
<file path=[Content_Types].xml><?xml version="1.0" encoding="utf-8"?>
<Types xmlns="http://schemas.openxmlformats.org/package/2006/content-types">
  <Default Extension="xml" ContentType="application/vnd.openxmlformats-package.core-properties+xml"/>
  <Default Extension="jpeg" ContentType="image/jpeg"/>
  <Default Extension="png" ContentType="image/png"/>
  <Default Extension="xlsx" ContentType="application/vnd.openxmlformats-officedocument.spreadsheetml.sheet"/>
  <Default Extension="fntdata" ContentType="application/x-fontdata"/>
  <Default Extension="svg" ContentType="image/svg+xml"/>
  <Default Extension="rels" ContentType="application/vnd.openxmlformats-package.relationships+xml"/>
  <Override PartName="/ppt/presentation.xml" ContentType="application/vnd.openxmlformats-officedocument.presentationml.presentation.main+xml"/>
  <Override PartName="/ppt/slides/slide12.xml" ContentType="application/vnd.openxmlformats-officedocument.presentationml.slide+xml"/>
  <Override PartName="/ppt/notesSlides/notesSlide9.xml" ContentType="application/vnd.openxmlformats-officedocument.presentationml.notesSlide+xml"/>
  <Override PartName="/ppt/notesMasters/notesMaster1.xml" ContentType="application/vnd.openxmlformats-officedocument.presentationml.notesMaster+xml"/>
  <Override PartName="/ppt/theme/theme2.xml" ContentType="application/vnd.openxmlformats-officedocument.theme+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slideLayouts/slideLayout3.xml" ContentType="application/vnd.openxmlformats-officedocument.presentationml.slideLayout+xml"/>
  <Override PartName="/ppt/theme/theme1.xml" ContentType="application/vnd.openxmlformats-officedocument.theme+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s/slide17.xml" ContentType="application/vnd.openxmlformats-officedocument.presentationml.slide+xml"/>
  <Override PartName="/ppt/notesSlides/notesSlide14.xml" ContentType="application/vnd.openxmlformats-officedocument.presentationml.notesSlide+xml"/>
  <Override PartName="/ppt/slides/slide25.xml" ContentType="application/vnd.openxmlformats-officedocument.presentationml.slide+xml"/>
  <Override PartName="/ppt/charts/chart2.xml" ContentType="application/vnd.openxmlformats-officedocument.drawingml.chart+xml"/>
  <Override PartName="/ppt/charts/colors2.xml" ContentType="application/vnd.ms-office.chartcolorstyle+xml"/>
  <Override PartName="/ppt/charts/style2.xml" ContentType="application/vnd.ms-office.chartstyle+xml"/>
  <Override PartName="/ppt/notesSlides/notesSlide22.xml" ContentType="application/vnd.openxmlformats-officedocument.presentationml.notesSlide+xml"/>
  <Override PartName="/ppt/slides/slide20.xml" ContentType="application/vnd.openxmlformats-officedocument.presentationml.slide+xml"/>
  <Override PartName="/ppt/notesSlides/notesSlide17.xml" ContentType="application/vnd.openxmlformats-officedocument.presentationml.notesSlide+xml"/>
  <Override PartName="/ppt/slides/slide33.xml" ContentType="application/vnd.openxmlformats-officedocument.presentationml.slide+xml"/>
  <Override PartName="/ppt/notesSlides/notesSlide30.xml" ContentType="application/vnd.openxmlformats-officedocument.presentationml.notesSlide+xml"/>
  <Override PartName="/ppt/changesInfos/changesInfo1.xml" ContentType="application/vnd.ms-powerpoint.changesinfo+xml"/>
  <Override PartName="/ppt/slides/slide6.xml" ContentType="application/vnd.openxmlformats-officedocument.presentationml.slide+xml"/>
  <Override PartName="/ppt/notesSlides/notesSlide3.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notesSlides/notesSlide12.xml" ContentType="application/vnd.openxmlformats-officedocument.presentationml.notesSlide+xml"/>
  <Override PartName="/ppt/slides/slide28.xml" ContentType="application/vnd.openxmlformats-officedocument.presentationml.slide+xml"/>
  <Override PartName="/ppt/notesSlides/notesSlide25.xml" ContentType="application/vnd.openxmlformats-officedocument.presentationml.notesSlide+xml"/>
  <Override PartName="/ppt/slides/slide10.xml" ContentType="application/vnd.openxmlformats-officedocument.presentationml.slide+xml"/>
  <Override PartName="/ppt/notesSlides/notesSlide7.xml" ContentType="application/vnd.openxmlformats-officedocument.presentationml.notesSlide+xml"/>
  <Override PartName="/ppt/slides/slide23.xml" ContentType="application/vnd.openxmlformats-officedocument.presentationml.slide+xml"/>
  <Override PartName="/ppt/notesSlides/notesSlide20.xml" ContentType="application/vnd.openxmlformats-officedocument.presentationml.notesSlide+xml"/>
  <Override PartName="/ppt/slides/slide31.xml" ContentType="application/vnd.openxmlformats-officedocument.presentationml.slide+xml"/>
  <Override PartName="/ppt/charts/chart4.xml" ContentType="application/vnd.openxmlformats-officedocument.drawingml.chart+xml"/>
  <Override PartName="/ppt/charts/colors4.xml" ContentType="application/vnd.ms-office.chartcolorstyle+xml"/>
  <Override PartName="/ppt/charts/style4.xml" ContentType="application/vnd.ms-office.chartstyle+xml"/>
  <Override PartName="/ppt/notesSlides/notesSlide28.xml" ContentType="application/vnd.openxmlformats-officedocument.presentationml.notesSlide+xml"/>
  <Override PartName="/ppt/slides/slide4.xml" ContentType="application/vnd.openxmlformats-officedocument.presentationml.slide+xml"/>
  <Override PartName="/ppt/notesSlides/notesSlide1.xml" ContentType="application/vnd.openxmlformats-officedocument.presentationml.notesSlide+xml"/>
  <Override PartName="/ppt/slides/slide9.xml" ContentType="application/vnd.openxmlformats-officedocument.presentationml.slide+xml"/>
  <Override PartName="/ppt/notesSlides/notesSlide6.xml" ContentType="application/vnd.openxmlformats-officedocument.presentationml.notesSlide+xml"/>
  <Override PartName="/ppt/slides/slide18.xml" ContentType="application/vnd.openxmlformats-officedocument.presentationml.slide+xml"/>
  <Override PartName="/ppt/notesSlides/notesSlide15.xml" ContentType="application/vnd.openxmlformats-officedocument.presentationml.notesSlide+xml"/>
  <Override PartName="/ppt/slides/slide30.xml" ContentType="application/vnd.openxmlformats-officedocument.presentationml.slide+xml"/>
  <Override PartName="/ppt/notesSlides/notesSlide27.xml" ContentType="application/vnd.openxmlformats-officedocument.presentationml.notesSlide+xml"/>
  <Override PartName="/ppt/viewProps.xml" ContentType="application/vnd.openxmlformats-officedocument.presentationml.viewProps+xml"/>
  <Override PartName="/ppt/slides/slide3.xml" ContentType="application/vnd.openxmlformats-officedocument.presentationml.slide+xml"/>
  <Override PartName="/ppt/slides/slide8.xml" ContentType="application/vnd.openxmlformats-officedocument.presentationml.slide+xml"/>
  <Override PartName="/ppt/notesSlides/notesSlide5.xml" ContentType="application/vnd.openxmlformats-officedocument.presentationml.notesSlide+xml"/>
  <Override PartName="/ppt/slides/slide13.xml" ContentType="application/vnd.openxmlformats-officedocument.presentationml.slide+xml"/>
  <Override PartName="/ppt/notesSlides/notesSlide10.xml" ContentType="application/vnd.openxmlformats-officedocument.presentationml.notesSlide+xml"/>
  <Override PartName="/ppt/slides/slide21.xml" ContentType="application/vnd.openxmlformats-officedocument.presentationml.slide+xml"/>
  <Override PartName="/ppt/notesSlides/notesSlide18.xml" ContentType="application/vnd.openxmlformats-officedocument.presentationml.notesSlide+xml"/>
  <Override PartName="/ppt/slides/slide26.xml" ContentType="application/vnd.openxmlformats-officedocument.presentationml.slide+xml"/>
  <Override PartName="/ppt/notesSlides/notesSlide23.xml" ContentType="application/vnd.openxmlformats-officedocument.presentationml.notesSlide+xml"/>
  <Override PartName="/ppt/slides/slide29.xml" ContentType="application/vnd.openxmlformats-officedocument.presentationml.slide+xml"/>
  <Override PartName="/ppt/notesSlides/notesSlide26.xml" ContentType="application/vnd.openxmlformats-officedocument.presentationml.notesSlide+xml"/>
  <Override PartName="/ppt/slides/slide34.xml" ContentType="application/vnd.openxmlformats-officedocument.presentationml.slide+xml"/>
  <Override PartName="/ppt/notesSlides/notesSlide31.xml" ContentType="application/vnd.openxmlformats-officedocument.presentationml.notesSlide+xml"/>
  <Override PartName="/ppt/revisionInfo.xml" ContentType="application/vnd.ms-powerpoint.revisioninfo+xml"/>
  <Override PartName="/ppt/slides/slide7.xml" ContentType="application/vnd.openxmlformats-officedocument.presentationml.slide+xml"/>
  <Override PartName="/ppt/notesSlides/notesSlide4.xml" ContentType="application/vnd.openxmlformats-officedocument.presentationml.notesSlide+xml"/>
  <Override PartName="/ppt/presProps.xml" ContentType="application/vnd.openxmlformats-officedocument.presentationml.presProps+xml"/>
  <Override PartName="/ppt/slides/slide2.xml" ContentType="application/vnd.openxmlformats-officedocument.presentationml.slide+xml"/>
  <Override PartName="/ppt/slides/slide11.xml" ContentType="application/vnd.openxmlformats-officedocument.presentationml.slide+xml"/>
  <Override PartName="/ppt/notesSlides/notesSlide8.xml" ContentType="application/vnd.openxmlformats-officedocument.presentationml.notesSlide+xml"/>
  <Override PartName="/ppt/slides/slide16.xml" ContentType="application/vnd.openxmlformats-officedocument.presentationml.slide+xml"/>
  <Override PartName="/ppt/notesSlides/notesSlide13.xml" ContentType="application/vnd.openxmlformats-officedocument.presentationml.notesSlide+xml"/>
  <Override PartName="/ppt/slides/slide24.xml" ContentType="application/vnd.openxmlformats-officedocument.presentationml.slide+xml"/>
  <Override PartName="/ppt/charts/chart1.xml" ContentType="application/vnd.openxmlformats-officedocument.drawingml.chart+xml"/>
  <Override PartName="/ppt/charts/colors1.xml" ContentType="application/vnd.ms-office.chartcolorstyle+xml"/>
  <Override PartName="/ppt/charts/style1.xml" ContentType="application/vnd.ms-office.chartstyle+xml"/>
  <Override PartName="/ppt/notesSlides/notesSlide21.xml" ContentType="application/vnd.openxmlformats-officedocument.presentationml.notesSlide+xml"/>
  <Override PartName="/ppt/slides/slide32.xml" ContentType="application/vnd.openxmlformats-officedocument.presentationml.slide+xml"/>
  <Override PartName="/ppt/notesSlides/notesSlide29.xml" ContentType="application/vnd.openxmlformats-officedocument.presentationml.notesSlide+xml"/>
  <Override PartName="/ppt/handoutMasters/handoutMaster1.xml" ContentType="application/vnd.openxmlformats-officedocument.presentationml.handoutMaster+xml"/>
  <Override PartName="/ppt/theme/theme3.xml" ContentType="application/vnd.openxmlformats-officedocument.theme+xml"/>
  <Override PartName="/ppt/slides/slide19.xml" ContentType="application/vnd.openxmlformats-officedocument.presentationml.slide+xml"/>
  <Override PartName="/ppt/notesSlides/notesSlide16.xml" ContentType="application/vnd.openxmlformats-officedocument.presentationml.notesSlide+xml"/>
  <Override PartName="/ppt/tableStyles.xml" ContentType="application/vnd.openxmlformats-officedocument.presentationml.tableStyles+xml"/>
  <Override PartName="/ppt/slides/slide5.xml" ContentType="application/vnd.openxmlformats-officedocument.presentationml.slide+xml"/>
  <Override PartName="/ppt/notesSlides/notesSlide2.xml" ContentType="application/vnd.openxmlformats-officedocument.presentationml.notesSlide+xml"/>
  <Override PartName="/ppt/slides/slide14.xml" ContentType="application/vnd.openxmlformats-officedocument.presentationml.slide+xml"/>
  <Override PartName="/ppt/notesSlides/notesSlide11.xml" ContentType="application/vnd.openxmlformats-officedocument.presentationml.notesSlide+xml"/>
  <Override PartName="/ppt/slides/slide22.xml" ContentType="application/vnd.openxmlformats-officedocument.presentationml.slide+xml"/>
  <Override PartName="/ppt/notesSlides/notesSlide19.xml" ContentType="application/vnd.openxmlformats-officedocument.presentationml.notesSlide+xml"/>
  <Override PartName="/ppt/slides/slide27.xml" ContentType="application/vnd.openxmlformats-officedocument.presentationml.slide+xml"/>
  <Override PartName="/ppt/charts/chart3.xml" ContentType="application/vnd.openxmlformats-officedocument.drawingml.chart+xml"/>
  <Override PartName="/ppt/charts/colors3.xml" ContentType="application/vnd.ms-office.chartcolorstyle+xml"/>
  <Override PartName="/ppt/charts/style3.xml" ContentType="application/vnd.ms-office.chartstyle+xml"/>
  <Override PartName="/ppt/notesSlides/notesSlide24.xml" ContentType="application/vnd.openxmlformats-officedocument.presentationml.notesSlide+xml"/>
  <Override PartName="/ppt/slides/slide35.xml" ContentType="application/vnd.openxmlformats-officedocument.presentationml.slide+xml"/>
  <Override PartName="/ppt/notesSlides/notesSlide32.xml" ContentType="application/vnd.openxmlformats-officedocument.presentationml.notesSlide+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37"/>
  </p:notesMasterIdLst>
  <p:handoutMasterIdLst>
    <p:handoutMasterId r:id="rId38"/>
  </p:handoutMasterIdLst>
  <p:sldIdLst>
    <p:sldId id="333" r:id="rId2"/>
    <p:sldId id="326" r:id="rId3"/>
    <p:sldId id="327" r:id="rId4"/>
    <p:sldId id="302" r:id="rId5"/>
    <p:sldId id="303" r:id="rId6"/>
    <p:sldId id="279" r:id="rId7"/>
    <p:sldId id="316" r:id="rId8"/>
    <p:sldId id="317" r:id="rId9"/>
    <p:sldId id="282" r:id="rId10"/>
    <p:sldId id="281" r:id="rId11"/>
    <p:sldId id="283" r:id="rId12"/>
    <p:sldId id="284" r:id="rId13"/>
    <p:sldId id="306" r:id="rId14"/>
    <p:sldId id="305" r:id="rId15"/>
    <p:sldId id="310" r:id="rId16"/>
    <p:sldId id="315" r:id="rId17"/>
    <p:sldId id="320" r:id="rId18"/>
    <p:sldId id="321" r:id="rId19"/>
    <p:sldId id="309" r:id="rId20"/>
    <p:sldId id="295" r:id="rId21"/>
    <p:sldId id="298" r:id="rId22"/>
    <p:sldId id="294" r:id="rId23"/>
    <p:sldId id="297" r:id="rId24"/>
    <p:sldId id="290" r:id="rId25"/>
    <p:sldId id="291" r:id="rId26"/>
    <p:sldId id="331" r:id="rId27"/>
    <p:sldId id="332" r:id="rId28"/>
    <p:sldId id="276" r:id="rId29"/>
    <p:sldId id="319" r:id="rId30"/>
    <p:sldId id="299" r:id="rId31"/>
    <p:sldId id="300" r:id="rId32"/>
    <p:sldId id="314" r:id="rId33"/>
    <p:sldId id="313" r:id="rId34"/>
    <p:sldId id="308" r:id="rId35"/>
    <p:sldId id="325" r:id="rId36"/>
  </p:sldIdLst>
  <p:sldSz cx="12192000" cy="6858000"/>
  <p:notesSz cx="6858000" cy="9144000"/>
  <p:embeddedFontLst>
    <p:embeddedFont>
      <p:font typeface="Manrope Medium" pitchFamily="2" charset="0"/>
      <p:regular r:id="rId39"/>
    </p:embeddedFont>
    <p:embeddedFont>
      <p:font typeface="Onest" pitchFamily="2" charset="0"/>
      <p:regular r:id="rId40"/>
      <p:bold r:id="rId41"/>
    </p:embeddedFont>
    <p:embeddedFont>
      <p:font typeface="Onest ExtraBold" pitchFamily="2" charset="0"/>
      <p:bold r:id="rId42"/>
    </p:embeddedFont>
    <p:embeddedFont>
      <p:font typeface="Roboto" panose="02000000000000000000" pitchFamily="2" charset="0"/>
      <p:regular r:id="rId43"/>
      <p:bold r:id="rId44"/>
      <p:italic r:id="rId45"/>
      <p:boldItalic r:id="rId46"/>
    </p:embeddedFont>
    <p:embeddedFont>
      <p:font typeface="Trade Gothic Next" panose="020B0503040303020004" pitchFamily="34" charset="0"/>
      <p:regular r:id="rId47"/>
      <p:bold r:id="rId48"/>
      <p:italic r:id="rId49"/>
      <p:boldItalic r:id="rId5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144" userDrawn="1">
          <p15:clr>
            <a:srgbClr val="A4A3A4"/>
          </p15:clr>
        </p15:guide>
        <p15:guide id="2" orient="horz" pos="3048" userDrawn="1">
          <p15:clr>
            <a:srgbClr val="A4A3A4"/>
          </p15:clr>
        </p15:guide>
        <p15:guide id="3" orient="horz" pos="1440" userDrawn="1">
          <p15:clr>
            <a:srgbClr val="A4A3A4"/>
          </p15:clr>
        </p15:guide>
        <p15:guide id="4" pos="4248" userDrawn="1">
          <p15:clr>
            <a:srgbClr val="A4A3A4"/>
          </p15:clr>
        </p15:guide>
        <p15:guide id="5" pos="2760" userDrawn="1">
          <p15:clr>
            <a:srgbClr val="A4A3A4"/>
          </p15:clr>
        </p15:guide>
        <p15:guide id="6" orient="horz" pos="288" userDrawn="1">
          <p15:clr>
            <a:srgbClr val="A4A3A4"/>
          </p15:clr>
        </p15:guide>
        <p15:guide id="7" pos="2544" userDrawn="1">
          <p15:clr>
            <a:srgbClr val="A4A3A4"/>
          </p15:clr>
        </p15:guide>
        <p15:guide id="8" pos="3696" userDrawn="1">
          <p15:clr>
            <a:srgbClr val="A4A3A4"/>
          </p15:clr>
        </p15:guide>
        <p15:guide id="9" orient="horz" pos="76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2B6D"/>
    <a:srgbClr val="8345B9"/>
    <a:srgbClr val="FF73A6"/>
    <a:srgbClr val="52207B"/>
    <a:srgbClr val="ECF2F4"/>
    <a:srgbClr val="103F45"/>
    <a:srgbClr val="D1F0F0"/>
    <a:srgbClr val="319C99"/>
    <a:srgbClr val="74D3D1"/>
    <a:srgbClr val="F4641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701F89-59C4-4779-A0CA-DBDBCD7A7549}" v="2" dt="2025-05-02T13:36:48.52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5" d="100"/>
          <a:sy n="75" d="100"/>
        </p:scale>
        <p:origin x="1836" y="564"/>
      </p:cViewPr>
      <p:guideLst>
        <p:guide pos="144"/>
        <p:guide orient="horz" pos="3048"/>
        <p:guide orient="horz" pos="1440"/>
        <p:guide pos="4248"/>
        <p:guide pos="2760"/>
        <p:guide orient="horz" pos="288"/>
        <p:guide pos="2544"/>
        <p:guide pos="3696"/>
        <p:guide orient="horz" pos="768"/>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79" d="100"/>
          <a:sy n="79" d="100"/>
        </p:scale>
        <p:origin x="3942" y="84"/>
      </p:cViewPr>
      <p:guideLst/>
    </p:cSldViewPr>
  </p:notesViewPr>
  <p:gridSpacing cx="76200" cy="76200"/>
</p:viewPr>
</file>

<file path=ppt/_rels/presentation.xml.rels>&#65279;<?xml version="1.0" encoding="utf-8"?><Relationships xmlns="http://schemas.openxmlformats.org/package/2006/relationships"><Relationship Type="http://schemas.openxmlformats.org/officeDocument/2006/relationships/slide" Target="/ppt/slides/slide12.xml" Id="rId13" /><Relationship Type="http://schemas.openxmlformats.org/officeDocument/2006/relationships/slide" Target="/ppt/slides/slide17.xml" Id="rId18" /><Relationship Type="http://schemas.openxmlformats.org/officeDocument/2006/relationships/slide" Target="/ppt/slides/slide25.xml" Id="rId26" /><Relationship Type="http://schemas.openxmlformats.org/officeDocument/2006/relationships/font" Target="/ppt/fonts/font1.fntdata" Id="rId39" /><Relationship Type="http://schemas.openxmlformats.org/officeDocument/2006/relationships/slide" Target="/ppt/slides/slide20.xml" Id="rId21" /><Relationship Type="http://schemas.openxmlformats.org/officeDocument/2006/relationships/slide" Target="/ppt/slides/slide33.xml" Id="rId34" /><Relationship Type="http://schemas.openxmlformats.org/officeDocument/2006/relationships/font" Target="/ppt/fonts/font4.fntdata" Id="rId42" /><Relationship Type="http://schemas.openxmlformats.org/officeDocument/2006/relationships/font" Target="/ppt/fonts/font9.fntdata" Id="rId47" /><Relationship Type="http://schemas.openxmlformats.org/officeDocument/2006/relationships/font" Target="/ppt/fonts/font12.fntdata" Id="rId50" /><Relationship Type="http://schemas.microsoft.com/office/2016/11/relationships/changesInfo" Target="/ppt/changesInfos/changesInfo1.xml" Id="rId55" /><Relationship Type="http://schemas.openxmlformats.org/officeDocument/2006/relationships/slide" Target="/ppt/slides/slide6.xml" Id="rId7" /><Relationship Type="http://schemas.openxmlformats.org/officeDocument/2006/relationships/slide" Target="/ppt/slides/slide1.xml" Id="rId2" /><Relationship Type="http://schemas.openxmlformats.org/officeDocument/2006/relationships/slide" Target="/ppt/slides/slide15.xml" Id="rId16" /><Relationship Type="http://schemas.openxmlformats.org/officeDocument/2006/relationships/slide" Target="/ppt/slides/slide28.xml" Id="rId29" /><Relationship Type="http://schemas.openxmlformats.org/officeDocument/2006/relationships/slide" Target="/ppt/slides/slide10.xml" Id="rId11" /><Relationship Type="http://schemas.openxmlformats.org/officeDocument/2006/relationships/slide" Target="/ppt/slides/slide23.xml" Id="rId24" /><Relationship Type="http://schemas.openxmlformats.org/officeDocument/2006/relationships/slide" Target="/ppt/slides/slide31.xml" Id="rId32" /><Relationship Type="http://schemas.openxmlformats.org/officeDocument/2006/relationships/notesMaster" Target="/ppt/notesMasters/notesMaster1.xml" Id="rId37" /><Relationship Type="http://schemas.openxmlformats.org/officeDocument/2006/relationships/font" Target="/ppt/fonts/font2.fntdata" Id="rId40" /><Relationship Type="http://schemas.openxmlformats.org/officeDocument/2006/relationships/font" Target="/ppt/fonts/font7.fntdata" Id="rId45" /><Relationship Type="http://schemas.openxmlformats.org/officeDocument/2006/relationships/theme" Target="/ppt/theme/theme1.xml" Id="rId53" /><Relationship Type="http://schemas.openxmlformats.org/officeDocument/2006/relationships/slide" Target="/ppt/slides/slide4.xml" Id="rId5" /><Relationship Type="http://schemas.openxmlformats.org/officeDocument/2006/relationships/slide" Target="/ppt/slides/slide9.xml" Id="rId10" /><Relationship Type="http://schemas.openxmlformats.org/officeDocument/2006/relationships/slide" Target="/ppt/slides/slide18.xml" Id="rId19" /><Relationship Type="http://schemas.openxmlformats.org/officeDocument/2006/relationships/slide" Target="/ppt/slides/slide30.xml" Id="rId31" /><Relationship Type="http://schemas.openxmlformats.org/officeDocument/2006/relationships/font" Target="/ppt/fonts/font6.fntdata" Id="rId44" /><Relationship Type="http://schemas.openxmlformats.org/officeDocument/2006/relationships/viewProps" Target="/ppt/viewProps.xml" Id="rId52" /><Relationship Type="http://schemas.openxmlformats.org/officeDocument/2006/relationships/slide" Target="/ppt/slides/slide3.xml" Id="rId4" /><Relationship Type="http://schemas.openxmlformats.org/officeDocument/2006/relationships/slide" Target="/ppt/slides/slide8.xml" Id="rId9" /><Relationship Type="http://schemas.openxmlformats.org/officeDocument/2006/relationships/slide" Target="/ppt/slides/slide13.xml" Id="rId14" /><Relationship Type="http://schemas.openxmlformats.org/officeDocument/2006/relationships/slide" Target="/ppt/slides/slide21.xml" Id="rId22" /><Relationship Type="http://schemas.openxmlformats.org/officeDocument/2006/relationships/slide" Target="/ppt/slides/slide26.xml" Id="rId27" /><Relationship Type="http://schemas.openxmlformats.org/officeDocument/2006/relationships/slide" Target="/ppt/slides/slide29.xml" Id="rId30" /><Relationship Type="http://schemas.openxmlformats.org/officeDocument/2006/relationships/slide" Target="/ppt/slides/slide34.xml" Id="rId35" /><Relationship Type="http://schemas.openxmlformats.org/officeDocument/2006/relationships/font" Target="/ppt/fonts/font5.fntdata" Id="rId43" /><Relationship Type="http://schemas.openxmlformats.org/officeDocument/2006/relationships/font" Target="/ppt/fonts/font10.fntdata" Id="rId48" /><Relationship Type="http://schemas.microsoft.com/office/2015/10/relationships/revisionInfo" Target="/ppt/revisionInfo.xml" Id="rId56" /><Relationship Type="http://schemas.openxmlformats.org/officeDocument/2006/relationships/slide" Target="/ppt/slides/slide7.xml" Id="rId8" /><Relationship Type="http://schemas.openxmlformats.org/officeDocument/2006/relationships/presProps" Target="/ppt/presProps.xml" Id="rId51" /><Relationship Type="http://schemas.openxmlformats.org/officeDocument/2006/relationships/slide" Target="/ppt/slides/slide2.xml" Id="rId3" /><Relationship Type="http://schemas.openxmlformats.org/officeDocument/2006/relationships/slide" Target="/ppt/slides/slide11.xml" Id="rId12" /><Relationship Type="http://schemas.openxmlformats.org/officeDocument/2006/relationships/slide" Target="/ppt/slides/slide16.xml" Id="rId17" /><Relationship Type="http://schemas.openxmlformats.org/officeDocument/2006/relationships/slide" Target="/ppt/slides/slide24.xml" Id="rId25" /><Relationship Type="http://schemas.openxmlformats.org/officeDocument/2006/relationships/slide" Target="/ppt/slides/slide32.xml" Id="rId33" /><Relationship Type="http://schemas.openxmlformats.org/officeDocument/2006/relationships/handoutMaster" Target="/ppt/handoutMasters/handoutMaster1.xml" Id="rId38" /><Relationship Type="http://schemas.openxmlformats.org/officeDocument/2006/relationships/font" Target="/ppt/fonts/font8.fntdata" Id="rId46" /><Relationship Type="http://schemas.openxmlformats.org/officeDocument/2006/relationships/slide" Target="/ppt/slides/slide19.xml" Id="rId20" /><Relationship Type="http://schemas.openxmlformats.org/officeDocument/2006/relationships/font" Target="/ppt/fonts/font3.fntdata" Id="rId41" /><Relationship Type="http://schemas.openxmlformats.org/officeDocument/2006/relationships/tableStyles" Target="/ppt/tableStyles.xml" Id="rId54" /><Relationship Type="http://schemas.openxmlformats.org/officeDocument/2006/relationships/slideMaster" Target="/ppt/slideMasters/slideMaster1.xml" Id="rId1" /><Relationship Type="http://schemas.openxmlformats.org/officeDocument/2006/relationships/slide" Target="/ppt/slides/slide5.xml" Id="rId6" /><Relationship Type="http://schemas.openxmlformats.org/officeDocument/2006/relationships/slide" Target="/ppt/slides/slide14.xml" Id="rId15" /><Relationship Type="http://schemas.openxmlformats.org/officeDocument/2006/relationships/slide" Target="/ppt/slides/slide22.xml" Id="rId23" /><Relationship Type="http://schemas.openxmlformats.org/officeDocument/2006/relationships/slide" Target="/ppt/slides/slide27.xml" Id="rId28" /><Relationship Type="http://schemas.openxmlformats.org/officeDocument/2006/relationships/slide" Target="/ppt/slides/slide35.xml" Id="rId36" /><Relationship Type="http://schemas.openxmlformats.org/officeDocument/2006/relationships/font" Target="/ppt/fonts/font11.fntdata" Id="rId49"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nsi Dave" userId="1aee5c9b116c9775" providerId="LiveId" clId="{D1A6B576-8EDB-4918-8887-073C6F0DF1A7}"/>
    <pc:docChg chg="undo redo custSel addSld modSld sldOrd">
      <pc:chgData name="Mansi Dave" userId="1aee5c9b116c9775" providerId="LiveId" clId="{D1A6B576-8EDB-4918-8887-073C6F0DF1A7}" dt="2024-01-13T13:03:15.470" v="690" actId="20577"/>
      <pc:docMkLst>
        <pc:docMk/>
      </pc:docMkLst>
      <pc:sldChg chg="delSp modSp new mod">
        <pc:chgData name="Mansi Dave" userId="1aee5c9b116c9775" providerId="LiveId" clId="{D1A6B576-8EDB-4918-8887-073C6F0DF1A7}" dt="2024-01-11T10:40:44.078" v="94" actId="1076"/>
        <pc:sldMkLst>
          <pc:docMk/>
          <pc:sldMk cId="3033932952" sldId="257"/>
        </pc:sldMkLst>
      </pc:sldChg>
      <pc:sldChg chg="addSp modSp add mod">
        <pc:chgData name="Mansi Dave" userId="1aee5c9b116c9775" providerId="LiveId" clId="{D1A6B576-8EDB-4918-8887-073C6F0DF1A7}" dt="2024-01-11T10:27:28.487" v="62" actId="1076"/>
        <pc:sldMkLst>
          <pc:docMk/>
          <pc:sldMk cId="3958096022" sldId="258"/>
        </pc:sldMkLst>
      </pc:sldChg>
      <pc:sldChg chg="addSp delSp modSp add mod">
        <pc:chgData name="Mansi Dave" userId="1aee5c9b116c9775" providerId="LiveId" clId="{D1A6B576-8EDB-4918-8887-073C6F0DF1A7}" dt="2024-01-11T10:28:59.319" v="74" actId="1076"/>
        <pc:sldMkLst>
          <pc:docMk/>
          <pc:sldMk cId="3011719592" sldId="259"/>
        </pc:sldMkLst>
      </pc:sldChg>
      <pc:sldChg chg="addSp delSp modSp add mod">
        <pc:chgData name="Mansi Dave" userId="1aee5c9b116c9775" providerId="LiveId" clId="{D1A6B576-8EDB-4918-8887-073C6F0DF1A7}" dt="2024-01-11T11:28:58.118" v="135" actId="1076"/>
        <pc:sldMkLst>
          <pc:docMk/>
          <pc:sldMk cId="4198942729" sldId="260"/>
        </pc:sldMkLst>
      </pc:sldChg>
      <pc:sldChg chg="addSp delSp modSp add mod">
        <pc:chgData name="Mansi Dave" userId="1aee5c9b116c9775" providerId="LiveId" clId="{D1A6B576-8EDB-4918-8887-073C6F0DF1A7}" dt="2024-01-11T11:05:58.726" v="115" actId="21"/>
        <pc:sldMkLst>
          <pc:docMk/>
          <pc:sldMk cId="2895730023" sldId="261"/>
        </pc:sldMkLst>
      </pc:sldChg>
      <pc:sldChg chg="add">
        <pc:chgData name="Mansi Dave" userId="1aee5c9b116c9775" providerId="LiveId" clId="{D1A6B576-8EDB-4918-8887-073C6F0DF1A7}" dt="2024-01-11T11:02:44.437" v="104" actId="2890"/>
        <pc:sldMkLst>
          <pc:docMk/>
          <pc:sldMk cId="3091708722" sldId="262"/>
        </pc:sldMkLst>
      </pc:sldChg>
      <pc:sldChg chg="addSp delSp modSp add mod">
        <pc:chgData name="Mansi Dave" userId="1aee5c9b116c9775" providerId="LiveId" clId="{D1A6B576-8EDB-4918-8887-073C6F0DF1A7}" dt="2024-01-11T11:24:20.978" v="124" actId="1076"/>
        <pc:sldMkLst>
          <pc:docMk/>
          <pc:sldMk cId="3019497371" sldId="263"/>
        </pc:sldMkLst>
      </pc:sldChg>
      <pc:sldChg chg="addSp delSp modSp add mod">
        <pc:chgData name="Mansi Dave" userId="1aee5c9b116c9775" providerId="LiveId" clId="{D1A6B576-8EDB-4918-8887-073C6F0DF1A7}" dt="2024-01-11T11:24:28.102" v="129" actId="1076"/>
        <pc:sldMkLst>
          <pc:docMk/>
          <pc:sldMk cId="300986078" sldId="264"/>
        </pc:sldMkLst>
      </pc:sldChg>
      <pc:sldChg chg="modSp add mod ord">
        <pc:chgData name="Mansi Dave" userId="1aee5c9b116c9775" providerId="LiveId" clId="{D1A6B576-8EDB-4918-8887-073C6F0DF1A7}" dt="2024-01-11T11:48:18.953" v="159" actId="20577"/>
        <pc:sldMkLst>
          <pc:docMk/>
          <pc:sldMk cId="1452685498" sldId="265"/>
        </pc:sldMkLst>
      </pc:sldChg>
      <pc:sldChg chg="addSp delSp modSp add mod">
        <pc:chgData name="Mansi Dave" userId="1aee5c9b116c9775" providerId="LiveId" clId="{D1A6B576-8EDB-4918-8887-073C6F0DF1A7}" dt="2024-01-12T11:16:57.809" v="224" actId="478"/>
        <pc:sldMkLst>
          <pc:docMk/>
          <pc:sldMk cId="1832181121" sldId="266"/>
        </pc:sldMkLst>
      </pc:sldChg>
      <pc:sldChg chg="addSp modSp add mod modShow">
        <pc:chgData name="Mansi Dave" userId="1aee5c9b116c9775" providerId="LiveId" clId="{D1A6B576-8EDB-4918-8887-073C6F0DF1A7}" dt="2024-01-13T10:31:14.812" v="357" actId="729"/>
        <pc:sldMkLst>
          <pc:docMk/>
          <pc:sldMk cId="1404500743" sldId="267"/>
        </pc:sldMkLst>
      </pc:sldChg>
      <pc:sldChg chg="addSp delSp modSp add mod">
        <pc:chgData name="Mansi Dave" userId="1aee5c9b116c9775" providerId="LiveId" clId="{D1A6B576-8EDB-4918-8887-073C6F0DF1A7}" dt="2024-01-13T10:34:23.513" v="364" actId="207"/>
        <pc:sldMkLst>
          <pc:docMk/>
          <pc:sldMk cId="3089781087" sldId="268"/>
        </pc:sldMkLst>
      </pc:sldChg>
      <pc:sldChg chg="delSp modSp add mod">
        <pc:chgData name="Mansi Dave" userId="1aee5c9b116c9775" providerId="LiveId" clId="{D1A6B576-8EDB-4918-8887-073C6F0DF1A7}" dt="2024-01-13T13:03:15.470" v="690" actId="20577"/>
        <pc:sldMkLst>
          <pc:docMk/>
          <pc:sldMk cId="3722043058" sldId="269"/>
        </pc:sldMkLst>
      </pc:sldChg>
      <pc:sldChg chg="add">
        <pc:chgData name="Mansi Dave" userId="1aee5c9b116c9775" providerId="LiveId" clId="{D1A6B576-8EDB-4918-8887-073C6F0DF1A7}" dt="2024-01-13T11:24:44.583" v="423" actId="2890"/>
        <pc:sldMkLst>
          <pc:docMk/>
          <pc:sldMk cId="4213270167" sldId="270"/>
        </pc:sldMkLst>
      </pc:sldChg>
    </pc:docChg>
  </pc:docChgLst>
  <pc:docChgLst>
    <pc:chgData name="Mansi Dave" userId="1aee5c9b116c9775" providerId="LiveId" clId="{CB0D1C17-C7B3-4F80-BB0A-EB40A98D249F}"/>
    <pc:docChg chg="undo redo custSel addSld delSld modSld sldOrd modMainMaster delSection modSection">
      <pc:chgData name="Mansi Dave" userId="1aee5c9b116c9775" providerId="LiveId" clId="{CB0D1C17-C7B3-4F80-BB0A-EB40A98D249F}" dt="2024-03-11T11:50:59.791" v="5520" actId="207"/>
      <pc:docMkLst>
        <pc:docMk/>
      </pc:docMkLst>
      <pc:sldChg chg="addSp delSp mod ord modShow">
        <pc:chgData name="Mansi Dave" userId="1aee5c9b116c9775" providerId="LiveId" clId="{CB0D1C17-C7B3-4F80-BB0A-EB40A98D249F}" dt="2024-03-07T10:10:13.049" v="4369"/>
        <pc:sldMkLst>
          <pc:docMk/>
          <pc:sldMk cId="3033932952" sldId="257"/>
        </pc:sldMkLst>
      </pc:sldChg>
      <pc:sldChg chg="mod ord modShow">
        <pc:chgData name="Mansi Dave" userId="1aee5c9b116c9775" providerId="LiveId" clId="{CB0D1C17-C7B3-4F80-BB0A-EB40A98D249F}" dt="2024-03-07T10:10:13.049" v="4369"/>
        <pc:sldMkLst>
          <pc:docMk/>
          <pc:sldMk cId="3958096022" sldId="258"/>
        </pc:sldMkLst>
      </pc:sldChg>
      <pc:sldChg chg="mod ord modShow">
        <pc:chgData name="Mansi Dave" userId="1aee5c9b116c9775" providerId="LiveId" clId="{CB0D1C17-C7B3-4F80-BB0A-EB40A98D249F}" dt="2024-03-07T10:10:13.049" v="4369"/>
        <pc:sldMkLst>
          <pc:docMk/>
          <pc:sldMk cId="3011719592" sldId="259"/>
        </pc:sldMkLst>
      </pc:sldChg>
      <pc:sldChg chg="mod ord modShow">
        <pc:chgData name="Mansi Dave" userId="1aee5c9b116c9775" providerId="LiveId" clId="{CB0D1C17-C7B3-4F80-BB0A-EB40A98D249F}" dt="2024-03-07T10:10:13.049" v="4369"/>
        <pc:sldMkLst>
          <pc:docMk/>
          <pc:sldMk cId="4198942729" sldId="260"/>
        </pc:sldMkLst>
      </pc:sldChg>
      <pc:sldChg chg="mod ord modShow">
        <pc:chgData name="Mansi Dave" userId="1aee5c9b116c9775" providerId="LiveId" clId="{CB0D1C17-C7B3-4F80-BB0A-EB40A98D249F}" dt="2024-03-07T10:10:13.049" v="4369"/>
        <pc:sldMkLst>
          <pc:docMk/>
          <pc:sldMk cId="2895730023" sldId="261"/>
        </pc:sldMkLst>
      </pc:sldChg>
      <pc:sldChg chg="mod ord modShow">
        <pc:chgData name="Mansi Dave" userId="1aee5c9b116c9775" providerId="LiveId" clId="{CB0D1C17-C7B3-4F80-BB0A-EB40A98D249F}" dt="2024-03-07T10:10:13.049" v="4369"/>
        <pc:sldMkLst>
          <pc:docMk/>
          <pc:sldMk cId="3091708722" sldId="262"/>
        </pc:sldMkLst>
      </pc:sldChg>
      <pc:sldChg chg="mod ord modShow">
        <pc:chgData name="Mansi Dave" userId="1aee5c9b116c9775" providerId="LiveId" clId="{CB0D1C17-C7B3-4F80-BB0A-EB40A98D249F}" dt="2024-03-07T10:10:13.049" v="4369"/>
        <pc:sldMkLst>
          <pc:docMk/>
          <pc:sldMk cId="3019497371" sldId="263"/>
        </pc:sldMkLst>
      </pc:sldChg>
      <pc:sldChg chg="mod ord modShow">
        <pc:chgData name="Mansi Dave" userId="1aee5c9b116c9775" providerId="LiveId" clId="{CB0D1C17-C7B3-4F80-BB0A-EB40A98D249F}" dt="2024-03-07T10:10:13.049" v="4369"/>
        <pc:sldMkLst>
          <pc:docMk/>
          <pc:sldMk cId="300986078" sldId="264"/>
        </pc:sldMkLst>
      </pc:sldChg>
      <pc:sldChg chg="mod ord modShow">
        <pc:chgData name="Mansi Dave" userId="1aee5c9b116c9775" providerId="LiveId" clId="{CB0D1C17-C7B3-4F80-BB0A-EB40A98D249F}" dt="2024-03-07T10:10:13.049" v="4369"/>
        <pc:sldMkLst>
          <pc:docMk/>
          <pc:sldMk cId="1452685498" sldId="265"/>
        </pc:sldMkLst>
      </pc:sldChg>
      <pc:sldChg chg="mod ord modShow">
        <pc:chgData name="Mansi Dave" userId="1aee5c9b116c9775" providerId="LiveId" clId="{CB0D1C17-C7B3-4F80-BB0A-EB40A98D249F}" dt="2024-03-07T10:10:13.049" v="4369"/>
        <pc:sldMkLst>
          <pc:docMk/>
          <pc:sldMk cId="1832181121" sldId="266"/>
        </pc:sldMkLst>
      </pc:sldChg>
      <pc:sldChg chg="ord">
        <pc:chgData name="Mansi Dave" userId="1aee5c9b116c9775" providerId="LiveId" clId="{CB0D1C17-C7B3-4F80-BB0A-EB40A98D249F}" dt="2024-03-07T10:10:13.049" v="4369"/>
        <pc:sldMkLst>
          <pc:docMk/>
          <pc:sldMk cId="1404500743" sldId="267"/>
        </pc:sldMkLst>
      </pc:sldChg>
      <pc:sldChg chg="modSp mod ord modShow">
        <pc:chgData name="Mansi Dave" userId="1aee5c9b116c9775" providerId="LiveId" clId="{CB0D1C17-C7B3-4F80-BB0A-EB40A98D249F}" dt="2024-03-07T10:10:13.049" v="4369"/>
        <pc:sldMkLst>
          <pc:docMk/>
          <pc:sldMk cId="3089781087" sldId="268"/>
        </pc:sldMkLst>
      </pc:sldChg>
      <pc:sldChg chg="addSp modSp mod ord modShow">
        <pc:chgData name="Mansi Dave" userId="1aee5c9b116c9775" providerId="LiveId" clId="{CB0D1C17-C7B3-4F80-BB0A-EB40A98D249F}" dt="2024-03-07T10:10:13.049" v="4369"/>
        <pc:sldMkLst>
          <pc:docMk/>
          <pc:sldMk cId="3722043058" sldId="269"/>
        </pc:sldMkLst>
      </pc:sldChg>
      <pc:sldChg chg="addSp delSp modSp mod ord modShow">
        <pc:chgData name="Mansi Dave" userId="1aee5c9b116c9775" providerId="LiveId" clId="{CB0D1C17-C7B3-4F80-BB0A-EB40A98D249F}" dt="2024-03-07T10:10:13.049" v="4369"/>
        <pc:sldMkLst>
          <pc:docMk/>
          <pc:sldMk cId="4213270167" sldId="270"/>
        </pc:sldMkLst>
      </pc:sldChg>
      <pc:sldChg chg="addSp delSp modSp add mod ord modShow">
        <pc:chgData name="Mansi Dave" userId="1aee5c9b116c9775" providerId="LiveId" clId="{CB0D1C17-C7B3-4F80-BB0A-EB40A98D249F}" dt="2024-03-07T10:10:13.049" v="4369"/>
        <pc:sldMkLst>
          <pc:docMk/>
          <pc:sldMk cId="1830400351" sldId="271"/>
        </pc:sldMkLst>
      </pc:sldChg>
      <pc:sldChg chg="addSp delSp modSp add mod ord modShow">
        <pc:chgData name="Mansi Dave" userId="1aee5c9b116c9775" providerId="LiveId" clId="{CB0D1C17-C7B3-4F80-BB0A-EB40A98D249F}" dt="2024-03-07T10:10:13.049" v="4369"/>
        <pc:sldMkLst>
          <pc:docMk/>
          <pc:sldMk cId="3029104734" sldId="272"/>
        </pc:sldMkLst>
      </pc:sldChg>
      <pc:sldChg chg="addSp delSp modSp add mod ord modShow">
        <pc:chgData name="Mansi Dave" userId="1aee5c9b116c9775" providerId="LiveId" clId="{CB0D1C17-C7B3-4F80-BB0A-EB40A98D249F}" dt="2024-03-07T10:10:13.049" v="4369"/>
        <pc:sldMkLst>
          <pc:docMk/>
          <pc:sldMk cId="1114783892" sldId="273"/>
        </pc:sldMkLst>
      </pc:sldChg>
      <pc:sldChg chg="add mod ord modShow">
        <pc:chgData name="Mansi Dave" userId="1aee5c9b116c9775" providerId="LiveId" clId="{CB0D1C17-C7B3-4F80-BB0A-EB40A98D249F}" dt="2024-03-07T10:10:13.049" v="4369"/>
        <pc:sldMkLst>
          <pc:docMk/>
          <pc:sldMk cId="2114251072" sldId="274"/>
        </pc:sldMkLst>
      </pc:sldChg>
      <pc:sldChg chg="addSp delSp modSp new mod ord modShow">
        <pc:chgData name="Mansi Dave" userId="1aee5c9b116c9775" providerId="LiveId" clId="{CB0D1C17-C7B3-4F80-BB0A-EB40A98D249F}" dt="2024-03-07T10:10:44.365" v="4378"/>
        <pc:sldMkLst>
          <pc:docMk/>
          <pc:sldMk cId="3564862938" sldId="275"/>
        </pc:sldMkLst>
      </pc:sldChg>
      <pc:sldChg chg="addSp delSp modSp add mod ord modNotesTx">
        <pc:chgData name="Mansi Dave" userId="1aee5c9b116c9775" providerId="LiveId" clId="{CB0D1C17-C7B3-4F80-BB0A-EB40A98D249F}" dt="2024-03-07T11:17:04.205" v="4562" actId="478"/>
        <pc:sldMkLst>
          <pc:docMk/>
          <pc:sldMk cId="808507178" sldId="276"/>
        </pc:sldMkLst>
      </pc:sldChg>
      <pc:sldChg chg="addSp delSp modSp add del mod">
        <pc:chgData name="Mansi Dave" userId="1aee5c9b116c9775" providerId="LiveId" clId="{CB0D1C17-C7B3-4F80-BB0A-EB40A98D249F}" dt="2024-02-26T08:23:12.929" v="1865" actId="47"/>
        <pc:sldMkLst>
          <pc:docMk/>
          <pc:sldMk cId="3076999923" sldId="277"/>
        </pc:sldMkLst>
      </pc:sldChg>
      <pc:sldChg chg="add del">
        <pc:chgData name="Mansi Dave" userId="1aee5c9b116c9775" providerId="LiveId" clId="{CB0D1C17-C7B3-4F80-BB0A-EB40A98D249F}" dt="2024-02-23T09:45:27.423" v="894" actId="47"/>
        <pc:sldMkLst>
          <pc:docMk/>
          <pc:sldMk cId="4109536496" sldId="277"/>
        </pc:sldMkLst>
      </pc:sldChg>
      <pc:sldChg chg="add del">
        <pc:chgData name="Mansi Dave" userId="1aee5c9b116c9775" providerId="LiveId" clId="{CB0D1C17-C7B3-4F80-BB0A-EB40A98D249F}" dt="2024-02-23T09:45:27.314" v="893" actId="47"/>
        <pc:sldMkLst>
          <pc:docMk/>
          <pc:sldMk cId="2169359888" sldId="278"/>
        </pc:sldMkLst>
      </pc:sldChg>
      <pc:sldChg chg="addSp delSp modSp add mod ord setBg modClrScheme modShow chgLayout">
        <pc:chgData name="Mansi Dave" userId="1aee5c9b116c9775" providerId="LiveId" clId="{CB0D1C17-C7B3-4F80-BB0A-EB40A98D249F}" dt="2024-03-08T08:06:55.310" v="5180" actId="20577"/>
        <pc:sldMkLst>
          <pc:docMk/>
          <pc:sldMk cId="2224565331" sldId="278"/>
        </pc:sldMkLst>
      </pc:sldChg>
      <pc:sldChg chg="addSp delSp modSp add mod modAnim modNotesTx">
        <pc:chgData name="Mansi Dave" userId="1aee5c9b116c9775" providerId="LiveId" clId="{CB0D1C17-C7B3-4F80-BB0A-EB40A98D249F}" dt="2024-03-07T12:13:33.468" v="5031"/>
        <pc:sldMkLst>
          <pc:docMk/>
          <pc:sldMk cId="3315232608" sldId="279"/>
        </pc:sldMkLst>
      </pc:sldChg>
      <pc:sldChg chg="new del">
        <pc:chgData name="Mansi Dave" userId="1aee5c9b116c9775" providerId="LiveId" clId="{CB0D1C17-C7B3-4F80-BB0A-EB40A98D249F}" dt="2024-02-26T07:59:49.556" v="1745" actId="47"/>
        <pc:sldMkLst>
          <pc:docMk/>
          <pc:sldMk cId="2592082353" sldId="280"/>
        </pc:sldMkLst>
      </pc:sldChg>
      <pc:sldChg chg="addSp delSp modSp add mod ord modShow">
        <pc:chgData name="Mansi Dave" userId="1aee5c9b116c9775" providerId="LiveId" clId="{CB0D1C17-C7B3-4F80-BB0A-EB40A98D249F}" dt="2024-03-07T10:10:32.894" v="4372"/>
        <pc:sldMkLst>
          <pc:docMk/>
          <pc:sldMk cId="3131455224" sldId="280"/>
        </pc:sldMkLst>
      </pc:sldChg>
      <pc:sldChg chg="new del">
        <pc:chgData name="Mansi Dave" userId="1aee5c9b116c9775" providerId="LiveId" clId="{CB0D1C17-C7B3-4F80-BB0A-EB40A98D249F}" dt="2024-02-26T07:59:47.275" v="1744" actId="47"/>
        <pc:sldMkLst>
          <pc:docMk/>
          <pc:sldMk cId="79488394" sldId="281"/>
        </pc:sldMkLst>
      </pc:sldChg>
      <pc:sldChg chg="addSp delSp modSp add mod modNotesTx">
        <pc:chgData name="Mansi Dave" userId="1aee5c9b116c9775" providerId="LiveId" clId="{CB0D1C17-C7B3-4F80-BB0A-EB40A98D249F}" dt="2024-03-07T12:39:18.238" v="5063" actId="21"/>
        <pc:sldMkLst>
          <pc:docMk/>
          <pc:sldMk cId="3232388021" sldId="281"/>
        </pc:sldMkLst>
      </pc:sldChg>
      <pc:sldChg chg="addSp delSp modSp add mod ord modNotesTx">
        <pc:chgData name="Mansi Dave" userId="1aee5c9b116c9775" providerId="LiveId" clId="{CB0D1C17-C7B3-4F80-BB0A-EB40A98D249F}" dt="2024-03-07T12:39:51.751" v="5079" actId="18131"/>
        <pc:sldMkLst>
          <pc:docMk/>
          <pc:sldMk cId="1079884495" sldId="282"/>
        </pc:sldMkLst>
      </pc:sldChg>
      <pc:sldChg chg="addSp delSp modSp add mod modNotesTx">
        <pc:chgData name="Mansi Dave" userId="1aee5c9b116c9775" providerId="LiveId" clId="{CB0D1C17-C7B3-4F80-BB0A-EB40A98D249F}" dt="2024-03-07T11:18:44.140" v="4594" actId="478"/>
        <pc:sldMkLst>
          <pc:docMk/>
          <pc:sldMk cId="380841065" sldId="283"/>
        </pc:sldMkLst>
      </pc:sldChg>
      <pc:sldChg chg="addSp delSp modSp add mod modNotesTx">
        <pc:chgData name="Mansi Dave" userId="1aee5c9b116c9775" providerId="LiveId" clId="{CB0D1C17-C7B3-4F80-BB0A-EB40A98D249F}" dt="2024-03-07T11:18:41.267" v="4593" actId="478"/>
        <pc:sldMkLst>
          <pc:docMk/>
          <pc:sldMk cId="4039985697" sldId="284"/>
        </pc:sldMkLst>
      </pc:sldChg>
      <pc:sldChg chg="addSp delSp modSp add mod ord modShow">
        <pc:chgData name="Mansi Dave" userId="1aee5c9b116c9775" providerId="LiveId" clId="{CB0D1C17-C7B3-4F80-BB0A-EB40A98D249F}" dt="2024-03-07T10:10:32.894" v="4372"/>
        <pc:sldMkLst>
          <pc:docMk/>
          <pc:sldMk cId="3333674591" sldId="285"/>
        </pc:sldMkLst>
      </pc:sldChg>
      <pc:sldChg chg="delSp mod ord">
        <pc:chgData name="Mansi Dave" userId="1aee5c9b116c9775" providerId="LiveId" clId="{CB0D1C17-C7B3-4F80-BB0A-EB40A98D249F}" dt="2024-03-07T10:10:32.894" v="4372"/>
        <pc:sldMkLst>
          <pc:docMk/>
          <pc:sldMk cId="3703280884" sldId="288"/>
        </pc:sldMkLst>
      </pc:sldChg>
      <pc:sldChg chg="ord">
        <pc:chgData name="Mansi Dave" userId="1aee5c9b116c9775" providerId="LiveId" clId="{CB0D1C17-C7B3-4F80-BB0A-EB40A98D249F}" dt="2024-03-07T10:10:32.894" v="4372"/>
        <pc:sldMkLst>
          <pc:docMk/>
          <pc:sldMk cId="4168098891" sldId="289"/>
        </pc:sldMkLst>
      </pc:sldChg>
      <pc:sldChg chg="addSp delSp modSp mod modNotesTx">
        <pc:chgData name="Mansi Dave" userId="1aee5c9b116c9775" providerId="LiveId" clId="{CB0D1C17-C7B3-4F80-BB0A-EB40A98D249F}" dt="2024-03-07T11:20:17.127" v="4601" actId="207"/>
        <pc:sldMkLst>
          <pc:docMk/>
          <pc:sldMk cId="1415961402" sldId="290"/>
        </pc:sldMkLst>
      </pc:sldChg>
      <pc:sldChg chg="addSp delSp modSp mod modNotesTx">
        <pc:chgData name="Mansi Dave" userId="1aee5c9b116c9775" providerId="LiveId" clId="{CB0D1C17-C7B3-4F80-BB0A-EB40A98D249F}" dt="2024-03-07T11:20:23.143" v="4603" actId="207"/>
        <pc:sldMkLst>
          <pc:docMk/>
          <pc:sldMk cId="2623676555" sldId="291"/>
        </pc:sldMkLst>
      </pc:sldChg>
      <pc:sldChg chg="addSp delSp modSp mod ord modNotesTx">
        <pc:chgData name="Mansi Dave" userId="1aee5c9b116c9775" providerId="LiveId" clId="{CB0D1C17-C7B3-4F80-BB0A-EB40A98D249F}" dt="2024-03-07T11:18:14.501" v="4583" actId="478"/>
        <pc:sldMkLst>
          <pc:docMk/>
          <pc:sldMk cId="1424000085" sldId="294"/>
        </pc:sldMkLst>
      </pc:sldChg>
      <pc:sldChg chg="delSp modSp mod ord modNotesTx">
        <pc:chgData name="Mansi Dave" userId="1aee5c9b116c9775" providerId="LiveId" clId="{CB0D1C17-C7B3-4F80-BB0A-EB40A98D249F}" dt="2024-03-07T12:04:45.376" v="4913" actId="207"/>
        <pc:sldMkLst>
          <pc:docMk/>
          <pc:sldMk cId="1057987028" sldId="295"/>
        </pc:sldMkLst>
      </pc:sldChg>
      <pc:sldChg chg="addSp delSp modSp mod ord modNotesTx">
        <pc:chgData name="Mansi Dave" userId="1aee5c9b116c9775" providerId="LiveId" clId="{CB0D1C17-C7B3-4F80-BB0A-EB40A98D249F}" dt="2024-03-07T11:18:07.220" v="4582" actId="1076"/>
        <pc:sldMkLst>
          <pc:docMk/>
          <pc:sldMk cId="217730264" sldId="297"/>
        </pc:sldMkLst>
      </pc:sldChg>
      <pc:sldChg chg="delSp modSp mod ord modNotesTx">
        <pc:chgData name="Mansi Dave" userId="1aee5c9b116c9775" providerId="LiveId" clId="{CB0D1C17-C7B3-4F80-BB0A-EB40A98D249F}" dt="2024-03-11T11:43:08.249" v="5514" actId="207"/>
        <pc:sldMkLst>
          <pc:docMk/>
          <pc:sldMk cId="4122445784" sldId="298"/>
        </pc:sldMkLst>
      </pc:sldChg>
      <pc:sldChg chg="addSp delSp modSp mod modNotesTx">
        <pc:chgData name="Mansi Dave" userId="1aee5c9b116c9775" providerId="LiveId" clId="{CB0D1C17-C7B3-4F80-BB0A-EB40A98D249F}" dt="2024-03-07T11:20:40.596" v="4605" actId="207"/>
        <pc:sldMkLst>
          <pc:docMk/>
          <pc:sldMk cId="3924230942" sldId="299"/>
        </pc:sldMkLst>
      </pc:sldChg>
      <pc:sldChg chg="delSp modSp mod modNotesTx">
        <pc:chgData name="Mansi Dave" userId="1aee5c9b116c9775" providerId="LiveId" clId="{CB0D1C17-C7B3-4F80-BB0A-EB40A98D249F}" dt="2024-03-07T11:20:46.157" v="4607" actId="207"/>
        <pc:sldMkLst>
          <pc:docMk/>
          <pc:sldMk cId="1096530027" sldId="300"/>
        </pc:sldMkLst>
      </pc:sldChg>
      <pc:sldChg chg="addSp delSp modSp del mod">
        <pc:chgData name="Mansi Dave" userId="1aee5c9b116c9775" providerId="LiveId" clId="{CB0D1C17-C7B3-4F80-BB0A-EB40A98D249F}" dt="2024-03-05T07:04:47.082" v="4292" actId="47"/>
        <pc:sldMkLst>
          <pc:docMk/>
          <pc:sldMk cId="3458035488" sldId="301"/>
        </pc:sldMkLst>
      </pc:sldChg>
      <pc:sldChg chg="addSp delSp modSp mod modClrScheme chgLayout modNotesTx">
        <pc:chgData name="Mansi Dave" userId="1aee5c9b116c9775" providerId="LiveId" clId="{CB0D1C17-C7B3-4F80-BB0A-EB40A98D249F}" dt="2024-03-07T12:08:48.517" v="5023" actId="20577"/>
        <pc:sldMkLst>
          <pc:docMk/>
          <pc:sldMk cId="2768859561" sldId="302"/>
        </pc:sldMkLst>
      </pc:sldChg>
      <pc:sldChg chg="delSp modSp mod modClrScheme chgLayout modNotesTx">
        <pc:chgData name="Mansi Dave" userId="1aee5c9b116c9775" providerId="LiveId" clId="{CB0D1C17-C7B3-4F80-BB0A-EB40A98D249F}" dt="2024-03-07T12:04:14.408" v="4908" actId="165"/>
        <pc:sldMkLst>
          <pc:docMk/>
          <pc:sldMk cId="3894425001" sldId="303"/>
        </pc:sldMkLst>
      </pc:sldChg>
      <pc:sldChg chg="addSp delSp modSp mod modNotesTx">
        <pc:chgData name="Mansi Dave" userId="1aee5c9b116c9775" providerId="LiveId" clId="{CB0D1C17-C7B3-4F80-BB0A-EB40A98D249F}" dt="2024-03-07T12:49:28.330" v="5105" actId="1036"/>
        <pc:sldMkLst>
          <pc:docMk/>
          <pc:sldMk cId="3340096503" sldId="305"/>
        </pc:sldMkLst>
      </pc:sldChg>
      <pc:sldChg chg="addSp delSp modSp mod modNotesTx">
        <pc:chgData name="Mansi Dave" userId="1aee5c9b116c9775" providerId="LiveId" clId="{CB0D1C17-C7B3-4F80-BB0A-EB40A98D249F}" dt="2024-03-07T12:49:00.228" v="5094" actId="18131"/>
        <pc:sldMkLst>
          <pc:docMk/>
          <pc:sldMk cId="3602084467" sldId="306"/>
        </pc:sldMkLst>
      </pc:sldChg>
      <pc:sldChg chg="addSp delSp modSp add del mod modShow">
        <pc:chgData name="Mansi Dave" userId="1aee5c9b116c9775" providerId="LiveId" clId="{CB0D1C17-C7B3-4F80-BB0A-EB40A98D249F}" dt="2024-03-07T10:10:21.504" v="4370" actId="47"/>
        <pc:sldMkLst>
          <pc:docMk/>
          <pc:sldMk cId="2046894495" sldId="307"/>
        </pc:sldMkLst>
      </pc:sldChg>
      <pc:sldChg chg="addSp delSp modSp add mod ord modClrScheme chgLayout">
        <pc:chgData name="Mansi Dave" userId="1aee5c9b116c9775" providerId="LiveId" clId="{CB0D1C17-C7B3-4F80-BB0A-EB40A98D249F}" dt="2024-03-07T12:05:05.335" v="4915" actId="207"/>
        <pc:sldMkLst>
          <pc:docMk/>
          <pc:sldMk cId="3283144735" sldId="308"/>
        </pc:sldMkLst>
      </pc:sldChg>
      <pc:sldChg chg="delSp mod ord modNotesTx">
        <pc:chgData name="Mansi Dave" userId="1aee5c9b116c9775" providerId="LiveId" clId="{CB0D1C17-C7B3-4F80-BB0A-EB40A98D249F}" dt="2024-03-07T11:18:22.329" v="4586" actId="478"/>
        <pc:sldMkLst>
          <pc:docMk/>
          <pc:sldMk cId="180880059" sldId="309"/>
        </pc:sldMkLst>
      </pc:sldChg>
      <pc:sldChg chg="delSp modSp mod ord modNotesTx">
        <pc:chgData name="Mansi Dave" userId="1aee5c9b116c9775" providerId="LiveId" clId="{CB0D1C17-C7B3-4F80-BB0A-EB40A98D249F}" dt="2024-03-11T11:42:38.902" v="5512" actId="207"/>
        <pc:sldMkLst>
          <pc:docMk/>
          <pc:sldMk cId="594067563" sldId="310"/>
        </pc:sldMkLst>
      </pc:sldChg>
      <pc:sldChg chg="ord">
        <pc:chgData name="Mansi Dave" userId="1aee5c9b116c9775" providerId="LiveId" clId="{CB0D1C17-C7B3-4F80-BB0A-EB40A98D249F}" dt="2024-03-07T10:10:32.894" v="4372"/>
        <pc:sldMkLst>
          <pc:docMk/>
          <pc:sldMk cId="1109107394" sldId="311"/>
        </pc:sldMkLst>
      </pc:sldChg>
      <pc:sldChg chg="ord">
        <pc:chgData name="Mansi Dave" userId="1aee5c9b116c9775" providerId="LiveId" clId="{CB0D1C17-C7B3-4F80-BB0A-EB40A98D249F}" dt="2024-03-07T10:10:32.894" v="4372"/>
        <pc:sldMkLst>
          <pc:docMk/>
          <pc:sldMk cId="1402297663" sldId="312"/>
        </pc:sldMkLst>
      </pc:sldChg>
      <pc:sldChg chg="addSp delSp modSp mod modNotesTx">
        <pc:chgData name="Mansi Dave" userId="1aee5c9b116c9775" providerId="LiveId" clId="{CB0D1C17-C7B3-4F80-BB0A-EB40A98D249F}" dt="2024-03-07T11:20:53.346" v="4608" actId="14100"/>
        <pc:sldMkLst>
          <pc:docMk/>
          <pc:sldMk cId="1965109126" sldId="313"/>
        </pc:sldMkLst>
      </pc:sldChg>
      <pc:sldChg chg="delSp modSp mod modNotesTx">
        <pc:chgData name="Mansi Dave" userId="1aee5c9b116c9775" providerId="LiveId" clId="{CB0D1C17-C7B3-4F80-BB0A-EB40A98D249F}" dt="2024-03-11T11:48:18.582" v="5518" actId="120"/>
        <pc:sldMkLst>
          <pc:docMk/>
          <pc:sldMk cId="2224032897" sldId="314"/>
        </pc:sldMkLst>
      </pc:sldChg>
      <pc:sldChg chg="delSp modSp mod ord modNotesTx">
        <pc:chgData name="Mansi Dave" userId="1aee5c9b116c9775" providerId="LiveId" clId="{CB0D1C17-C7B3-4F80-BB0A-EB40A98D249F}" dt="2024-03-11T11:42:50.651" v="5513" actId="207"/>
        <pc:sldMkLst>
          <pc:docMk/>
          <pc:sldMk cId="1690611901" sldId="315"/>
        </pc:sldMkLst>
      </pc:sldChg>
      <pc:sldChg chg="addSp delSp modSp mod modNotesTx">
        <pc:chgData name="Mansi Dave" userId="1aee5c9b116c9775" providerId="LiveId" clId="{CB0D1C17-C7B3-4F80-BB0A-EB40A98D249F}" dt="2024-03-07T12:13:57.971" v="5039" actId="478"/>
        <pc:sldMkLst>
          <pc:docMk/>
          <pc:sldMk cId="399399997" sldId="316"/>
        </pc:sldMkLst>
      </pc:sldChg>
      <pc:sldChg chg="addSp delSp modSp mod chgLayout modNotesTx">
        <pc:chgData name="Mansi Dave" userId="1aee5c9b116c9775" providerId="LiveId" clId="{CB0D1C17-C7B3-4F80-BB0A-EB40A98D249F}" dt="2024-03-11T11:50:59.791" v="5520" actId="207"/>
        <pc:sldMkLst>
          <pc:docMk/>
          <pc:sldMk cId="2885103604" sldId="317"/>
        </pc:sldMkLst>
      </pc:sldChg>
      <pc:sldChg chg="add ord">
        <pc:chgData name="Mansi Dave" userId="1aee5c9b116c9775" providerId="LiveId" clId="{CB0D1C17-C7B3-4F80-BB0A-EB40A98D249F}" dt="2024-03-07T10:10:32.894" v="4372"/>
        <pc:sldMkLst>
          <pc:docMk/>
          <pc:sldMk cId="2356694120" sldId="318"/>
        </pc:sldMkLst>
      </pc:sldChg>
      <pc:sldChg chg="delSp modSp add mod ord modNotesTx">
        <pc:chgData name="Mansi Dave" userId="1aee5c9b116c9775" providerId="LiveId" clId="{CB0D1C17-C7B3-4F80-BB0A-EB40A98D249F}" dt="2024-03-07T11:51:32.235" v="4832"/>
        <pc:sldMkLst>
          <pc:docMk/>
          <pc:sldMk cId="1718661918" sldId="319"/>
        </pc:sldMkLst>
      </pc:sldChg>
      <pc:sldChg chg="delSp mod modNotesTx">
        <pc:chgData name="Mansi Dave" userId="1aee5c9b116c9775" providerId="LiveId" clId="{CB0D1C17-C7B3-4F80-BB0A-EB40A98D249F}" dt="2024-03-07T11:18:27.392" v="4588" actId="478"/>
        <pc:sldMkLst>
          <pc:docMk/>
          <pc:sldMk cId="3940607807" sldId="320"/>
        </pc:sldMkLst>
      </pc:sldChg>
      <pc:sldChg chg="delSp mod modNotesTx">
        <pc:chgData name="Mansi Dave" userId="1aee5c9b116c9775" providerId="LiveId" clId="{CB0D1C17-C7B3-4F80-BB0A-EB40A98D249F}" dt="2024-03-07T11:18:24.876" v="4587" actId="478"/>
        <pc:sldMkLst>
          <pc:docMk/>
          <pc:sldMk cId="3778182853" sldId="321"/>
        </pc:sldMkLst>
      </pc:sldChg>
      <pc:sldChg chg="delSp modSp mod ord modNotesTx">
        <pc:chgData name="Mansi Dave" userId="1aee5c9b116c9775" providerId="LiveId" clId="{CB0D1C17-C7B3-4F80-BB0A-EB40A98D249F}" dt="2024-03-07T11:17:10.243" v="4564" actId="478"/>
        <pc:sldMkLst>
          <pc:docMk/>
          <pc:sldMk cId="3680836693" sldId="324"/>
        </pc:sldMkLst>
      </pc:sldChg>
      <pc:sldChg chg="addSp delSp modSp mod modClrScheme chgLayout">
        <pc:chgData name="Mansi Dave" userId="1aee5c9b116c9775" providerId="LiveId" clId="{CB0D1C17-C7B3-4F80-BB0A-EB40A98D249F}" dt="2024-03-08T08:15:57.302" v="5248"/>
        <pc:sldMkLst>
          <pc:docMk/>
          <pc:sldMk cId="2208795339" sldId="325"/>
        </pc:sldMkLst>
      </pc:sldChg>
      <pc:sldChg chg="addSp delSp mod">
        <pc:chgData name="Mansi Dave" userId="1aee5c9b116c9775" providerId="LiveId" clId="{CB0D1C17-C7B3-4F80-BB0A-EB40A98D249F}" dt="2024-03-07T11:56:15.392" v="4846"/>
        <pc:sldMkLst>
          <pc:docMk/>
          <pc:sldMk cId="1007108111" sldId="326"/>
        </pc:sldMkLst>
      </pc:sldChg>
      <pc:sldChg chg="modSp mod">
        <pc:chgData name="Mansi Dave" userId="1aee5c9b116c9775" providerId="LiveId" clId="{CB0D1C17-C7B3-4F80-BB0A-EB40A98D249F}" dt="2024-03-07T10:11:56.044" v="4406" actId="1076"/>
        <pc:sldMkLst>
          <pc:docMk/>
          <pc:sldMk cId="3428635479" sldId="327"/>
        </pc:sldMkLst>
      </pc:sldChg>
      <pc:sldChg chg="addSp delSp modSp mod ord modShow modNotesTx">
        <pc:chgData name="Mansi Dave" userId="1aee5c9b116c9775" providerId="LiveId" clId="{CB0D1C17-C7B3-4F80-BB0A-EB40A98D249F}" dt="2024-03-11T11:46:59.538" v="5517"/>
        <pc:sldMkLst>
          <pc:docMk/>
          <pc:sldMk cId="1452688264" sldId="328"/>
        </pc:sldMkLst>
      </pc:sldChg>
      <pc:sldChg chg="addSp delSp modSp mod">
        <pc:chgData name="Mansi Dave" userId="1aee5c9b116c9775" providerId="LiveId" clId="{CB0D1C17-C7B3-4F80-BB0A-EB40A98D249F}" dt="2024-03-07T12:51:11.316" v="5126" actId="14100"/>
        <pc:sldMkLst>
          <pc:docMk/>
          <pc:sldMk cId="1021636965" sldId="329"/>
        </pc:sldMkLst>
      </pc:sldChg>
      <pc:sldChg chg="addSp delSp modSp add del mod modClrScheme chgLayout">
        <pc:chgData name="Mansi Dave" userId="1aee5c9b116c9775" providerId="LiveId" clId="{CB0D1C17-C7B3-4F80-BB0A-EB40A98D249F}" dt="2024-03-07T11:40:25.736" v="4792" actId="47"/>
        <pc:sldMkLst>
          <pc:docMk/>
          <pc:sldMk cId="5893885" sldId="330"/>
        </pc:sldMkLst>
      </pc:sldChg>
      <pc:sldChg chg="addSp delSp modSp add mod">
        <pc:chgData name="Mansi Dave" userId="1aee5c9b116c9775" providerId="LiveId" clId="{CB0D1C17-C7B3-4F80-BB0A-EB40A98D249F}" dt="2024-03-08T13:16:15.807" v="5501" actId="948"/>
        <pc:sldMkLst>
          <pc:docMk/>
          <pc:sldMk cId="539114785" sldId="331"/>
        </pc:sldMkLst>
      </pc:sldChg>
      <pc:sldMasterChg chg="delSp mod addSldLayout delSldLayout modSldLayout sldLayoutOrd">
        <pc:chgData name="Mansi Dave" userId="1aee5c9b116c9775" providerId="LiveId" clId="{CB0D1C17-C7B3-4F80-BB0A-EB40A98D249F}" dt="2024-03-07T13:07:26.642" v="5127" actId="1076"/>
        <pc:sldMasterMkLst>
          <pc:docMk/>
          <pc:sldMasterMk cId="245335495" sldId="2147483648"/>
        </pc:sldMasterMkLst>
        <pc:sldLayoutChg chg="del">
          <pc:chgData name="Mansi Dave" userId="1aee5c9b116c9775" providerId="LiveId" clId="{CB0D1C17-C7B3-4F80-BB0A-EB40A98D249F}" dt="2024-03-07T10:11:24.527" v="4402" actId="2696"/>
          <pc:sldLayoutMkLst>
            <pc:docMk/>
            <pc:sldMasterMk cId="245335495" sldId="2147483648"/>
            <pc:sldLayoutMk cId="3305244136" sldId="2147483649"/>
          </pc:sldLayoutMkLst>
        </pc:sldLayoutChg>
        <pc:sldLayoutChg chg="addSp delSp modSp mod">
          <pc:chgData name="Mansi Dave" userId="1aee5c9b116c9775" providerId="LiveId" clId="{CB0D1C17-C7B3-4F80-BB0A-EB40A98D249F}" dt="2024-03-07T12:03:46.720" v="4897" actId="207"/>
          <pc:sldLayoutMkLst>
            <pc:docMk/>
            <pc:sldMasterMk cId="245335495" sldId="2147483648"/>
            <pc:sldLayoutMk cId="3773585476" sldId="2147483650"/>
          </pc:sldLayoutMkLst>
        </pc:sldLayoutChg>
        <pc:sldLayoutChg chg="add del">
          <pc:chgData name="Mansi Dave" userId="1aee5c9b116c9775" providerId="LiveId" clId="{CB0D1C17-C7B3-4F80-BB0A-EB40A98D249F}" dt="2024-03-07T10:11:20.183" v="4393" actId="2696"/>
          <pc:sldLayoutMkLst>
            <pc:docMk/>
            <pc:sldMasterMk cId="245335495" sldId="2147483648"/>
            <pc:sldLayoutMk cId="363804997" sldId="2147483651"/>
          </pc:sldLayoutMkLst>
        </pc:sldLayoutChg>
        <pc:sldLayoutChg chg="add del">
          <pc:chgData name="Mansi Dave" userId="1aee5c9b116c9775" providerId="LiveId" clId="{CB0D1C17-C7B3-4F80-BB0A-EB40A98D249F}" dt="2024-03-07T10:11:20.214" v="4394" actId="2696"/>
          <pc:sldLayoutMkLst>
            <pc:docMk/>
            <pc:sldMasterMk cId="245335495" sldId="2147483648"/>
            <pc:sldLayoutMk cId="1352874299" sldId="2147483652"/>
          </pc:sldLayoutMkLst>
        </pc:sldLayoutChg>
        <pc:sldLayoutChg chg="add del">
          <pc:chgData name="Mansi Dave" userId="1aee5c9b116c9775" providerId="LiveId" clId="{CB0D1C17-C7B3-4F80-BB0A-EB40A98D249F}" dt="2024-03-07T10:11:20.230" v="4395" actId="2696"/>
          <pc:sldLayoutMkLst>
            <pc:docMk/>
            <pc:sldMasterMk cId="245335495" sldId="2147483648"/>
            <pc:sldLayoutMk cId="1641122165" sldId="2147483653"/>
          </pc:sldLayoutMkLst>
        </pc:sldLayoutChg>
        <pc:sldLayoutChg chg="add del">
          <pc:chgData name="Mansi Dave" userId="1aee5c9b116c9775" providerId="LiveId" clId="{CB0D1C17-C7B3-4F80-BB0A-EB40A98D249F}" dt="2024-03-07T10:11:20.261" v="4396" actId="2696"/>
          <pc:sldLayoutMkLst>
            <pc:docMk/>
            <pc:sldMasterMk cId="245335495" sldId="2147483648"/>
            <pc:sldLayoutMk cId="2943232195" sldId="2147483654"/>
          </pc:sldLayoutMkLst>
        </pc:sldLayoutChg>
        <pc:sldLayoutChg chg="add del">
          <pc:chgData name="Mansi Dave" userId="1aee5c9b116c9775" providerId="LiveId" clId="{CB0D1C17-C7B3-4F80-BB0A-EB40A98D249F}" dt="2024-03-07T10:11:20.277" v="4397" actId="2696"/>
          <pc:sldLayoutMkLst>
            <pc:docMk/>
            <pc:sldMasterMk cId="245335495" sldId="2147483648"/>
            <pc:sldLayoutMk cId="3641365513" sldId="2147483655"/>
          </pc:sldLayoutMkLst>
        </pc:sldLayoutChg>
        <pc:sldLayoutChg chg="add del">
          <pc:chgData name="Mansi Dave" userId="1aee5c9b116c9775" providerId="LiveId" clId="{CB0D1C17-C7B3-4F80-BB0A-EB40A98D249F}" dt="2024-03-07T10:11:20.292" v="4398" actId="2696"/>
          <pc:sldLayoutMkLst>
            <pc:docMk/>
            <pc:sldMasterMk cId="245335495" sldId="2147483648"/>
            <pc:sldLayoutMk cId="2999735878" sldId="2147483656"/>
          </pc:sldLayoutMkLst>
        </pc:sldLayoutChg>
        <pc:sldLayoutChg chg="add del">
          <pc:chgData name="Mansi Dave" userId="1aee5c9b116c9775" providerId="LiveId" clId="{CB0D1C17-C7B3-4F80-BB0A-EB40A98D249F}" dt="2024-03-07T10:11:20.308" v="4399" actId="2696"/>
          <pc:sldLayoutMkLst>
            <pc:docMk/>
            <pc:sldMasterMk cId="245335495" sldId="2147483648"/>
            <pc:sldLayoutMk cId="2270366006" sldId="2147483657"/>
          </pc:sldLayoutMkLst>
        </pc:sldLayoutChg>
        <pc:sldLayoutChg chg="del">
          <pc:chgData name="Mansi Dave" userId="1aee5c9b116c9775" providerId="LiveId" clId="{CB0D1C17-C7B3-4F80-BB0A-EB40A98D249F}" dt="2024-03-07T10:11:20.339" v="4400" actId="2696"/>
          <pc:sldLayoutMkLst>
            <pc:docMk/>
            <pc:sldMasterMk cId="245335495" sldId="2147483648"/>
            <pc:sldLayoutMk cId="107991493" sldId="2147483658"/>
          </pc:sldLayoutMkLst>
        </pc:sldLayoutChg>
        <pc:sldLayoutChg chg="del">
          <pc:chgData name="Mansi Dave" userId="1aee5c9b116c9775" providerId="LiveId" clId="{CB0D1C17-C7B3-4F80-BB0A-EB40A98D249F}" dt="2024-03-07T10:11:20.355" v="4401" actId="2696"/>
          <pc:sldLayoutMkLst>
            <pc:docMk/>
            <pc:sldMasterMk cId="245335495" sldId="2147483648"/>
            <pc:sldLayoutMk cId="1212061477" sldId="2147483659"/>
          </pc:sldLayoutMkLst>
        </pc:sldLayoutChg>
        <pc:sldLayoutChg chg="del">
          <pc:chgData name="Mansi Dave" userId="1aee5c9b116c9775" providerId="LiveId" clId="{CB0D1C17-C7B3-4F80-BB0A-EB40A98D249F}" dt="2024-03-07T11:19:49.611" v="4599" actId="2696"/>
          <pc:sldLayoutMkLst>
            <pc:docMk/>
            <pc:sldMasterMk cId="245335495" sldId="2147483648"/>
            <pc:sldLayoutMk cId="3245847550" sldId="2147483660"/>
          </pc:sldLayoutMkLst>
        </pc:sldLayoutChg>
        <pc:sldLayoutChg chg="modSp mod">
          <pc:chgData name="Mansi Dave" userId="1aee5c9b116c9775" providerId="LiveId" clId="{CB0D1C17-C7B3-4F80-BB0A-EB40A98D249F}" dt="2024-03-07T13:07:26.642" v="5127" actId="1076"/>
          <pc:sldLayoutMkLst>
            <pc:docMk/>
            <pc:sldMasterMk cId="245335495" sldId="2147483648"/>
            <pc:sldLayoutMk cId="3989754302" sldId="2147483661"/>
          </pc:sldLayoutMkLst>
        </pc:sldLayoutChg>
        <pc:sldLayoutChg chg="addSp delSp modSp add mod modTransition">
          <pc:chgData name="Mansi Dave" userId="1aee5c9b116c9775" providerId="LiveId" clId="{CB0D1C17-C7B3-4F80-BB0A-EB40A98D249F}" dt="2024-03-07T12:28:31.079" v="5040" actId="6014"/>
          <pc:sldLayoutMkLst>
            <pc:docMk/>
            <pc:sldMasterMk cId="245335495" sldId="2147483648"/>
            <pc:sldLayoutMk cId="4236522679" sldId="2147483663"/>
          </pc:sldLayoutMkLst>
        </pc:sldLayoutChg>
        <pc:sldLayoutChg chg="addSp delSp modSp add mod modTransition">
          <pc:chgData name="Mansi Dave" userId="1aee5c9b116c9775" providerId="LiveId" clId="{CB0D1C17-C7B3-4F80-BB0A-EB40A98D249F}" dt="2024-03-07T12:03:52.298" v="4899"/>
          <pc:sldLayoutMkLst>
            <pc:docMk/>
            <pc:sldMasterMk cId="245335495" sldId="2147483648"/>
            <pc:sldLayoutMk cId="4148138567" sldId="2147483664"/>
          </pc:sldLayoutMkLst>
        </pc:sldLayoutChg>
        <pc:sldLayoutChg chg="addSp delSp modSp add mod ord modTransition">
          <pc:chgData name="Mansi Dave" userId="1aee5c9b116c9775" providerId="LiveId" clId="{CB0D1C17-C7B3-4F80-BB0A-EB40A98D249F}" dt="2024-03-07T12:03:55.084" v="4901"/>
          <pc:sldLayoutMkLst>
            <pc:docMk/>
            <pc:sldMasterMk cId="245335495" sldId="2147483648"/>
            <pc:sldLayoutMk cId="2326284967" sldId="2147483665"/>
          </pc:sldLayoutMkLst>
        </pc:sldLayoutChg>
        <pc:sldLayoutChg chg="addSp delSp modSp mod">
          <pc:chgData name="Mansi Dave" userId="1aee5c9b116c9775" providerId="LiveId" clId="{CB0D1C17-C7B3-4F80-BB0A-EB40A98D249F}" dt="2024-03-07T12:03:59.711" v="4905"/>
          <pc:sldLayoutMkLst>
            <pc:docMk/>
            <pc:sldMasterMk cId="245335495" sldId="2147483648"/>
            <pc:sldLayoutMk cId="2126716458" sldId="2147483666"/>
          </pc:sldLayoutMkLst>
        </pc:sldLayoutChg>
        <pc:sldLayoutChg chg="addSp delSp modSp add mod ord modTransition">
          <pc:chgData name="Mansi Dave" userId="1aee5c9b116c9775" providerId="LiveId" clId="{CB0D1C17-C7B3-4F80-BB0A-EB40A98D249F}" dt="2024-03-07T12:03:57.392" v="4903"/>
          <pc:sldLayoutMkLst>
            <pc:docMk/>
            <pc:sldMasterMk cId="245335495" sldId="2147483648"/>
            <pc:sldLayoutMk cId="707124330" sldId="2147483667"/>
          </pc:sldLayoutMkLst>
        </pc:sldLayoutChg>
        <pc:sldLayoutChg chg="addSp delSp modSp add mod modTransition">
          <pc:chgData name="Mansi Dave" userId="1aee5c9b116c9775" providerId="LiveId" clId="{CB0D1C17-C7B3-4F80-BB0A-EB40A98D249F}" dt="2024-03-07T11:36:27.825" v="4746" actId="12"/>
          <pc:sldLayoutMkLst>
            <pc:docMk/>
            <pc:sldMasterMk cId="245335495" sldId="2147483648"/>
            <pc:sldLayoutMk cId="2126716458" sldId="2147483667"/>
          </pc:sldLayoutMkLst>
        </pc:sldLayoutChg>
        <pc:sldLayoutChg chg="addSp delSp modSp add mod modTransition">
          <pc:chgData name="Mansi Dave" userId="1aee5c9b116c9775" providerId="LiveId" clId="{CB0D1C17-C7B3-4F80-BB0A-EB40A98D249F}" dt="2024-03-07T12:04:02.486" v="4907"/>
          <pc:sldLayoutMkLst>
            <pc:docMk/>
            <pc:sldMasterMk cId="245335495" sldId="2147483648"/>
            <pc:sldLayoutMk cId="673936753" sldId="2147483668"/>
          </pc:sldLayoutMkLst>
        </pc:sldLayoutChg>
        <pc:sldLayoutChg chg="addSp delSp modSp add mod modTransition">
          <pc:chgData name="Mansi Dave" userId="1aee5c9b116c9775" providerId="LiveId" clId="{CB0D1C17-C7B3-4F80-BB0A-EB40A98D249F}" dt="2024-03-07T12:28:58.837" v="5041" actId="6014"/>
          <pc:sldLayoutMkLst>
            <pc:docMk/>
            <pc:sldMasterMk cId="245335495" sldId="2147483648"/>
            <pc:sldLayoutMk cId="3891160812" sldId="2147483669"/>
          </pc:sldLayoutMkLst>
        </pc:sldLayoutChg>
      </pc:sldMasterChg>
    </pc:docChg>
  </pc:docChgLst>
  <pc:docChgLst>
    <pc:chgData name="Naimil Pithva" userId="b25479b80d42439c" providerId="LiveId" clId="{57798DE1-1892-41BA-919E-AEE07E8CB2C9}"/>
    <pc:docChg chg="undo redo custSel addSld delSld modSld sldOrd modMainMaster modSection">
      <pc:chgData name="Naimil Pithva" userId="b25479b80d42439c" providerId="LiveId" clId="{57798DE1-1892-41BA-919E-AEE07E8CB2C9}" dt="2024-03-11T11:51:26.763" v="19327" actId="207"/>
      <pc:docMkLst>
        <pc:docMk/>
      </pc:docMkLst>
      <pc:sldChg chg="addSp delSp mod ord">
        <pc:chgData name="Naimil Pithva" userId="b25479b80d42439c" providerId="LiveId" clId="{57798DE1-1892-41BA-919E-AEE07E8CB2C9}" dt="2024-03-06T11:48:08.887" v="17168"/>
        <pc:sldMkLst>
          <pc:docMk/>
          <pc:sldMk cId="3033932952" sldId="257"/>
        </pc:sldMkLst>
      </pc:sldChg>
      <pc:sldChg chg="ord">
        <pc:chgData name="Naimil Pithva" userId="b25479b80d42439c" providerId="LiveId" clId="{57798DE1-1892-41BA-919E-AEE07E8CB2C9}" dt="2024-03-06T11:48:08.887" v="17168"/>
        <pc:sldMkLst>
          <pc:docMk/>
          <pc:sldMk cId="3958096022" sldId="258"/>
        </pc:sldMkLst>
      </pc:sldChg>
      <pc:sldChg chg="ord">
        <pc:chgData name="Naimil Pithva" userId="b25479b80d42439c" providerId="LiveId" clId="{57798DE1-1892-41BA-919E-AEE07E8CB2C9}" dt="2024-03-06T11:48:08.887" v="17168"/>
        <pc:sldMkLst>
          <pc:docMk/>
          <pc:sldMk cId="3011719592" sldId="259"/>
        </pc:sldMkLst>
      </pc:sldChg>
      <pc:sldChg chg="ord">
        <pc:chgData name="Naimil Pithva" userId="b25479b80d42439c" providerId="LiveId" clId="{57798DE1-1892-41BA-919E-AEE07E8CB2C9}" dt="2024-03-06T11:48:08.887" v="17168"/>
        <pc:sldMkLst>
          <pc:docMk/>
          <pc:sldMk cId="4198942729" sldId="260"/>
        </pc:sldMkLst>
      </pc:sldChg>
      <pc:sldChg chg="ord">
        <pc:chgData name="Naimil Pithva" userId="b25479b80d42439c" providerId="LiveId" clId="{57798DE1-1892-41BA-919E-AEE07E8CB2C9}" dt="2024-03-06T11:48:08.887" v="17168"/>
        <pc:sldMkLst>
          <pc:docMk/>
          <pc:sldMk cId="2895730023" sldId="261"/>
        </pc:sldMkLst>
      </pc:sldChg>
      <pc:sldChg chg="ord">
        <pc:chgData name="Naimil Pithva" userId="b25479b80d42439c" providerId="LiveId" clId="{57798DE1-1892-41BA-919E-AEE07E8CB2C9}" dt="2024-03-06T11:48:08.887" v="17168"/>
        <pc:sldMkLst>
          <pc:docMk/>
          <pc:sldMk cId="3091708722" sldId="262"/>
        </pc:sldMkLst>
      </pc:sldChg>
      <pc:sldChg chg="ord">
        <pc:chgData name="Naimil Pithva" userId="b25479b80d42439c" providerId="LiveId" clId="{57798DE1-1892-41BA-919E-AEE07E8CB2C9}" dt="2024-03-06T11:48:08.887" v="17168"/>
        <pc:sldMkLst>
          <pc:docMk/>
          <pc:sldMk cId="3019497371" sldId="263"/>
        </pc:sldMkLst>
      </pc:sldChg>
      <pc:sldChg chg="ord">
        <pc:chgData name="Naimil Pithva" userId="b25479b80d42439c" providerId="LiveId" clId="{57798DE1-1892-41BA-919E-AEE07E8CB2C9}" dt="2024-03-06T11:48:08.887" v="17168"/>
        <pc:sldMkLst>
          <pc:docMk/>
          <pc:sldMk cId="300986078" sldId="264"/>
        </pc:sldMkLst>
      </pc:sldChg>
      <pc:sldChg chg="modSp mod ord">
        <pc:chgData name="Naimil Pithva" userId="b25479b80d42439c" providerId="LiveId" clId="{57798DE1-1892-41BA-919E-AEE07E8CB2C9}" dt="2024-03-06T11:48:08.887" v="17168"/>
        <pc:sldMkLst>
          <pc:docMk/>
          <pc:sldMk cId="1452685498" sldId="265"/>
        </pc:sldMkLst>
      </pc:sldChg>
      <pc:sldChg chg="ord">
        <pc:chgData name="Naimil Pithva" userId="b25479b80d42439c" providerId="LiveId" clId="{57798DE1-1892-41BA-919E-AEE07E8CB2C9}" dt="2024-03-06T11:48:08.887" v="17168"/>
        <pc:sldMkLst>
          <pc:docMk/>
          <pc:sldMk cId="1832181121" sldId="266"/>
        </pc:sldMkLst>
      </pc:sldChg>
      <pc:sldChg chg="ord">
        <pc:chgData name="Naimil Pithva" userId="b25479b80d42439c" providerId="LiveId" clId="{57798DE1-1892-41BA-919E-AEE07E8CB2C9}" dt="2024-03-06T11:48:08.887" v="17168"/>
        <pc:sldMkLst>
          <pc:docMk/>
          <pc:sldMk cId="1404500743" sldId="267"/>
        </pc:sldMkLst>
      </pc:sldChg>
      <pc:sldChg chg="ord">
        <pc:chgData name="Naimil Pithva" userId="b25479b80d42439c" providerId="LiveId" clId="{57798DE1-1892-41BA-919E-AEE07E8CB2C9}" dt="2024-03-06T11:48:08.887" v="17168"/>
        <pc:sldMkLst>
          <pc:docMk/>
          <pc:sldMk cId="3089781087" sldId="268"/>
        </pc:sldMkLst>
      </pc:sldChg>
      <pc:sldChg chg="ord">
        <pc:chgData name="Naimil Pithva" userId="b25479b80d42439c" providerId="LiveId" clId="{57798DE1-1892-41BA-919E-AEE07E8CB2C9}" dt="2024-03-06T11:48:08.887" v="17168"/>
        <pc:sldMkLst>
          <pc:docMk/>
          <pc:sldMk cId="3722043058" sldId="269"/>
        </pc:sldMkLst>
      </pc:sldChg>
      <pc:sldChg chg="ord">
        <pc:chgData name="Naimil Pithva" userId="b25479b80d42439c" providerId="LiveId" clId="{57798DE1-1892-41BA-919E-AEE07E8CB2C9}" dt="2024-03-06T11:48:08.887" v="17168"/>
        <pc:sldMkLst>
          <pc:docMk/>
          <pc:sldMk cId="4213270167" sldId="270"/>
        </pc:sldMkLst>
      </pc:sldChg>
      <pc:sldChg chg="ord">
        <pc:chgData name="Naimil Pithva" userId="b25479b80d42439c" providerId="LiveId" clId="{57798DE1-1892-41BA-919E-AEE07E8CB2C9}" dt="2024-03-06T11:48:08.887" v="17168"/>
        <pc:sldMkLst>
          <pc:docMk/>
          <pc:sldMk cId="1830400351" sldId="271"/>
        </pc:sldMkLst>
      </pc:sldChg>
      <pc:sldChg chg="ord">
        <pc:chgData name="Naimil Pithva" userId="b25479b80d42439c" providerId="LiveId" clId="{57798DE1-1892-41BA-919E-AEE07E8CB2C9}" dt="2024-03-06T11:48:08.887" v="17168"/>
        <pc:sldMkLst>
          <pc:docMk/>
          <pc:sldMk cId="3029104734" sldId="272"/>
        </pc:sldMkLst>
      </pc:sldChg>
      <pc:sldChg chg="ord">
        <pc:chgData name="Naimil Pithva" userId="b25479b80d42439c" providerId="LiveId" clId="{57798DE1-1892-41BA-919E-AEE07E8CB2C9}" dt="2024-03-06T11:48:08.887" v="17168"/>
        <pc:sldMkLst>
          <pc:docMk/>
          <pc:sldMk cId="1114783892" sldId="273"/>
        </pc:sldMkLst>
      </pc:sldChg>
      <pc:sldChg chg="ord">
        <pc:chgData name="Naimil Pithva" userId="b25479b80d42439c" providerId="LiveId" clId="{57798DE1-1892-41BA-919E-AEE07E8CB2C9}" dt="2024-03-06T11:48:08.887" v="17168"/>
        <pc:sldMkLst>
          <pc:docMk/>
          <pc:sldMk cId="2114251072" sldId="274"/>
        </pc:sldMkLst>
      </pc:sldChg>
      <pc:sldChg chg="ord">
        <pc:chgData name="Naimil Pithva" userId="b25479b80d42439c" providerId="LiveId" clId="{57798DE1-1892-41BA-919E-AEE07E8CB2C9}" dt="2024-03-06T11:48:08.887" v="17168"/>
        <pc:sldMkLst>
          <pc:docMk/>
          <pc:sldMk cId="3564862938" sldId="275"/>
        </pc:sldMkLst>
      </pc:sldChg>
      <pc:sldChg chg="addSp delSp modSp mod chgLayout">
        <pc:chgData name="Naimil Pithva" userId="b25479b80d42439c" providerId="LiveId" clId="{57798DE1-1892-41BA-919E-AEE07E8CB2C9}" dt="2024-03-02T08:44:47.659" v="7829" actId="6264"/>
        <pc:sldMkLst>
          <pc:docMk/>
          <pc:sldMk cId="808507178" sldId="276"/>
        </pc:sldMkLst>
      </pc:sldChg>
      <pc:sldChg chg="del">
        <pc:chgData name="Naimil Pithva" userId="b25479b80d42439c" providerId="LiveId" clId="{57798DE1-1892-41BA-919E-AEE07E8CB2C9}" dt="2024-03-09T10:38:50.557" v="19322" actId="47"/>
        <pc:sldMkLst>
          <pc:docMk/>
          <pc:sldMk cId="2224565331" sldId="278"/>
        </pc:sldMkLst>
      </pc:sldChg>
      <pc:sldChg chg="addSp delSp modSp mod">
        <pc:chgData name="Naimil Pithva" userId="b25479b80d42439c" providerId="LiveId" clId="{57798DE1-1892-41BA-919E-AEE07E8CB2C9}" dt="2024-03-09T09:47:02.782" v="19318" actId="207"/>
        <pc:sldMkLst>
          <pc:docMk/>
          <pc:sldMk cId="3232388021" sldId="281"/>
        </pc:sldMkLst>
      </pc:sldChg>
      <pc:sldChg chg="addSp delSp modSp mod">
        <pc:chgData name="Naimil Pithva" userId="b25479b80d42439c" providerId="LiveId" clId="{57798DE1-1892-41BA-919E-AEE07E8CB2C9}" dt="2024-03-09T13:15:27.250" v="19324" actId="164"/>
        <pc:sldMkLst>
          <pc:docMk/>
          <pc:sldMk cId="1079884495" sldId="282"/>
        </pc:sldMkLst>
      </pc:sldChg>
      <pc:sldChg chg="modSp mod">
        <pc:chgData name="Naimil Pithva" userId="b25479b80d42439c" providerId="LiveId" clId="{57798DE1-1892-41BA-919E-AEE07E8CB2C9}" dt="2024-03-04T15:02:07.951" v="13053" actId="20577"/>
        <pc:sldMkLst>
          <pc:docMk/>
          <pc:sldMk cId="4039985697" sldId="284"/>
        </pc:sldMkLst>
      </pc:sldChg>
      <pc:sldChg chg="modSp mod">
        <pc:chgData name="Naimil Pithva" userId="b25479b80d42439c" providerId="LiveId" clId="{57798DE1-1892-41BA-919E-AEE07E8CB2C9}" dt="2024-03-01T13:17:40.392" v="6985" actId="1036"/>
        <pc:sldMkLst>
          <pc:docMk/>
          <pc:sldMk cId="3333674591" sldId="285"/>
        </pc:sldMkLst>
      </pc:sldChg>
      <pc:sldChg chg="addSp delSp modSp add del mod">
        <pc:chgData name="Naimil Pithva" userId="b25479b80d42439c" providerId="LiveId" clId="{57798DE1-1892-41BA-919E-AEE07E8CB2C9}" dt="2024-02-29T10:18:36.032" v="702" actId="47"/>
        <pc:sldMkLst>
          <pc:docMk/>
          <pc:sldMk cId="1235638183" sldId="286"/>
        </pc:sldMkLst>
      </pc:sldChg>
      <pc:sldChg chg="addSp delSp modSp add del mod">
        <pc:chgData name="Naimil Pithva" userId="b25479b80d42439c" providerId="LiveId" clId="{57798DE1-1892-41BA-919E-AEE07E8CB2C9}" dt="2024-02-29T11:25:27.595" v="1519" actId="47"/>
        <pc:sldMkLst>
          <pc:docMk/>
          <pc:sldMk cId="3190349970" sldId="287"/>
        </pc:sldMkLst>
      </pc:sldChg>
      <pc:sldChg chg="addSp delSp modSp add mod ord modShow">
        <pc:chgData name="Naimil Pithva" userId="b25479b80d42439c" providerId="LiveId" clId="{57798DE1-1892-41BA-919E-AEE07E8CB2C9}" dt="2024-03-05T10:19:46.455" v="14276"/>
        <pc:sldMkLst>
          <pc:docMk/>
          <pc:sldMk cId="3703280884" sldId="288"/>
        </pc:sldMkLst>
      </pc:sldChg>
      <pc:sldChg chg="addSp delSp modSp add mod ord modShow">
        <pc:chgData name="Naimil Pithva" userId="b25479b80d42439c" providerId="LiveId" clId="{57798DE1-1892-41BA-919E-AEE07E8CB2C9}" dt="2024-03-05T10:19:46.455" v="14276"/>
        <pc:sldMkLst>
          <pc:docMk/>
          <pc:sldMk cId="4168098891" sldId="289"/>
        </pc:sldMkLst>
      </pc:sldChg>
      <pc:sldChg chg="addSp delSp modSp add mod ord">
        <pc:chgData name="Naimil Pithva" userId="b25479b80d42439c" providerId="LiveId" clId="{57798DE1-1892-41BA-919E-AEE07E8CB2C9}" dt="2024-03-07T13:02:23.203" v="18469" actId="207"/>
        <pc:sldMkLst>
          <pc:docMk/>
          <pc:sldMk cId="1415961402" sldId="290"/>
        </pc:sldMkLst>
      </pc:sldChg>
      <pc:sldChg chg="addSp delSp modSp add mod">
        <pc:chgData name="Naimil Pithva" userId="b25479b80d42439c" providerId="LiveId" clId="{57798DE1-1892-41BA-919E-AEE07E8CB2C9}" dt="2024-03-07T13:02:34.233" v="18470" actId="207"/>
        <pc:sldMkLst>
          <pc:docMk/>
          <pc:sldMk cId="2623676555" sldId="291"/>
        </pc:sldMkLst>
      </pc:sldChg>
      <pc:sldChg chg="delSp modSp add del mod">
        <pc:chgData name="Naimil Pithva" userId="b25479b80d42439c" providerId="LiveId" clId="{57798DE1-1892-41BA-919E-AEE07E8CB2C9}" dt="2024-02-29T14:58:32.357" v="3680" actId="47"/>
        <pc:sldMkLst>
          <pc:docMk/>
          <pc:sldMk cId="655396858" sldId="292"/>
        </pc:sldMkLst>
      </pc:sldChg>
      <pc:sldChg chg="addSp delSp modSp add del mod ord">
        <pc:chgData name="Naimil Pithva" userId="b25479b80d42439c" providerId="LiveId" clId="{57798DE1-1892-41BA-919E-AEE07E8CB2C9}" dt="2024-03-01T08:32:21.189" v="4535" actId="47"/>
        <pc:sldMkLst>
          <pc:docMk/>
          <pc:sldMk cId="2553314717" sldId="293"/>
        </pc:sldMkLst>
      </pc:sldChg>
      <pc:sldChg chg="addSp delSp modSp add mod">
        <pc:chgData name="Naimil Pithva" userId="b25479b80d42439c" providerId="LiveId" clId="{57798DE1-1892-41BA-919E-AEE07E8CB2C9}" dt="2024-03-09T09:08:58.244" v="19019" actId="12788"/>
        <pc:sldMkLst>
          <pc:docMk/>
          <pc:sldMk cId="1424000085" sldId="294"/>
        </pc:sldMkLst>
      </pc:sldChg>
      <pc:sldChg chg="addSp delSp modSp add mod">
        <pc:chgData name="Naimil Pithva" userId="b25479b80d42439c" providerId="LiveId" clId="{57798DE1-1892-41BA-919E-AEE07E8CB2C9}" dt="2024-03-04T15:02:39.360" v="13063" actId="20577"/>
        <pc:sldMkLst>
          <pc:docMk/>
          <pc:sldMk cId="1057987028" sldId="295"/>
        </pc:sldMkLst>
      </pc:sldChg>
      <pc:sldChg chg="add del">
        <pc:chgData name="Naimil Pithva" userId="b25479b80d42439c" providerId="LiveId" clId="{57798DE1-1892-41BA-919E-AEE07E8CB2C9}" dt="2024-03-01T08:24:10.277" v="4534" actId="47"/>
        <pc:sldMkLst>
          <pc:docMk/>
          <pc:sldMk cId="2618975331" sldId="296"/>
        </pc:sldMkLst>
      </pc:sldChg>
      <pc:sldChg chg="addSp delSp modSp add mod">
        <pc:chgData name="Naimil Pithva" userId="b25479b80d42439c" providerId="LiveId" clId="{57798DE1-1892-41BA-919E-AEE07E8CB2C9}" dt="2024-03-09T09:29:32.420" v="19081" actId="478"/>
        <pc:sldMkLst>
          <pc:docMk/>
          <pc:sldMk cId="217730264" sldId="297"/>
        </pc:sldMkLst>
      </pc:sldChg>
      <pc:sldChg chg="addSp delSp modSp add mod">
        <pc:chgData name="Naimil Pithva" userId="b25479b80d42439c" providerId="LiveId" clId="{57798DE1-1892-41BA-919E-AEE07E8CB2C9}" dt="2024-03-09T08:35:56.018" v="18926" actId="12788"/>
        <pc:sldMkLst>
          <pc:docMk/>
          <pc:sldMk cId="4122445784" sldId="298"/>
        </pc:sldMkLst>
      </pc:sldChg>
      <pc:sldChg chg="addSp delSp modSp add mod">
        <pc:chgData name="Naimil Pithva" userId="b25479b80d42439c" providerId="LiveId" clId="{57798DE1-1892-41BA-919E-AEE07E8CB2C9}" dt="2024-03-02T11:18:04.900" v="8790" actId="21"/>
        <pc:sldMkLst>
          <pc:docMk/>
          <pc:sldMk cId="3924230942" sldId="299"/>
        </pc:sldMkLst>
      </pc:sldChg>
      <pc:sldChg chg="addSp delSp modSp add mod">
        <pc:chgData name="Naimil Pithva" userId="b25479b80d42439c" providerId="LiveId" clId="{57798DE1-1892-41BA-919E-AEE07E8CB2C9}" dt="2024-03-09T09:33:54.565" v="19104" actId="12789"/>
        <pc:sldMkLst>
          <pc:docMk/>
          <pc:sldMk cId="1096530027" sldId="300"/>
        </pc:sldMkLst>
      </pc:sldChg>
      <pc:sldChg chg="addSp delSp modSp add mod ord">
        <pc:chgData name="Naimil Pithva" userId="b25479b80d42439c" providerId="LiveId" clId="{57798DE1-1892-41BA-919E-AEE07E8CB2C9}" dt="2024-03-02T11:02:32.572" v="8399" actId="1035"/>
        <pc:sldMkLst>
          <pc:docMk/>
          <pc:sldMk cId="3458035488" sldId="301"/>
        </pc:sldMkLst>
      </pc:sldChg>
      <pc:sldChg chg="modSp add mod">
        <pc:chgData name="Naimil Pithva" userId="b25479b80d42439c" providerId="LiveId" clId="{57798DE1-1892-41BA-919E-AEE07E8CB2C9}" dt="2024-03-02T11:03:14.646" v="8414" actId="1038"/>
        <pc:sldMkLst>
          <pc:docMk/>
          <pc:sldMk cId="2768859561" sldId="302"/>
        </pc:sldMkLst>
      </pc:sldChg>
      <pc:sldChg chg="addSp delSp modSp add mod">
        <pc:chgData name="Naimil Pithva" userId="b25479b80d42439c" providerId="LiveId" clId="{57798DE1-1892-41BA-919E-AEE07E8CB2C9}" dt="2024-03-02T11:02:07.453" v="8396" actId="1035"/>
        <pc:sldMkLst>
          <pc:docMk/>
          <pc:sldMk cId="3894425001" sldId="303"/>
        </pc:sldMkLst>
      </pc:sldChg>
      <pc:sldChg chg="addSp delSp modSp add del mod">
        <pc:chgData name="Naimil Pithva" userId="b25479b80d42439c" providerId="LiveId" clId="{57798DE1-1892-41BA-919E-AEE07E8CB2C9}" dt="2024-03-02T15:53:24.337" v="8977" actId="47"/>
        <pc:sldMkLst>
          <pc:docMk/>
          <pc:sldMk cId="4036068509" sldId="304"/>
        </pc:sldMkLst>
      </pc:sldChg>
      <pc:sldChg chg="addSp delSp modSp add mod">
        <pc:chgData name="Naimil Pithva" userId="b25479b80d42439c" providerId="LiveId" clId="{57798DE1-1892-41BA-919E-AEE07E8CB2C9}" dt="2024-03-02T15:53:32.074" v="8979" actId="1035"/>
        <pc:sldMkLst>
          <pc:docMk/>
          <pc:sldMk cId="3340096503" sldId="305"/>
        </pc:sldMkLst>
      </pc:sldChg>
      <pc:sldChg chg="addSp delSp modSp add mod">
        <pc:chgData name="Naimil Pithva" userId="b25479b80d42439c" providerId="LiveId" clId="{57798DE1-1892-41BA-919E-AEE07E8CB2C9}" dt="2024-03-09T08:03:21.054" v="18749" actId="164"/>
        <pc:sldMkLst>
          <pc:docMk/>
          <pc:sldMk cId="3602084467" sldId="306"/>
        </pc:sldMkLst>
      </pc:sldChg>
      <pc:sldChg chg="addSp delSp modSp add mod ord">
        <pc:chgData name="Naimil Pithva" userId="b25479b80d42439c" providerId="LiveId" clId="{57798DE1-1892-41BA-919E-AEE07E8CB2C9}" dt="2024-03-09T08:58:35.476" v="18952" actId="12789"/>
        <pc:sldMkLst>
          <pc:docMk/>
          <pc:sldMk cId="180880059" sldId="309"/>
        </pc:sldMkLst>
      </pc:sldChg>
      <pc:sldChg chg="addSp delSp modSp add mod">
        <pc:chgData name="Naimil Pithva" userId="b25479b80d42439c" providerId="LiveId" clId="{57798DE1-1892-41BA-919E-AEE07E8CB2C9}" dt="2024-03-11T11:51:26.763" v="19327" actId="207"/>
        <pc:sldMkLst>
          <pc:docMk/>
          <pc:sldMk cId="594067563" sldId="310"/>
        </pc:sldMkLst>
      </pc:sldChg>
      <pc:sldChg chg="addSp delSp modSp add mod modShow">
        <pc:chgData name="Naimil Pithva" userId="b25479b80d42439c" providerId="LiveId" clId="{57798DE1-1892-41BA-919E-AEE07E8CB2C9}" dt="2024-03-04T13:03:56.025" v="11754" actId="729"/>
        <pc:sldMkLst>
          <pc:docMk/>
          <pc:sldMk cId="1109107394" sldId="311"/>
        </pc:sldMkLst>
      </pc:sldChg>
      <pc:sldChg chg="addSp delSp modSp add mod ord modShow">
        <pc:chgData name="Naimil Pithva" userId="b25479b80d42439c" providerId="LiveId" clId="{57798DE1-1892-41BA-919E-AEE07E8CB2C9}" dt="2024-03-04T13:03:58.905" v="11755" actId="729"/>
        <pc:sldMkLst>
          <pc:docMk/>
          <pc:sldMk cId="1402297663" sldId="312"/>
        </pc:sldMkLst>
      </pc:sldChg>
      <pc:sldChg chg="addSp delSp modSp add mod ord">
        <pc:chgData name="Naimil Pithva" userId="b25479b80d42439c" providerId="LiveId" clId="{57798DE1-1892-41BA-919E-AEE07E8CB2C9}" dt="2024-03-04T15:28:13.080" v="13480" actId="20577"/>
        <pc:sldMkLst>
          <pc:docMk/>
          <pc:sldMk cId="1965109126" sldId="313"/>
        </pc:sldMkLst>
      </pc:sldChg>
      <pc:sldChg chg="addSp delSp modSp add mod">
        <pc:chgData name="Naimil Pithva" userId="b25479b80d42439c" providerId="LiveId" clId="{57798DE1-1892-41BA-919E-AEE07E8CB2C9}" dt="2024-03-04T15:19:23.488" v="13395" actId="207"/>
        <pc:sldMkLst>
          <pc:docMk/>
          <pc:sldMk cId="2224032897" sldId="314"/>
        </pc:sldMkLst>
      </pc:sldChg>
      <pc:sldChg chg="addSp delSp modSp add mod">
        <pc:chgData name="Naimil Pithva" userId="b25479b80d42439c" providerId="LiveId" clId="{57798DE1-1892-41BA-919E-AEE07E8CB2C9}" dt="2024-03-09T08:23:33.759" v="18835" actId="12788"/>
        <pc:sldMkLst>
          <pc:docMk/>
          <pc:sldMk cId="1690611901" sldId="315"/>
        </pc:sldMkLst>
      </pc:sldChg>
      <pc:sldChg chg="addSp delSp modSp add mod ord">
        <pc:chgData name="Naimil Pithva" userId="b25479b80d42439c" providerId="LiveId" clId="{57798DE1-1892-41BA-919E-AEE07E8CB2C9}" dt="2024-03-05T15:12:08.468" v="16941" actId="20577"/>
        <pc:sldMkLst>
          <pc:docMk/>
          <pc:sldMk cId="399399997" sldId="316"/>
        </pc:sldMkLst>
      </pc:sldChg>
      <pc:sldChg chg="addSp delSp modSp add mod">
        <pc:chgData name="Naimil Pithva" userId="b25479b80d42439c" providerId="LiveId" clId="{57798DE1-1892-41BA-919E-AEE07E8CB2C9}" dt="2024-03-11T11:49:42.868" v="19326" actId="207"/>
        <pc:sldMkLst>
          <pc:docMk/>
          <pc:sldMk cId="2885103604" sldId="317"/>
        </pc:sldMkLst>
      </pc:sldChg>
      <pc:sldChg chg="addSp delSp modSp mod">
        <pc:chgData name="Naimil Pithva" userId="b25479b80d42439c" providerId="LiveId" clId="{57798DE1-1892-41BA-919E-AEE07E8CB2C9}" dt="2024-03-05T13:22:47.746" v="16141" actId="1035"/>
        <pc:sldMkLst>
          <pc:docMk/>
          <pc:sldMk cId="1718661918" sldId="319"/>
        </pc:sldMkLst>
      </pc:sldChg>
      <pc:sldChg chg="addSp delSp modSp add mod">
        <pc:chgData name="Naimil Pithva" userId="b25479b80d42439c" providerId="LiveId" clId="{57798DE1-1892-41BA-919E-AEE07E8CB2C9}" dt="2024-03-05T09:42:05.644" v="13990" actId="21"/>
        <pc:sldMkLst>
          <pc:docMk/>
          <pc:sldMk cId="3940607807" sldId="320"/>
        </pc:sldMkLst>
      </pc:sldChg>
      <pc:sldChg chg="addSp delSp modSp add mod ord">
        <pc:chgData name="Naimil Pithva" userId="b25479b80d42439c" providerId="LiveId" clId="{57798DE1-1892-41BA-919E-AEE07E8CB2C9}" dt="2024-03-05T10:17:06.586" v="14273" actId="1035"/>
        <pc:sldMkLst>
          <pc:docMk/>
          <pc:sldMk cId="3778182853" sldId="321"/>
        </pc:sldMkLst>
      </pc:sldChg>
      <pc:sldChg chg="addSp delSp modSp add del mod">
        <pc:chgData name="Naimil Pithva" userId="b25479b80d42439c" providerId="LiveId" clId="{57798DE1-1892-41BA-919E-AEE07E8CB2C9}" dt="2024-03-06T15:59:25.821" v="18157" actId="47"/>
        <pc:sldMkLst>
          <pc:docMk/>
          <pc:sldMk cId="2607820030" sldId="322"/>
        </pc:sldMkLst>
      </pc:sldChg>
      <pc:sldChg chg="add del">
        <pc:chgData name="Naimil Pithva" userId="b25479b80d42439c" providerId="LiveId" clId="{57798DE1-1892-41BA-919E-AEE07E8CB2C9}" dt="2024-03-05T13:47:06.914" v="16382" actId="47"/>
        <pc:sldMkLst>
          <pc:docMk/>
          <pc:sldMk cId="2174044146" sldId="323"/>
        </pc:sldMkLst>
      </pc:sldChg>
      <pc:sldChg chg="addSp delSp modSp add mod ord modShow">
        <pc:chgData name="Naimil Pithva" userId="b25479b80d42439c" providerId="LiveId" clId="{57798DE1-1892-41BA-919E-AEE07E8CB2C9}" dt="2024-03-07T12:17:10.364" v="18418"/>
        <pc:sldMkLst>
          <pc:docMk/>
          <pc:sldMk cId="3680836693" sldId="324"/>
        </pc:sldMkLst>
      </pc:sldChg>
      <pc:sldChg chg="addSp delSp modSp add mod">
        <pc:chgData name="Naimil Pithva" userId="b25479b80d42439c" providerId="LiveId" clId="{57798DE1-1892-41BA-919E-AEE07E8CB2C9}" dt="2024-03-09T10:37:31.658" v="19321"/>
        <pc:sldMkLst>
          <pc:docMk/>
          <pc:sldMk cId="2208795339" sldId="325"/>
        </pc:sldMkLst>
      </pc:sldChg>
      <pc:sldChg chg="addSp delSp modSp new mod ord modClrScheme chgLayout">
        <pc:chgData name="Naimil Pithva" userId="b25479b80d42439c" providerId="LiveId" clId="{57798DE1-1892-41BA-919E-AEE07E8CB2C9}" dt="2024-03-09T09:44:31.275" v="19247"/>
        <pc:sldMkLst>
          <pc:docMk/>
          <pc:sldMk cId="1007108111" sldId="326"/>
        </pc:sldMkLst>
      </pc:sldChg>
      <pc:sldChg chg="addSp delSp modSp new del mod">
        <pc:chgData name="Naimil Pithva" userId="b25479b80d42439c" providerId="LiveId" clId="{57798DE1-1892-41BA-919E-AEE07E8CB2C9}" dt="2024-03-05T15:34:54.935" v="17163" actId="47"/>
        <pc:sldMkLst>
          <pc:docMk/>
          <pc:sldMk cId="2059444875" sldId="326"/>
        </pc:sldMkLst>
      </pc:sldChg>
      <pc:sldChg chg="addSp delSp modSp new del mod ord">
        <pc:chgData name="Naimil Pithva" userId="b25479b80d42439c" providerId="LiveId" clId="{57798DE1-1892-41BA-919E-AEE07E8CB2C9}" dt="2024-03-05T14:55:30.065" v="16839" actId="47"/>
        <pc:sldMkLst>
          <pc:docMk/>
          <pc:sldMk cId="2521257525" sldId="326"/>
        </pc:sldMkLst>
      </pc:sldChg>
      <pc:sldChg chg="addSp delSp modSp add mod modClrScheme chgLayout">
        <pc:chgData name="Naimil Pithva" userId="b25479b80d42439c" providerId="LiveId" clId="{57798DE1-1892-41BA-919E-AEE07E8CB2C9}" dt="2024-03-06T16:01:37.172" v="18177" actId="121"/>
        <pc:sldMkLst>
          <pc:docMk/>
          <pc:sldMk cId="3428635479" sldId="327"/>
        </pc:sldMkLst>
      </pc:sldChg>
      <pc:sldChg chg="modSp add mod">
        <pc:chgData name="Naimil Pithva" userId="b25479b80d42439c" providerId="LiveId" clId="{57798DE1-1892-41BA-919E-AEE07E8CB2C9}" dt="2024-03-06T15:57:00.957" v="18123" actId="1035"/>
        <pc:sldMkLst>
          <pc:docMk/>
          <pc:sldMk cId="1452688264" sldId="328"/>
        </pc:sldMkLst>
      </pc:sldChg>
      <pc:sldChg chg="addSp delSp modSp add del mod modShow">
        <pc:chgData name="Naimil Pithva" userId="b25479b80d42439c" providerId="LiveId" clId="{57798DE1-1892-41BA-919E-AEE07E8CB2C9}" dt="2024-03-07T15:30:40.460" v="18528" actId="47"/>
        <pc:sldMkLst>
          <pc:docMk/>
          <pc:sldMk cId="1021636965" sldId="329"/>
        </pc:sldMkLst>
      </pc:sldChg>
      <pc:sldChg chg="addSp delSp modSp add del mod">
        <pc:chgData name="Naimil Pithva" userId="b25479b80d42439c" providerId="LiveId" clId="{57798DE1-1892-41BA-919E-AEE07E8CB2C9}" dt="2024-03-09T10:35:00.303" v="19320" actId="47"/>
        <pc:sldMkLst>
          <pc:docMk/>
          <pc:sldMk cId="392157680" sldId="330"/>
        </pc:sldMkLst>
      </pc:sldChg>
      <pc:sldChg chg="addSp delSp mod">
        <pc:chgData name="Naimil Pithva" userId="b25479b80d42439c" providerId="LiveId" clId="{57798DE1-1892-41BA-919E-AEE07E8CB2C9}" dt="2024-03-09T09:29:58.435" v="19083" actId="478"/>
        <pc:sldMkLst>
          <pc:docMk/>
          <pc:sldMk cId="539114785" sldId="331"/>
        </pc:sldMkLst>
      </pc:sldChg>
      <pc:sldChg chg="add del mod">
        <pc:chgData name="Naimil Pithva" userId="b25479b80d42439c" providerId="LiveId" clId="{57798DE1-1892-41BA-919E-AEE07E8CB2C9}" dt="2024-03-08T07:58:55.499" v="18541" actId="47"/>
        <pc:sldMkLst>
          <pc:docMk/>
          <pc:sldMk cId="2545168800" sldId="331"/>
        </pc:sldMkLst>
      </pc:sldChg>
      <pc:sldChg chg="modSp add mod">
        <pc:chgData name="Naimil Pithva" userId="b25479b80d42439c" providerId="LiveId" clId="{57798DE1-1892-41BA-919E-AEE07E8CB2C9}" dt="2024-03-08T12:45:18.211" v="18596"/>
        <pc:sldMkLst>
          <pc:docMk/>
          <pc:sldMk cId="2971865611" sldId="332"/>
        </pc:sldMkLst>
      </pc:sldChg>
      <pc:sldChg chg="addSp modSp new del mod">
        <pc:chgData name="Naimil Pithva" userId="b25479b80d42439c" providerId="LiveId" clId="{57798DE1-1892-41BA-919E-AEE07E8CB2C9}" dt="2024-03-09T09:47:05.862" v="19319" actId="47"/>
        <pc:sldMkLst>
          <pc:docMk/>
          <pc:sldMk cId="127242407" sldId="333"/>
        </pc:sldMkLst>
      </pc:sldChg>
      <pc:sldChg chg="addSp delSp modSp new del mod ord">
        <pc:chgData name="Naimil Pithva" userId="b25479b80d42439c" providerId="LiveId" clId="{57798DE1-1892-41BA-919E-AEE07E8CB2C9}" dt="2024-03-09T09:35:05.866" v="19105" actId="47"/>
        <pc:sldMkLst>
          <pc:docMk/>
          <pc:sldMk cId="2725657263" sldId="333"/>
        </pc:sldMkLst>
      </pc:sldChg>
      <pc:sldMasterChg chg="addSldLayout modSldLayout sldLayoutOrd">
        <pc:chgData name="Naimil Pithva" userId="b25479b80d42439c" providerId="LiveId" clId="{57798DE1-1892-41BA-919E-AEE07E8CB2C9}" dt="2024-03-06T16:00:52.730" v="18170"/>
        <pc:sldMasterMkLst>
          <pc:docMk/>
          <pc:sldMasterMk cId="245335495" sldId="2147483648"/>
        </pc:sldMasterMkLst>
        <pc:sldLayoutChg chg="addSp delSp modSp new mod ord">
          <pc:chgData name="Naimil Pithva" userId="b25479b80d42439c" providerId="LiveId" clId="{57798DE1-1892-41BA-919E-AEE07E8CB2C9}" dt="2024-03-06T14:43:44.400" v="17223" actId="571"/>
          <pc:sldLayoutMkLst>
            <pc:docMk/>
            <pc:sldMasterMk cId="245335495" sldId="2147483648"/>
            <pc:sldLayoutMk cId="3245847550" sldId="2147483660"/>
          </pc:sldLayoutMkLst>
        </pc:sldLayoutChg>
        <pc:sldLayoutChg chg="addSp delSp modSp new mod ord">
          <pc:chgData name="Naimil Pithva" userId="b25479b80d42439c" providerId="LiveId" clId="{57798DE1-1892-41BA-919E-AEE07E8CB2C9}" dt="2024-03-06T16:00:18.214" v="18163"/>
          <pc:sldLayoutMkLst>
            <pc:docMk/>
            <pc:sldMasterMk cId="245335495" sldId="2147483648"/>
            <pc:sldLayoutMk cId="3989754302" sldId="2147483661"/>
          </pc:sldLayoutMkLst>
        </pc:sldLayoutChg>
        <pc:sldLayoutChg chg="addSp delSp modSp add mod modTransition">
          <pc:chgData name="Naimil Pithva" userId="b25479b80d42439c" providerId="LiveId" clId="{57798DE1-1892-41BA-919E-AEE07E8CB2C9}" dt="2024-03-06T16:00:52.730" v="18170"/>
          <pc:sldLayoutMkLst>
            <pc:docMk/>
            <pc:sldMasterMk cId="245335495" sldId="2147483648"/>
            <pc:sldLayoutMk cId="3176191802" sldId="2147483662"/>
          </pc:sldLayoutMkLst>
        </pc:sldLayoutChg>
      </pc:sldMasterChg>
    </pc:docChg>
  </pc:docChgLst>
  <pc:docChgLst>
    <pc:chgData name="Mansi Dave" userId="1aee5c9b116c9775" providerId="LiveId" clId="{23701F89-59C4-4779-A0CA-DBDBCD7A7549}"/>
    <pc:docChg chg="custSel delSld modSld delSection modSection">
      <pc:chgData name="Mansi Dave" userId="1aee5c9b116c9775" providerId="LiveId" clId="{23701F89-59C4-4779-A0CA-DBDBCD7A7549}" dt="2025-05-02T13:38:12.338" v="61" actId="2711"/>
      <pc:docMkLst>
        <pc:docMk/>
      </pc:docMkLst>
      <pc:sldChg chg="del">
        <pc:chgData name="Mansi Dave" userId="1aee5c9b116c9775" providerId="LiveId" clId="{23701F89-59C4-4779-A0CA-DBDBCD7A7549}" dt="2025-05-02T13:34:16.898" v="32" actId="47"/>
        <pc:sldMkLst>
          <pc:docMk/>
          <pc:sldMk cId="3033932952" sldId="257"/>
        </pc:sldMkLst>
      </pc:sldChg>
      <pc:sldChg chg="del">
        <pc:chgData name="Mansi Dave" userId="1aee5c9b116c9775" providerId="LiveId" clId="{23701F89-59C4-4779-A0CA-DBDBCD7A7549}" dt="2025-05-02T13:34:16.898" v="32" actId="47"/>
        <pc:sldMkLst>
          <pc:docMk/>
          <pc:sldMk cId="3958096022" sldId="258"/>
        </pc:sldMkLst>
      </pc:sldChg>
      <pc:sldChg chg="del">
        <pc:chgData name="Mansi Dave" userId="1aee5c9b116c9775" providerId="LiveId" clId="{23701F89-59C4-4779-A0CA-DBDBCD7A7549}" dt="2025-05-02T13:34:16.898" v="32" actId="47"/>
        <pc:sldMkLst>
          <pc:docMk/>
          <pc:sldMk cId="3011719592" sldId="259"/>
        </pc:sldMkLst>
      </pc:sldChg>
      <pc:sldChg chg="del">
        <pc:chgData name="Mansi Dave" userId="1aee5c9b116c9775" providerId="LiveId" clId="{23701F89-59C4-4779-A0CA-DBDBCD7A7549}" dt="2025-05-02T13:34:16.898" v="32" actId="47"/>
        <pc:sldMkLst>
          <pc:docMk/>
          <pc:sldMk cId="4198942729" sldId="260"/>
        </pc:sldMkLst>
      </pc:sldChg>
      <pc:sldChg chg="del">
        <pc:chgData name="Mansi Dave" userId="1aee5c9b116c9775" providerId="LiveId" clId="{23701F89-59C4-4779-A0CA-DBDBCD7A7549}" dt="2025-05-02T13:34:16.898" v="32" actId="47"/>
        <pc:sldMkLst>
          <pc:docMk/>
          <pc:sldMk cId="2895730023" sldId="261"/>
        </pc:sldMkLst>
      </pc:sldChg>
      <pc:sldChg chg="del">
        <pc:chgData name="Mansi Dave" userId="1aee5c9b116c9775" providerId="LiveId" clId="{23701F89-59C4-4779-A0CA-DBDBCD7A7549}" dt="2025-05-02T13:34:16.898" v="32" actId="47"/>
        <pc:sldMkLst>
          <pc:docMk/>
          <pc:sldMk cId="3091708722" sldId="262"/>
        </pc:sldMkLst>
      </pc:sldChg>
      <pc:sldChg chg="del">
        <pc:chgData name="Mansi Dave" userId="1aee5c9b116c9775" providerId="LiveId" clId="{23701F89-59C4-4779-A0CA-DBDBCD7A7549}" dt="2025-05-02T13:34:16.898" v="32" actId="47"/>
        <pc:sldMkLst>
          <pc:docMk/>
          <pc:sldMk cId="3019497371" sldId="263"/>
        </pc:sldMkLst>
      </pc:sldChg>
      <pc:sldChg chg="del">
        <pc:chgData name="Mansi Dave" userId="1aee5c9b116c9775" providerId="LiveId" clId="{23701F89-59C4-4779-A0CA-DBDBCD7A7549}" dt="2025-05-02T13:34:16.898" v="32" actId="47"/>
        <pc:sldMkLst>
          <pc:docMk/>
          <pc:sldMk cId="300986078" sldId="264"/>
        </pc:sldMkLst>
      </pc:sldChg>
      <pc:sldChg chg="del">
        <pc:chgData name="Mansi Dave" userId="1aee5c9b116c9775" providerId="LiveId" clId="{23701F89-59C4-4779-A0CA-DBDBCD7A7549}" dt="2025-05-02T13:34:16.898" v="32" actId="47"/>
        <pc:sldMkLst>
          <pc:docMk/>
          <pc:sldMk cId="1452685498" sldId="265"/>
        </pc:sldMkLst>
      </pc:sldChg>
      <pc:sldChg chg="del">
        <pc:chgData name="Mansi Dave" userId="1aee5c9b116c9775" providerId="LiveId" clId="{23701F89-59C4-4779-A0CA-DBDBCD7A7549}" dt="2025-05-02T13:34:16.898" v="32" actId="47"/>
        <pc:sldMkLst>
          <pc:docMk/>
          <pc:sldMk cId="1832181121" sldId="266"/>
        </pc:sldMkLst>
      </pc:sldChg>
      <pc:sldChg chg="del">
        <pc:chgData name="Mansi Dave" userId="1aee5c9b116c9775" providerId="LiveId" clId="{23701F89-59C4-4779-A0CA-DBDBCD7A7549}" dt="2025-05-02T13:34:16.898" v="32" actId="47"/>
        <pc:sldMkLst>
          <pc:docMk/>
          <pc:sldMk cId="1404500743" sldId="267"/>
        </pc:sldMkLst>
      </pc:sldChg>
      <pc:sldChg chg="del">
        <pc:chgData name="Mansi Dave" userId="1aee5c9b116c9775" providerId="LiveId" clId="{23701F89-59C4-4779-A0CA-DBDBCD7A7549}" dt="2025-05-02T13:34:16.898" v="32" actId="47"/>
        <pc:sldMkLst>
          <pc:docMk/>
          <pc:sldMk cId="3089781087" sldId="268"/>
        </pc:sldMkLst>
      </pc:sldChg>
      <pc:sldChg chg="del">
        <pc:chgData name="Mansi Dave" userId="1aee5c9b116c9775" providerId="LiveId" clId="{23701F89-59C4-4779-A0CA-DBDBCD7A7549}" dt="2025-05-02T13:34:16.898" v="32" actId="47"/>
        <pc:sldMkLst>
          <pc:docMk/>
          <pc:sldMk cId="3722043058" sldId="269"/>
        </pc:sldMkLst>
      </pc:sldChg>
      <pc:sldChg chg="del">
        <pc:chgData name="Mansi Dave" userId="1aee5c9b116c9775" providerId="LiveId" clId="{23701F89-59C4-4779-A0CA-DBDBCD7A7549}" dt="2025-05-02T13:34:16.898" v="32" actId="47"/>
        <pc:sldMkLst>
          <pc:docMk/>
          <pc:sldMk cId="4213270167" sldId="270"/>
        </pc:sldMkLst>
      </pc:sldChg>
      <pc:sldChg chg="del">
        <pc:chgData name="Mansi Dave" userId="1aee5c9b116c9775" providerId="LiveId" clId="{23701F89-59C4-4779-A0CA-DBDBCD7A7549}" dt="2025-05-02T13:34:16.898" v="32" actId="47"/>
        <pc:sldMkLst>
          <pc:docMk/>
          <pc:sldMk cId="1830400351" sldId="271"/>
        </pc:sldMkLst>
      </pc:sldChg>
      <pc:sldChg chg="del">
        <pc:chgData name="Mansi Dave" userId="1aee5c9b116c9775" providerId="LiveId" clId="{23701F89-59C4-4779-A0CA-DBDBCD7A7549}" dt="2025-05-02T13:34:16.898" v="32" actId="47"/>
        <pc:sldMkLst>
          <pc:docMk/>
          <pc:sldMk cId="3029104734" sldId="272"/>
        </pc:sldMkLst>
      </pc:sldChg>
      <pc:sldChg chg="del">
        <pc:chgData name="Mansi Dave" userId="1aee5c9b116c9775" providerId="LiveId" clId="{23701F89-59C4-4779-A0CA-DBDBCD7A7549}" dt="2025-05-02T13:34:16.898" v="32" actId="47"/>
        <pc:sldMkLst>
          <pc:docMk/>
          <pc:sldMk cId="1114783892" sldId="273"/>
        </pc:sldMkLst>
      </pc:sldChg>
      <pc:sldChg chg="del">
        <pc:chgData name="Mansi Dave" userId="1aee5c9b116c9775" providerId="LiveId" clId="{23701F89-59C4-4779-A0CA-DBDBCD7A7549}" dt="2025-05-02T13:34:16.898" v="32" actId="47"/>
        <pc:sldMkLst>
          <pc:docMk/>
          <pc:sldMk cId="2114251072" sldId="274"/>
        </pc:sldMkLst>
      </pc:sldChg>
      <pc:sldChg chg="del">
        <pc:chgData name="Mansi Dave" userId="1aee5c9b116c9775" providerId="LiveId" clId="{23701F89-59C4-4779-A0CA-DBDBCD7A7549}" dt="2025-05-02T13:34:16.898" v="32" actId="47"/>
        <pc:sldMkLst>
          <pc:docMk/>
          <pc:sldMk cId="3564862938" sldId="275"/>
        </pc:sldMkLst>
      </pc:sldChg>
      <pc:sldChg chg="del">
        <pc:chgData name="Mansi Dave" userId="1aee5c9b116c9775" providerId="LiveId" clId="{23701F89-59C4-4779-A0CA-DBDBCD7A7549}" dt="2025-05-02T13:34:16.898" v="32" actId="47"/>
        <pc:sldMkLst>
          <pc:docMk/>
          <pc:sldMk cId="3131455224" sldId="280"/>
        </pc:sldMkLst>
      </pc:sldChg>
      <pc:sldChg chg="del">
        <pc:chgData name="Mansi Dave" userId="1aee5c9b116c9775" providerId="LiveId" clId="{23701F89-59C4-4779-A0CA-DBDBCD7A7549}" dt="2025-05-02T13:34:16.898" v="32" actId="47"/>
        <pc:sldMkLst>
          <pc:docMk/>
          <pc:sldMk cId="3333674591" sldId="285"/>
        </pc:sldMkLst>
      </pc:sldChg>
      <pc:sldChg chg="del">
        <pc:chgData name="Mansi Dave" userId="1aee5c9b116c9775" providerId="LiveId" clId="{23701F89-59C4-4779-A0CA-DBDBCD7A7549}" dt="2025-05-02T13:34:16.898" v="32" actId="47"/>
        <pc:sldMkLst>
          <pc:docMk/>
          <pc:sldMk cId="3703280884" sldId="288"/>
        </pc:sldMkLst>
      </pc:sldChg>
      <pc:sldChg chg="del">
        <pc:chgData name="Mansi Dave" userId="1aee5c9b116c9775" providerId="LiveId" clId="{23701F89-59C4-4779-A0CA-DBDBCD7A7549}" dt="2025-05-02T13:34:16.898" v="32" actId="47"/>
        <pc:sldMkLst>
          <pc:docMk/>
          <pc:sldMk cId="4168098891" sldId="289"/>
        </pc:sldMkLst>
      </pc:sldChg>
      <pc:sldChg chg="modSp mod">
        <pc:chgData name="Mansi Dave" userId="1aee5c9b116c9775" providerId="LiveId" clId="{23701F89-59C4-4779-A0CA-DBDBCD7A7549}" dt="2025-05-02T13:26:44.115" v="18" actId="27918"/>
        <pc:sldMkLst>
          <pc:docMk/>
          <pc:sldMk cId="2623676555" sldId="291"/>
        </pc:sldMkLst>
        <pc:spChg chg="mod">
          <ac:chgData name="Mansi Dave" userId="1aee5c9b116c9775" providerId="LiveId" clId="{23701F89-59C4-4779-A0CA-DBDBCD7A7549}" dt="2025-05-02T13:26:38.200" v="16" actId="20577"/>
          <ac:spMkLst>
            <pc:docMk/>
            <pc:sldMk cId="2623676555" sldId="291"/>
            <ac:spMk id="14" creationId="{DB4C8421-6419-29DD-3906-5EE1ED29EB10}"/>
          </ac:spMkLst>
        </pc:spChg>
      </pc:sldChg>
      <pc:sldChg chg="delSp mod">
        <pc:chgData name="Mansi Dave" userId="1aee5c9b116c9775" providerId="LiveId" clId="{23701F89-59C4-4779-A0CA-DBDBCD7A7549}" dt="2025-05-02T13:27:23.320" v="21" actId="478"/>
        <pc:sldMkLst>
          <pc:docMk/>
          <pc:sldMk cId="1096530027" sldId="300"/>
        </pc:sldMkLst>
        <pc:spChg chg="del">
          <ac:chgData name="Mansi Dave" userId="1aee5c9b116c9775" providerId="LiveId" clId="{23701F89-59C4-4779-A0CA-DBDBCD7A7549}" dt="2025-05-02T13:27:23.320" v="21" actId="478"/>
          <ac:spMkLst>
            <pc:docMk/>
            <pc:sldMk cId="1096530027" sldId="300"/>
            <ac:spMk id="26" creationId="{18FF29F4-48E7-4855-AB1E-14E54C980291}"/>
          </ac:spMkLst>
        </pc:spChg>
        <pc:spChg chg="del">
          <ac:chgData name="Mansi Dave" userId="1aee5c9b116c9775" providerId="LiveId" clId="{23701F89-59C4-4779-A0CA-DBDBCD7A7549}" dt="2025-05-02T13:27:20.952" v="20" actId="478"/>
          <ac:spMkLst>
            <pc:docMk/>
            <pc:sldMk cId="1096530027" sldId="300"/>
            <ac:spMk id="27" creationId="{B6259075-0A75-F8C3-25D8-0DEAA644025B}"/>
          </ac:spMkLst>
        </pc:spChg>
      </pc:sldChg>
      <pc:sldChg chg="modSp mod">
        <pc:chgData name="Mansi Dave" userId="1aee5c9b116c9775" providerId="LiveId" clId="{23701F89-59C4-4779-A0CA-DBDBCD7A7549}" dt="2025-05-02T13:25:47.267" v="15" actId="20577"/>
        <pc:sldMkLst>
          <pc:docMk/>
          <pc:sldMk cId="2768859561" sldId="302"/>
        </pc:sldMkLst>
        <pc:spChg chg="mod">
          <ac:chgData name="Mansi Dave" userId="1aee5c9b116c9775" providerId="LiveId" clId="{23701F89-59C4-4779-A0CA-DBDBCD7A7549}" dt="2025-05-02T13:25:47.267" v="15" actId="20577"/>
          <ac:spMkLst>
            <pc:docMk/>
            <pc:sldMk cId="2768859561" sldId="302"/>
            <ac:spMk id="5" creationId="{2D12BB2F-9640-EB69-8FE3-B22BB7801B58}"/>
          </ac:spMkLst>
        </pc:spChg>
        <pc:spChg chg="mod">
          <ac:chgData name="Mansi Dave" userId="1aee5c9b116c9775" providerId="LiveId" clId="{23701F89-59C4-4779-A0CA-DBDBCD7A7549}" dt="2025-05-02T13:25:41.456" v="14" actId="20577"/>
          <ac:spMkLst>
            <pc:docMk/>
            <pc:sldMk cId="2768859561" sldId="302"/>
            <ac:spMk id="12" creationId="{57EF09A1-D1BD-D13E-D469-974575431B46}"/>
          </ac:spMkLst>
        </pc:spChg>
      </pc:sldChg>
      <pc:sldChg chg="modSp mod">
        <pc:chgData name="Mansi Dave" userId="1aee5c9b116c9775" providerId="LiveId" clId="{23701F89-59C4-4779-A0CA-DBDBCD7A7549}" dt="2025-05-02T13:25:19.725" v="8" actId="20577"/>
        <pc:sldMkLst>
          <pc:docMk/>
          <pc:sldMk cId="3894425001" sldId="303"/>
        </pc:sldMkLst>
        <pc:spChg chg="mod">
          <ac:chgData name="Mansi Dave" userId="1aee5c9b116c9775" providerId="LiveId" clId="{23701F89-59C4-4779-A0CA-DBDBCD7A7549}" dt="2025-05-02T13:25:19.725" v="8" actId="20577"/>
          <ac:spMkLst>
            <pc:docMk/>
            <pc:sldMk cId="3894425001" sldId="303"/>
            <ac:spMk id="5" creationId="{0488F478-1DD0-7F6B-A8DB-688DC9EA9344}"/>
          </ac:spMkLst>
        </pc:spChg>
        <pc:spChg chg="mod">
          <ac:chgData name="Mansi Dave" userId="1aee5c9b116c9775" providerId="LiveId" clId="{23701F89-59C4-4779-A0CA-DBDBCD7A7549}" dt="2025-05-02T13:25:13.864" v="7" actId="20577"/>
          <ac:spMkLst>
            <pc:docMk/>
            <pc:sldMk cId="3894425001" sldId="303"/>
            <ac:spMk id="12" creationId="{F3EAC637-A0CD-D477-55BE-0BC51530FA4F}"/>
          </ac:spMkLst>
        </pc:spChg>
      </pc:sldChg>
      <pc:sldChg chg="del">
        <pc:chgData name="Mansi Dave" userId="1aee5c9b116c9775" providerId="LiveId" clId="{23701F89-59C4-4779-A0CA-DBDBCD7A7549}" dt="2025-05-02T13:34:16.898" v="32" actId="47"/>
        <pc:sldMkLst>
          <pc:docMk/>
          <pc:sldMk cId="1109107394" sldId="311"/>
        </pc:sldMkLst>
      </pc:sldChg>
      <pc:sldChg chg="del">
        <pc:chgData name="Mansi Dave" userId="1aee5c9b116c9775" providerId="LiveId" clId="{23701F89-59C4-4779-A0CA-DBDBCD7A7549}" dt="2025-05-02T13:34:16.898" v="32" actId="47"/>
        <pc:sldMkLst>
          <pc:docMk/>
          <pc:sldMk cId="1402297663" sldId="312"/>
        </pc:sldMkLst>
      </pc:sldChg>
      <pc:sldChg chg="del">
        <pc:chgData name="Mansi Dave" userId="1aee5c9b116c9775" providerId="LiveId" clId="{23701F89-59C4-4779-A0CA-DBDBCD7A7549}" dt="2025-05-02T13:34:16.898" v="32" actId="47"/>
        <pc:sldMkLst>
          <pc:docMk/>
          <pc:sldMk cId="2356694120" sldId="318"/>
        </pc:sldMkLst>
      </pc:sldChg>
      <pc:sldChg chg="modSp mod">
        <pc:chgData name="Mansi Dave" userId="1aee5c9b116c9775" providerId="LiveId" clId="{23701F89-59C4-4779-A0CA-DBDBCD7A7549}" dt="2025-05-02T13:38:12.338" v="61" actId="2711"/>
        <pc:sldMkLst>
          <pc:docMk/>
          <pc:sldMk cId="3778182853" sldId="321"/>
        </pc:sldMkLst>
        <pc:spChg chg="mod">
          <ac:chgData name="Mansi Dave" userId="1aee5c9b116c9775" providerId="LiveId" clId="{23701F89-59C4-4779-A0CA-DBDBCD7A7549}" dt="2025-05-02T13:38:12.338" v="61" actId="2711"/>
          <ac:spMkLst>
            <pc:docMk/>
            <pc:sldMk cId="3778182853" sldId="321"/>
            <ac:spMk id="7" creationId="{27038C27-718D-DE11-BC3B-9992D74AF5BF}"/>
          </ac:spMkLst>
        </pc:spChg>
        <pc:spChg chg="mod">
          <ac:chgData name="Mansi Dave" userId="1aee5c9b116c9775" providerId="LiveId" clId="{23701F89-59C4-4779-A0CA-DBDBCD7A7549}" dt="2025-05-02T13:38:12.338" v="61" actId="2711"/>
          <ac:spMkLst>
            <pc:docMk/>
            <pc:sldMk cId="3778182853" sldId="321"/>
            <ac:spMk id="14" creationId="{FF6A608E-5011-0C12-6DFB-958236E861FC}"/>
          </ac:spMkLst>
        </pc:spChg>
        <pc:spChg chg="mod">
          <ac:chgData name="Mansi Dave" userId="1aee5c9b116c9775" providerId="LiveId" clId="{23701F89-59C4-4779-A0CA-DBDBCD7A7549}" dt="2025-05-02T13:38:12.338" v="61" actId="2711"/>
          <ac:spMkLst>
            <pc:docMk/>
            <pc:sldMk cId="3778182853" sldId="321"/>
            <ac:spMk id="57" creationId="{BF3672C6-5BFC-CC7C-433F-90E402E44B6A}"/>
          </ac:spMkLst>
        </pc:spChg>
      </pc:sldChg>
      <pc:sldChg chg="del">
        <pc:chgData name="Mansi Dave" userId="1aee5c9b116c9775" providerId="LiveId" clId="{23701F89-59C4-4779-A0CA-DBDBCD7A7549}" dt="2025-05-02T13:34:16.898" v="32" actId="47"/>
        <pc:sldMkLst>
          <pc:docMk/>
          <pc:sldMk cId="3680836693" sldId="324"/>
        </pc:sldMkLst>
      </pc:sldChg>
      <pc:sldChg chg="del">
        <pc:chgData name="Mansi Dave" userId="1aee5c9b116c9775" providerId="LiveId" clId="{23701F89-59C4-4779-A0CA-DBDBCD7A7549}" dt="2025-05-02T13:34:16.898" v="32" actId="47"/>
        <pc:sldMkLst>
          <pc:docMk/>
          <pc:sldMk cId="1452688264" sldId="328"/>
        </pc:sldMkLst>
      </pc:sldChg>
      <pc:sldChg chg="delSp mod">
        <pc:chgData name="Mansi Dave" userId="1aee5c9b116c9775" providerId="LiveId" clId="{23701F89-59C4-4779-A0CA-DBDBCD7A7549}" dt="2025-05-02T13:27:01.885" v="19" actId="478"/>
        <pc:sldMkLst>
          <pc:docMk/>
          <pc:sldMk cId="539114785" sldId="331"/>
        </pc:sldMkLst>
        <pc:graphicFrameChg chg="del">
          <ac:chgData name="Mansi Dave" userId="1aee5c9b116c9775" providerId="LiveId" clId="{23701F89-59C4-4779-A0CA-DBDBCD7A7549}" dt="2025-05-02T13:27:01.885" v="19" actId="478"/>
          <ac:graphicFrameMkLst>
            <pc:docMk/>
            <pc:sldMk cId="539114785" sldId="331"/>
            <ac:graphicFrameMk id="4" creationId="{1E647B99-7DE2-B0A3-73B8-955960E7516D}"/>
          </ac:graphicFrameMkLst>
        </pc:graphicFrameChg>
      </pc:sldChg>
      <pc:sldChg chg="addSp delSp modSp mod">
        <pc:chgData name="Mansi Dave" userId="1aee5c9b116c9775" providerId="LiveId" clId="{23701F89-59C4-4779-A0CA-DBDBCD7A7549}" dt="2025-05-02T13:37:39.528" v="60" actId="207"/>
        <pc:sldMkLst>
          <pc:docMk/>
          <pc:sldMk cId="1781012060" sldId="333"/>
        </pc:sldMkLst>
        <pc:spChg chg="mod">
          <ac:chgData name="Mansi Dave" userId="1aee5c9b116c9775" providerId="LiveId" clId="{23701F89-59C4-4779-A0CA-DBDBCD7A7549}" dt="2025-05-02T13:36:17.976" v="48" actId="20577"/>
          <ac:spMkLst>
            <pc:docMk/>
            <pc:sldMk cId="1781012060" sldId="333"/>
            <ac:spMk id="2" creationId="{C51E2ECF-23CD-6CA8-770D-9A8230B79686}"/>
          </ac:spMkLst>
        </pc:spChg>
        <pc:spChg chg="mod">
          <ac:chgData name="Mansi Dave" userId="1aee5c9b116c9775" providerId="LiveId" clId="{23701F89-59C4-4779-A0CA-DBDBCD7A7549}" dt="2025-05-02T13:37:39.528" v="60" actId="207"/>
          <ac:spMkLst>
            <pc:docMk/>
            <pc:sldMk cId="1781012060" sldId="333"/>
            <ac:spMk id="5" creationId="{006D3D10-83D7-29CA-60B5-931FE2063A8D}"/>
          </ac:spMkLst>
        </pc:spChg>
        <pc:spChg chg="del">
          <ac:chgData name="Mansi Dave" userId="1aee5c9b116c9775" providerId="LiveId" clId="{23701F89-59C4-4779-A0CA-DBDBCD7A7549}" dt="2025-05-02T13:36:55.176" v="51" actId="478"/>
          <ac:spMkLst>
            <pc:docMk/>
            <pc:sldMk cId="1781012060" sldId="333"/>
            <ac:spMk id="6" creationId="{8EFDD864-A91E-6950-A68E-4282028A9D2A}"/>
          </ac:spMkLst>
        </pc:spChg>
        <pc:spChg chg="del">
          <ac:chgData name="Mansi Dave" userId="1aee5c9b116c9775" providerId="LiveId" clId="{23701F89-59C4-4779-A0CA-DBDBCD7A7549}" dt="2025-05-02T13:36:55.176" v="51" actId="478"/>
          <ac:spMkLst>
            <pc:docMk/>
            <pc:sldMk cId="1781012060" sldId="333"/>
            <ac:spMk id="7" creationId="{E4424603-6DF7-3712-62AC-F0B658A4744A}"/>
          </ac:spMkLst>
        </pc:spChg>
        <pc:spChg chg="mod">
          <ac:chgData name="Mansi Dave" userId="1aee5c9b116c9775" providerId="LiveId" clId="{23701F89-59C4-4779-A0CA-DBDBCD7A7549}" dt="2025-05-02T13:37:36.425" v="59" actId="207"/>
          <ac:spMkLst>
            <pc:docMk/>
            <pc:sldMk cId="1781012060" sldId="333"/>
            <ac:spMk id="8" creationId="{2F6BFBEA-4A28-285E-9775-8C46F1A4CC5C}"/>
          </ac:spMkLst>
        </pc:spChg>
        <pc:spChg chg="del mod">
          <ac:chgData name="Mansi Dave" userId="1aee5c9b116c9775" providerId="LiveId" clId="{23701F89-59C4-4779-A0CA-DBDBCD7A7549}" dt="2025-05-02T13:36:55.176" v="51" actId="478"/>
          <ac:spMkLst>
            <pc:docMk/>
            <pc:sldMk cId="1781012060" sldId="333"/>
            <ac:spMk id="9" creationId="{4EDA1D81-4BDC-C591-E21F-B513113871F9}"/>
          </ac:spMkLst>
        </pc:spChg>
        <pc:spChg chg="del">
          <ac:chgData name="Mansi Dave" userId="1aee5c9b116c9775" providerId="LiveId" clId="{23701F89-59C4-4779-A0CA-DBDBCD7A7549}" dt="2025-05-02T13:36:55.176" v="51" actId="478"/>
          <ac:spMkLst>
            <pc:docMk/>
            <pc:sldMk cId="1781012060" sldId="333"/>
            <ac:spMk id="12" creationId="{4574571C-E91D-4993-A4A1-9573B7BCB9B8}"/>
          </ac:spMkLst>
        </pc:spChg>
        <pc:picChg chg="add mod">
          <ac:chgData name="Mansi Dave" userId="1aee5c9b116c9775" providerId="LiveId" clId="{23701F89-59C4-4779-A0CA-DBDBCD7A7549}" dt="2025-05-02T13:36:48.528" v="50"/>
          <ac:picMkLst>
            <pc:docMk/>
            <pc:sldMk cId="1781012060" sldId="333"/>
            <ac:picMk id="3" creationId="{A8543D61-4A15-99AB-14C8-A807FF611E78}"/>
          </ac:picMkLst>
        </pc:picChg>
        <pc:picChg chg="del">
          <ac:chgData name="Mansi Dave" userId="1aee5c9b116c9775" providerId="LiveId" clId="{23701F89-59C4-4779-A0CA-DBDBCD7A7549}" dt="2025-05-02T13:36:47.416" v="49" actId="478"/>
          <ac:picMkLst>
            <pc:docMk/>
            <pc:sldMk cId="1781012060" sldId="333"/>
            <ac:picMk id="13" creationId="{9ABC0457-8EE7-4CB0-A5BD-F225863FEA9D}"/>
          </ac:picMkLst>
        </pc:picChg>
      </pc:sldChg>
    </pc:docChg>
  </pc:docChgLst>
  <pc:docChgLst>
    <pc:chgData name="Naimil Pithva" userId="b25479b80d42439c" providerId="LiveId" clId="{A0645EFE-6321-4F64-B61A-B26972070A31}"/>
    <pc:docChg chg="custSel modSld">
      <pc:chgData name="Naimil Pithva" userId="b25479b80d42439c" providerId="LiveId" clId="{A0645EFE-6321-4F64-B61A-B26972070A31}" dt="2024-05-02T14:58:45.968" v="0" actId="478"/>
      <pc:docMkLst>
        <pc:docMk/>
      </pc:docMkLst>
      <pc:sldChg chg="delSp mod">
        <pc:chgData name="Naimil Pithva" userId="b25479b80d42439c" providerId="LiveId" clId="{A0645EFE-6321-4F64-B61A-B26972070A31}" dt="2024-05-02T14:58:45.968" v="0" actId="478"/>
        <pc:sldMkLst>
          <pc:docMk/>
          <pc:sldMk cId="1781012060" sldId="333"/>
        </pc:sldMkLst>
      </pc:sldChg>
    </pc:docChg>
  </pc:docChgLst>
  <pc:docChgLst>
    <pc:chgData name="Harry V" userId="93f6fd6e8c44d64e" providerId="Windows Live" clId="Web-{21D6D82E-569F-4693-BA74-680388E4FE31}"/>
    <pc:docChg chg="delSld">
      <pc:chgData name="Harry V" userId="93f6fd6e8c44d64e" providerId="Windows Live" clId="Web-{21D6D82E-569F-4693-BA74-680388E4FE31}" dt="2024-01-11T11:54:22.490" v="0"/>
      <pc:docMkLst>
        <pc:docMk/>
      </pc:docMkLst>
      <pc:sldChg chg="del">
        <pc:chgData name="Harry V" userId="93f6fd6e8c44d64e" providerId="Windows Live" clId="Web-{21D6D82E-569F-4693-BA74-680388E4FE31}" dt="2024-01-11T11:54:22.490" v="0"/>
        <pc:sldMkLst>
          <pc:docMk/>
          <pc:sldMk cId="2496069887" sldId="256"/>
        </pc:sldMkLst>
      </pc:sldChg>
    </pc:docChg>
  </pc:docChgLst>
  <pc:docChgLst>
    <pc:chgData name="Naimil Pithva" userId="b25479b80d42439c" providerId="LiveId" clId="{7C7279D6-41E6-4F52-8837-6244B3D2642C}"/>
    <pc:docChg chg="undo redo custSel addSld delSld modSld sldOrd modMainMaster modSection">
      <pc:chgData name="Naimil Pithva" userId="b25479b80d42439c" providerId="LiveId" clId="{7C7279D6-41E6-4F52-8837-6244B3D2642C}" dt="2024-04-02T13:16:39.971" v="653" actId="47"/>
      <pc:docMkLst>
        <pc:docMk/>
      </pc:docMkLst>
      <pc:sldChg chg="addSp delSp modSp new mod ord">
        <pc:chgData name="Naimil Pithva" userId="b25479b80d42439c" providerId="LiveId" clId="{7C7279D6-41E6-4F52-8837-6244B3D2642C}" dt="2024-04-02T13:15:25.070" v="652" actId="1036"/>
        <pc:sldMkLst>
          <pc:docMk/>
          <pc:sldMk cId="1781012060" sldId="333"/>
        </pc:sldMkLst>
      </pc:sldChg>
      <pc:sldChg chg="new del">
        <pc:chgData name="Naimil Pithva" userId="b25479b80d42439c" providerId="LiveId" clId="{7C7279D6-41E6-4F52-8837-6244B3D2642C}" dt="2024-04-02T12:40:10.886" v="6" actId="680"/>
        <pc:sldMkLst>
          <pc:docMk/>
          <pc:sldMk cId="1865474329" sldId="333"/>
        </pc:sldMkLst>
      </pc:sldChg>
      <pc:sldChg chg="new del ord">
        <pc:chgData name="Naimil Pithva" userId="b25479b80d42439c" providerId="LiveId" clId="{7C7279D6-41E6-4F52-8837-6244B3D2642C}" dt="2024-04-02T12:40:01.538" v="4" actId="680"/>
        <pc:sldMkLst>
          <pc:docMk/>
          <pc:sldMk cId="3484114525" sldId="333"/>
        </pc:sldMkLst>
      </pc:sldChg>
      <pc:sldChg chg="addSp delSp modSp add del mod">
        <pc:chgData name="Naimil Pithva" userId="b25479b80d42439c" providerId="LiveId" clId="{7C7279D6-41E6-4F52-8837-6244B3D2642C}" dt="2024-04-02T13:16:39.971" v="653" actId="47"/>
        <pc:sldMkLst>
          <pc:docMk/>
          <pc:sldMk cId="1856737643" sldId="334"/>
        </pc:sldMkLst>
      </pc:sldChg>
      <pc:sldMasterChg chg="addSldLayout modSldLayout sldLayoutOrd">
        <pc:chgData name="Naimil Pithva" userId="b25479b80d42439c" providerId="LiveId" clId="{7C7279D6-41E6-4F52-8837-6244B3D2642C}" dt="2024-04-02T12:40:38.642" v="9" actId="20578"/>
        <pc:sldMasterMkLst>
          <pc:docMk/>
          <pc:sldMasterMk cId="245335495" sldId="2147483648"/>
        </pc:sldMasterMkLst>
        <pc:sldLayoutChg chg="delSp add mod ord modTransition">
          <pc:chgData name="Naimil Pithva" userId="b25479b80d42439c" providerId="LiveId" clId="{7C7279D6-41E6-4F52-8837-6244B3D2642C}" dt="2024-04-02T12:40:38.642" v="9" actId="20578"/>
          <pc:sldLayoutMkLst>
            <pc:docMk/>
            <pc:sldMasterMk cId="245335495" sldId="2147483648"/>
            <pc:sldLayoutMk cId="1911474120" sldId="2147483670"/>
          </pc:sldLayoutMkLst>
        </pc:sldLayoutChg>
      </pc:sldMasterChg>
    </pc:docChg>
  </pc:docChgLst>
  <pc:docChgLst>
    <pc:chgData name="Harry V" userId="93f6fd6e8c44d64e" providerId="LiveId" clId="{1CD47F4F-3170-4EBA-AEB7-6404611B26B7}"/>
    <pc:docChg chg="addSld delSld modSld addSection modSection">
      <pc:chgData name="Harry V" userId="93f6fd6e8c44d64e" providerId="LiveId" clId="{1CD47F4F-3170-4EBA-AEB7-6404611B26B7}" dt="2024-02-26T12:43:09.889" v="19" actId="478"/>
      <pc:docMkLst>
        <pc:docMk/>
      </pc:docMkLst>
      <pc:sldChg chg="modSp mod">
        <pc:chgData name="Harry V" userId="93f6fd6e8c44d64e" providerId="LiveId" clId="{1CD47F4F-3170-4EBA-AEB7-6404611B26B7}" dt="2024-02-13T12:44:23.620" v="0" actId="6549"/>
        <pc:sldMkLst>
          <pc:docMk/>
          <pc:sldMk cId="1830400351" sldId="271"/>
        </pc:sldMkLst>
      </pc:sldChg>
      <pc:sldChg chg="new del">
        <pc:chgData name="Harry V" userId="93f6fd6e8c44d64e" providerId="LiveId" clId="{1CD47F4F-3170-4EBA-AEB7-6404611B26B7}" dt="2024-02-13T12:46:49.886" v="2" actId="47"/>
        <pc:sldMkLst>
          <pc:docMk/>
          <pc:sldMk cId="1097292268" sldId="273"/>
        </pc:sldMkLst>
      </pc:sldChg>
      <pc:sldChg chg="modSp mod">
        <pc:chgData name="Harry V" userId="93f6fd6e8c44d64e" providerId="LiveId" clId="{1CD47F4F-3170-4EBA-AEB7-6404611B26B7}" dt="2024-02-21T12:57:08.356" v="12" actId="1076"/>
        <pc:sldMkLst>
          <pc:docMk/>
          <pc:sldMk cId="3564862938" sldId="275"/>
        </pc:sldMkLst>
      </pc:sldChg>
      <pc:sldChg chg="modSp mod">
        <pc:chgData name="Harry V" userId="93f6fd6e8c44d64e" providerId="LiveId" clId="{1CD47F4F-3170-4EBA-AEB7-6404611B26B7}" dt="2024-02-23T12:36:09.347" v="13" actId="403"/>
        <pc:sldMkLst>
          <pc:docMk/>
          <pc:sldMk cId="3076999923" sldId="277"/>
        </pc:sldMkLst>
      </pc:sldChg>
      <pc:sldChg chg="addSp delSp modSp">
        <pc:chgData name="Harry V" userId="93f6fd6e8c44d64e" providerId="LiveId" clId="{1CD47F4F-3170-4EBA-AEB7-6404611B26B7}" dt="2024-02-26T12:43:09.889" v="19" actId="478"/>
        <pc:sldMkLst>
          <pc:docMk/>
          <pc:sldMk cId="3131455224" sldId="280"/>
        </pc:sldMkLst>
      </pc:sldChg>
    </pc:docChg>
  </pc:docChgLst>
</pc:chgInfo>
</file>

<file path=ppt/charts/_rels/chart1.xml.rels>&#65279;<?xml version="1.0" encoding="utf-8"?><Relationships xmlns="http://schemas.openxmlformats.org/package/2006/relationships"><Relationship Type="http://schemas.openxmlformats.org/officeDocument/2006/relationships/package" Target="/ppt/embeddings/Microsoft_Excel_Worksheet.xlsx" Id="rId3" /><Relationship Type="http://schemas.microsoft.com/office/2011/relationships/chartColorStyle" Target="/ppt/charts/colors1.xml" Id="rId2" /><Relationship Type="http://schemas.microsoft.com/office/2011/relationships/chartStyle" Target="/ppt/charts/style1.xml" Id="rId1" /></Relationships>
</file>

<file path=ppt/charts/_rels/chart2.xml.rels>&#65279;<?xml version="1.0" encoding="utf-8"?><Relationships xmlns="http://schemas.openxmlformats.org/package/2006/relationships"><Relationship Type="http://schemas.openxmlformats.org/officeDocument/2006/relationships/package" Target="/ppt/embeddings/Microsoft_Excel_Worksheet1.xlsx" Id="rId3" /><Relationship Type="http://schemas.microsoft.com/office/2011/relationships/chartColorStyle" Target="/ppt/charts/colors2.xml" Id="rId2" /><Relationship Type="http://schemas.microsoft.com/office/2011/relationships/chartStyle" Target="/ppt/charts/style2.xml" Id="rId1" /></Relationships>
</file>

<file path=ppt/charts/_rels/chart3.xml.rels>&#65279;<?xml version="1.0" encoding="utf-8"?><Relationships xmlns="http://schemas.openxmlformats.org/package/2006/relationships"><Relationship Type="http://schemas.openxmlformats.org/officeDocument/2006/relationships/package" Target="/ppt/embeddings/Microsoft_Excel_Worksheet2.xlsx" Id="rId3" /><Relationship Type="http://schemas.microsoft.com/office/2011/relationships/chartColorStyle" Target="/ppt/charts/colors3.xml" Id="rId2" /><Relationship Type="http://schemas.microsoft.com/office/2011/relationships/chartStyle" Target="/ppt/charts/style3.xml" Id="rId1" /></Relationships>
</file>

<file path=ppt/charts/_rels/chart4.xml.rels>&#65279;<?xml version="1.0" encoding="utf-8"?><Relationships xmlns="http://schemas.openxmlformats.org/package/2006/relationships"><Relationship Type="http://schemas.openxmlformats.org/officeDocument/2006/relationships/package" Target="/ppt/embeddings/Microsoft_Excel_Worksheet3.xlsx" Id="rId3" /><Relationship Type="http://schemas.microsoft.com/office/2011/relationships/chartColorStyle" Target="/ppt/charts/colors4.xml" Id="rId2" /><Relationship Type="http://schemas.microsoft.com/office/2011/relationships/chartStyle" Target="/ppt/charts/style4.xml" Id="rId1" /></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2">
                <a:lumMod val="20000"/>
                <a:lumOff val="80000"/>
              </a:schemeClr>
            </a:solidFill>
            <a:ln>
              <a:noFill/>
            </a:ln>
            <a:effectLst/>
          </c:spPr>
          <c:invertIfNegative val="0"/>
          <c:dPt>
            <c:idx val="0"/>
            <c:invertIfNegative val="0"/>
            <c:bubble3D val="0"/>
            <c:spPr>
              <a:solidFill>
                <a:srgbClr val="D1F0F0"/>
              </a:solidFill>
              <a:ln>
                <a:noFill/>
              </a:ln>
              <a:effectLst/>
            </c:spPr>
            <c:extLst>
              <c:ext xmlns:c16="http://schemas.microsoft.com/office/drawing/2014/chart" uri="{C3380CC4-5D6E-409C-BE32-E72D297353CC}">
                <c16:uniqueId val="{00000004-40C0-4AE8-B977-4798E14902CA}"/>
              </c:ext>
            </c:extLst>
          </c:dPt>
          <c:dPt>
            <c:idx val="4"/>
            <c:invertIfNegative val="0"/>
            <c:bubble3D val="0"/>
            <c:spPr>
              <a:solidFill>
                <a:schemeClr val="accent2"/>
              </a:solidFill>
              <a:ln>
                <a:noFill/>
              </a:ln>
              <a:effectLst/>
            </c:spPr>
            <c:extLst>
              <c:ext xmlns:c16="http://schemas.microsoft.com/office/drawing/2014/chart" uri="{C3380CC4-5D6E-409C-BE32-E72D297353CC}">
                <c16:uniqueId val="{00000008-BD61-4813-A574-F0BC11071E61}"/>
              </c:ext>
            </c:extLst>
          </c:dPt>
          <c:dPt>
            <c:idx val="5"/>
            <c:invertIfNegative val="0"/>
            <c:bubble3D val="0"/>
            <c:spPr>
              <a:solidFill>
                <a:schemeClr val="accent2">
                  <a:lumMod val="20000"/>
                  <a:lumOff val="80000"/>
                </a:schemeClr>
              </a:solidFill>
              <a:ln w="12700" cap="rnd">
                <a:solidFill>
                  <a:schemeClr val="accent2">
                    <a:lumMod val="60000"/>
                    <a:lumOff val="40000"/>
                  </a:schemeClr>
                </a:solidFill>
                <a:prstDash val="sysDash"/>
              </a:ln>
              <a:effectLst/>
            </c:spPr>
            <c:extLst>
              <c:ext xmlns:c16="http://schemas.microsoft.com/office/drawing/2014/chart" uri="{C3380CC4-5D6E-409C-BE32-E72D297353CC}">
                <c16:uniqueId val="{00000006-BD61-4813-A574-F0BC11071E61}"/>
              </c:ext>
            </c:extLst>
          </c:dPt>
          <c:dLbls>
            <c:dLbl>
              <c:idx val="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1"/>
                      </a:solidFill>
                      <a:latin typeface="Onest" panose="020B0604020202020204" charset="0"/>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4-40C0-4AE8-B977-4798E14902CA}"/>
                </c:ext>
              </c:extLst>
            </c:dLbl>
            <c:dLbl>
              <c:idx val="1"/>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1"/>
                      </a:solidFill>
                      <a:latin typeface="Onest" panose="020B0604020202020204" charset="0"/>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6-40C0-4AE8-B977-4798E14902CA}"/>
                </c:ext>
              </c:extLst>
            </c:dLbl>
            <c:dLbl>
              <c:idx val="2"/>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1"/>
                      </a:solidFill>
                      <a:latin typeface="Onest" panose="020B0604020202020204" charset="0"/>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5-40C0-4AE8-B977-4798E14902CA}"/>
                </c:ext>
              </c:extLst>
            </c:dLbl>
            <c:dLbl>
              <c:idx val="3"/>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1"/>
                      </a:solidFill>
                      <a:latin typeface="Onest" panose="020B0604020202020204" charset="0"/>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7-40C0-4AE8-B977-4798E14902CA}"/>
                </c:ext>
              </c:extLst>
            </c:dLbl>
            <c:dLbl>
              <c:idx val="4"/>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2"/>
                      </a:solidFill>
                      <a:latin typeface="Onest ExtraBold" panose="020B0604020202020204" charset="0"/>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8-BD61-4813-A574-F0BC11071E61}"/>
                </c:ext>
              </c:extLst>
            </c:dLbl>
            <c:dLbl>
              <c:idx val="5"/>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1"/>
                      </a:solidFill>
                      <a:latin typeface="Onest" panose="020B0604020202020204" charset="0"/>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6-BD61-4813-A574-F0BC11071E6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Onest" panose="020B060402020202020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Jan</c:v>
                </c:pt>
                <c:pt idx="1">
                  <c:v>March</c:v>
                </c:pt>
                <c:pt idx="2">
                  <c:v>May</c:v>
                </c:pt>
                <c:pt idx="3">
                  <c:v>July</c:v>
                </c:pt>
                <c:pt idx="4">
                  <c:v>Sep</c:v>
                </c:pt>
                <c:pt idx="5">
                  <c:v>2024</c:v>
                </c:pt>
              </c:strCache>
            </c:strRef>
          </c:cat>
          <c:val>
            <c:numRef>
              <c:f>Sheet1!$B$2:$B$7</c:f>
              <c:numCache>
                <c:formatCode>General</c:formatCode>
                <c:ptCount val="6"/>
                <c:pt idx="0">
                  <c:v>10</c:v>
                </c:pt>
                <c:pt idx="1">
                  <c:v>30</c:v>
                </c:pt>
                <c:pt idx="2">
                  <c:v>40</c:v>
                </c:pt>
                <c:pt idx="3">
                  <c:v>45</c:v>
                </c:pt>
                <c:pt idx="4">
                  <c:v>60</c:v>
                </c:pt>
                <c:pt idx="5">
                  <c:v>80</c:v>
                </c:pt>
              </c:numCache>
            </c:numRef>
          </c:val>
          <c:extLst>
            <c:ext xmlns:c16="http://schemas.microsoft.com/office/drawing/2014/chart" uri="{C3380CC4-5D6E-409C-BE32-E72D297353CC}">
              <c16:uniqueId val="{00000000-BD61-4813-A574-F0BC11071E61}"/>
            </c:ext>
          </c:extLst>
        </c:ser>
        <c:dLbls>
          <c:dLblPos val="outEnd"/>
          <c:showLegendKey val="0"/>
          <c:showVal val="1"/>
          <c:showCatName val="0"/>
          <c:showSerName val="0"/>
          <c:showPercent val="0"/>
          <c:showBubbleSize val="0"/>
        </c:dLbls>
        <c:gapWidth val="219"/>
        <c:overlap val="-27"/>
        <c:axId val="1758465808"/>
        <c:axId val="1314973856"/>
      </c:barChart>
      <c:catAx>
        <c:axId val="1758465808"/>
        <c:scaling>
          <c:orientation val="minMax"/>
        </c:scaling>
        <c:delete val="0"/>
        <c:axPos val="b"/>
        <c:numFmt formatCode="General" sourceLinked="1"/>
        <c:majorTickMark val="none"/>
        <c:minorTickMark val="none"/>
        <c:tickLblPos val="nextTo"/>
        <c:spPr>
          <a:noFill/>
          <a:ln w="6350" cap="flat" cmpd="sng" algn="ctr">
            <a:solidFill>
              <a:schemeClr val="bg1">
                <a:lumMod val="85000"/>
              </a:schemeClr>
            </a:solidFill>
            <a:round/>
          </a:ln>
          <a:effectLst/>
        </c:spPr>
        <c:txPr>
          <a:bodyPr rot="-60000000" spcFirstLastPara="1" vertOverflow="ellipsis" vert="horz" wrap="square" anchor="ctr" anchorCtr="1"/>
          <a:lstStyle/>
          <a:p>
            <a:pPr>
              <a:defRPr sz="1197" b="0" i="0" u="none" strike="noStrike" kern="1200" baseline="0">
                <a:solidFill>
                  <a:srgbClr val="103F45"/>
                </a:solidFill>
                <a:latin typeface="Onest" panose="020B0604020202020204" charset="0"/>
                <a:ea typeface="+mn-ea"/>
                <a:cs typeface="+mn-cs"/>
              </a:defRPr>
            </a:pPr>
            <a:endParaRPr lang="en-US"/>
          </a:p>
        </c:txPr>
        <c:crossAx val="1314973856"/>
        <c:crosses val="autoZero"/>
        <c:auto val="1"/>
        <c:lblAlgn val="ctr"/>
        <c:lblOffset val="100"/>
        <c:noMultiLvlLbl val="0"/>
      </c:catAx>
      <c:valAx>
        <c:axId val="1314973856"/>
        <c:scaling>
          <c:orientation val="minMax"/>
        </c:scaling>
        <c:delete val="1"/>
        <c:axPos val="l"/>
        <c:numFmt formatCode="General" sourceLinked="1"/>
        <c:majorTickMark val="none"/>
        <c:minorTickMark val="none"/>
        <c:tickLblPos val="nextTo"/>
        <c:crossAx val="17584658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19050" cap="rnd">
              <a:solidFill>
                <a:schemeClr val="accent2"/>
              </a:solidFill>
              <a:round/>
            </a:ln>
            <a:effectLst/>
          </c:spPr>
          <c:marker>
            <c:symbol val="circle"/>
            <c:size val="7"/>
            <c:spPr>
              <a:solidFill>
                <a:schemeClr val="accent2"/>
              </a:solidFill>
              <a:ln w="9525" cap="rnd">
                <a:noFill/>
              </a:ln>
              <a:effectLst/>
            </c:spPr>
          </c:marker>
          <c:dPt>
            <c:idx val="0"/>
            <c:marker>
              <c:symbol val="circle"/>
              <c:size val="7"/>
              <c:spPr>
                <a:solidFill>
                  <a:srgbClr val="D1F0F0"/>
                </a:solidFill>
                <a:ln w="9525" cap="rnd">
                  <a:noFill/>
                </a:ln>
                <a:effectLst/>
              </c:spPr>
            </c:marker>
            <c:bubble3D val="0"/>
            <c:spPr>
              <a:ln w="19050" cap="rnd">
                <a:solidFill>
                  <a:srgbClr val="D1F0F0"/>
                </a:solidFill>
                <a:round/>
              </a:ln>
              <a:effectLst/>
            </c:spPr>
            <c:extLst>
              <c:ext xmlns:c16="http://schemas.microsoft.com/office/drawing/2014/chart" uri="{C3380CC4-5D6E-409C-BE32-E72D297353CC}">
                <c16:uniqueId val="{0000000A-51A7-47D0-8821-6463F7EC6986}"/>
              </c:ext>
            </c:extLst>
          </c:dPt>
          <c:dPt>
            <c:idx val="1"/>
            <c:marker>
              <c:symbol val="circle"/>
              <c:size val="7"/>
              <c:spPr>
                <a:solidFill>
                  <a:srgbClr val="D1F0F0"/>
                </a:solidFill>
                <a:ln w="9525" cap="rnd">
                  <a:noFill/>
                </a:ln>
                <a:effectLst/>
              </c:spPr>
            </c:marker>
            <c:bubble3D val="0"/>
            <c:spPr>
              <a:ln w="19050" cap="rnd">
                <a:solidFill>
                  <a:schemeClr val="accent2">
                    <a:lumMod val="20000"/>
                    <a:lumOff val="80000"/>
                  </a:schemeClr>
                </a:solidFill>
                <a:round/>
              </a:ln>
              <a:effectLst/>
            </c:spPr>
            <c:extLst>
              <c:ext xmlns:c16="http://schemas.microsoft.com/office/drawing/2014/chart" uri="{C3380CC4-5D6E-409C-BE32-E72D297353CC}">
                <c16:uniqueId val="{00000007-C619-44DB-B16D-3F84C9C6114C}"/>
              </c:ext>
            </c:extLst>
          </c:dPt>
          <c:dPt>
            <c:idx val="2"/>
            <c:marker>
              <c:symbol val="circle"/>
              <c:size val="7"/>
              <c:spPr>
                <a:solidFill>
                  <a:srgbClr val="D1F0F0"/>
                </a:solidFill>
                <a:ln w="9525" cap="rnd">
                  <a:noFill/>
                </a:ln>
                <a:effectLst/>
              </c:spPr>
            </c:marker>
            <c:bubble3D val="0"/>
            <c:spPr>
              <a:ln w="19050" cap="rnd">
                <a:solidFill>
                  <a:schemeClr val="accent2">
                    <a:lumMod val="20000"/>
                    <a:lumOff val="80000"/>
                  </a:schemeClr>
                </a:solidFill>
                <a:round/>
              </a:ln>
              <a:effectLst/>
            </c:spPr>
            <c:extLst>
              <c:ext xmlns:c16="http://schemas.microsoft.com/office/drawing/2014/chart" uri="{C3380CC4-5D6E-409C-BE32-E72D297353CC}">
                <c16:uniqueId val="{00000006-C619-44DB-B16D-3F84C9C6114C}"/>
              </c:ext>
            </c:extLst>
          </c:dPt>
          <c:dPt>
            <c:idx val="3"/>
            <c:marker>
              <c:symbol val="circle"/>
              <c:size val="7"/>
              <c:spPr>
                <a:solidFill>
                  <a:srgbClr val="D1F0F0"/>
                </a:solidFill>
                <a:ln w="9525" cap="rnd">
                  <a:noFill/>
                </a:ln>
                <a:effectLst/>
              </c:spPr>
            </c:marker>
            <c:bubble3D val="0"/>
            <c:spPr>
              <a:ln w="19050" cap="rnd">
                <a:solidFill>
                  <a:schemeClr val="accent2">
                    <a:lumMod val="20000"/>
                    <a:lumOff val="80000"/>
                  </a:schemeClr>
                </a:solidFill>
                <a:round/>
              </a:ln>
              <a:effectLst/>
            </c:spPr>
            <c:extLst>
              <c:ext xmlns:c16="http://schemas.microsoft.com/office/drawing/2014/chart" uri="{C3380CC4-5D6E-409C-BE32-E72D297353CC}">
                <c16:uniqueId val="{00000005-C619-44DB-B16D-3F84C9C6114C}"/>
              </c:ext>
            </c:extLst>
          </c:dPt>
          <c:dPt>
            <c:idx val="4"/>
            <c:marker>
              <c:symbol val="circle"/>
              <c:size val="7"/>
              <c:spPr>
                <a:solidFill>
                  <a:schemeClr val="accent2"/>
                </a:solidFill>
                <a:ln w="9525" cap="rnd">
                  <a:noFill/>
                </a:ln>
                <a:effectLst/>
              </c:spPr>
            </c:marker>
            <c:bubble3D val="0"/>
            <c:spPr>
              <a:ln w="19050" cap="rnd">
                <a:solidFill>
                  <a:schemeClr val="accent2">
                    <a:lumMod val="20000"/>
                    <a:lumOff val="80000"/>
                  </a:schemeClr>
                </a:solidFill>
                <a:round/>
              </a:ln>
              <a:effectLst/>
            </c:spPr>
            <c:extLst>
              <c:ext xmlns:c16="http://schemas.microsoft.com/office/drawing/2014/chart" uri="{C3380CC4-5D6E-409C-BE32-E72D297353CC}">
                <c16:uniqueId val="{00000008-BD61-4813-A574-F0BC11071E61}"/>
              </c:ext>
            </c:extLst>
          </c:dPt>
          <c:dPt>
            <c:idx val="5"/>
            <c:marker>
              <c:symbol val="circle"/>
              <c:size val="7"/>
              <c:spPr>
                <a:solidFill>
                  <a:schemeClr val="accent2"/>
                </a:solidFill>
                <a:ln w="9525" cap="rnd">
                  <a:noFill/>
                </a:ln>
                <a:effectLst/>
              </c:spPr>
            </c:marker>
            <c:bubble3D val="0"/>
            <c:spPr>
              <a:ln w="19050" cap="rnd">
                <a:solidFill>
                  <a:srgbClr val="D1F0F0"/>
                </a:solidFill>
                <a:prstDash val="solid"/>
                <a:round/>
              </a:ln>
              <a:effectLst/>
            </c:spPr>
            <c:extLst>
              <c:ext xmlns:c16="http://schemas.microsoft.com/office/drawing/2014/chart" uri="{C3380CC4-5D6E-409C-BE32-E72D297353CC}">
                <c16:uniqueId val="{00000006-BD61-4813-A574-F0BC11071E61}"/>
              </c:ext>
            </c:extLst>
          </c:dPt>
          <c:dLbls>
            <c:dLbl>
              <c:idx val="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Onest" panose="020B0604020202020204" charset="0"/>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A-51A7-47D0-8821-6463F7EC6986}"/>
                </c:ext>
              </c:extLst>
            </c:dLbl>
            <c:dLbl>
              <c:idx val="1"/>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Onest" panose="020B0604020202020204" charset="0"/>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7-C619-44DB-B16D-3F84C9C6114C}"/>
                </c:ext>
              </c:extLst>
            </c:dLbl>
            <c:dLbl>
              <c:idx val="2"/>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Onest" panose="020B0604020202020204" charset="0"/>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6-C619-44DB-B16D-3F84C9C6114C}"/>
                </c:ext>
              </c:extLst>
            </c:dLbl>
            <c:dLbl>
              <c:idx val="3"/>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Onest" panose="020B0604020202020204" charset="0"/>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5-C619-44DB-B16D-3F84C9C6114C}"/>
                </c:ext>
              </c:extLst>
            </c:dLbl>
            <c:dLbl>
              <c:idx val="4"/>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319C99"/>
                      </a:solidFill>
                      <a:latin typeface="Onest ExtraBold" panose="020B0604020202020204" charset="0"/>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8-BD61-4813-A574-F0BC11071E61}"/>
                </c:ext>
              </c:extLst>
            </c:dLbl>
            <c:dLbl>
              <c:idx val="5"/>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Onest" panose="020B0604020202020204" charset="0"/>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6-BD61-4813-A574-F0BC11071E6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Onest" panose="020B060402020202020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Jan</c:v>
                </c:pt>
                <c:pt idx="1">
                  <c:v>March</c:v>
                </c:pt>
                <c:pt idx="2">
                  <c:v>May</c:v>
                </c:pt>
                <c:pt idx="3">
                  <c:v>July</c:v>
                </c:pt>
                <c:pt idx="4">
                  <c:v>Sep</c:v>
                </c:pt>
                <c:pt idx="5">
                  <c:v>2024</c:v>
                </c:pt>
              </c:strCache>
            </c:strRef>
          </c:cat>
          <c:val>
            <c:numRef>
              <c:f>Sheet1!$B$2:$B$7</c:f>
              <c:numCache>
                <c:formatCode>General</c:formatCode>
                <c:ptCount val="6"/>
                <c:pt idx="0">
                  <c:v>10</c:v>
                </c:pt>
                <c:pt idx="1">
                  <c:v>30</c:v>
                </c:pt>
                <c:pt idx="2">
                  <c:v>40</c:v>
                </c:pt>
                <c:pt idx="3">
                  <c:v>45</c:v>
                </c:pt>
                <c:pt idx="4">
                  <c:v>60</c:v>
                </c:pt>
                <c:pt idx="5">
                  <c:v>80</c:v>
                </c:pt>
              </c:numCache>
            </c:numRef>
          </c:val>
          <c:smooth val="0"/>
          <c:extLst>
            <c:ext xmlns:c16="http://schemas.microsoft.com/office/drawing/2014/chart" uri="{C3380CC4-5D6E-409C-BE32-E72D297353CC}">
              <c16:uniqueId val="{00000000-BD61-4813-A574-F0BC11071E61}"/>
            </c:ext>
          </c:extLst>
        </c:ser>
        <c:dLbls>
          <c:showLegendKey val="0"/>
          <c:showVal val="0"/>
          <c:showCatName val="0"/>
          <c:showSerName val="0"/>
          <c:showPercent val="0"/>
          <c:showBubbleSize val="0"/>
        </c:dLbls>
        <c:marker val="1"/>
        <c:smooth val="0"/>
        <c:axId val="1758465808"/>
        <c:axId val="1314973856"/>
      </c:lineChart>
      <c:catAx>
        <c:axId val="1758465808"/>
        <c:scaling>
          <c:orientation val="minMax"/>
        </c:scaling>
        <c:delete val="0"/>
        <c:axPos val="b"/>
        <c:numFmt formatCode="General" sourceLinked="1"/>
        <c:majorTickMark val="none"/>
        <c:minorTickMark val="none"/>
        <c:tickLblPos val="nextTo"/>
        <c:spPr>
          <a:noFill/>
          <a:ln w="6350" cap="flat" cmpd="sng" algn="ctr">
            <a:solidFill>
              <a:schemeClr val="bg1">
                <a:lumMod val="85000"/>
              </a:schemeClr>
            </a:solidFill>
            <a:round/>
          </a:ln>
          <a:effectLst/>
        </c:spPr>
        <c:txPr>
          <a:bodyPr rot="-60000000" spcFirstLastPara="1" vertOverflow="ellipsis" vert="horz" wrap="square" anchor="ctr" anchorCtr="1"/>
          <a:lstStyle/>
          <a:p>
            <a:pPr>
              <a:defRPr sz="1197" b="0" i="0" u="none" strike="noStrike" kern="1200" baseline="0">
                <a:solidFill>
                  <a:schemeClr val="accent1"/>
                </a:solidFill>
                <a:latin typeface="Onest" panose="020B0604020202020204" charset="0"/>
                <a:ea typeface="+mn-ea"/>
                <a:cs typeface="+mn-cs"/>
              </a:defRPr>
            </a:pPr>
            <a:endParaRPr lang="en-US"/>
          </a:p>
        </c:txPr>
        <c:crossAx val="1314973856"/>
        <c:crosses val="autoZero"/>
        <c:auto val="1"/>
        <c:lblAlgn val="ctr"/>
        <c:lblOffset val="100"/>
        <c:noMultiLvlLbl val="0"/>
      </c:catAx>
      <c:valAx>
        <c:axId val="1314973856"/>
        <c:scaling>
          <c:orientation val="minMax"/>
        </c:scaling>
        <c:delete val="1"/>
        <c:axPos val="l"/>
        <c:numFmt formatCode="General" sourceLinked="1"/>
        <c:majorTickMark val="none"/>
        <c:minorTickMark val="none"/>
        <c:tickLblPos val="nextTo"/>
        <c:crossAx val="17584658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2746131829196394E-2"/>
          <c:y val="3.4215233214531936E-3"/>
          <c:w val="0.91824349566474539"/>
          <c:h val="0.76050764629638945"/>
        </c:manualLayout>
      </c:layout>
      <c:barChart>
        <c:barDir val="col"/>
        <c:grouping val="stacked"/>
        <c:varyColors val="0"/>
        <c:ser>
          <c:idx val="0"/>
          <c:order val="0"/>
          <c:tx>
            <c:strRef>
              <c:f>Sheet1!$B$1</c:f>
              <c:strCache>
                <c:ptCount val="1"/>
                <c:pt idx="0">
                  <c:v>Gross Profit</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Onest" panose="020B060402020202020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pt idx="0">
                  <c:v>2020</c:v>
                </c:pt>
                <c:pt idx="1">
                  <c:v>2021</c:v>
                </c:pt>
                <c:pt idx="2">
                  <c:v>2022</c:v>
                </c:pt>
              </c:numCache>
            </c:numRef>
          </c:cat>
          <c:val>
            <c:numRef>
              <c:f>Sheet1!$B$2:$B$4</c:f>
              <c:numCache>
                <c:formatCode>#,##0</c:formatCode>
                <c:ptCount val="3"/>
                <c:pt idx="0">
                  <c:v>121033</c:v>
                </c:pt>
                <c:pt idx="1">
                  <c:v>130815</c:v>
                </c:pt>
                <c:pt idx="2">
                  <c:v>139079</c:v>
                </c:pt>
              </c:numCache>
            </c:numRef>
          </c:val>
          <c:extLst>
            <c:ext xmlns:c16="http://schemas.microsoft.com/office/drawing/2014/chart" uri="{C3380CC4-5D6E-409C-BE32-E72D297353CC}">
              <c16:uniqueId val="{00000000-5ACB-4825-901E-1DC603EF15C6}"/>
            </c:ext>
          </c:extLst>
        </c:ser>
        <c:ser>
          <c:idx val="1"/>
          <c:order val="1"/>
          <c:tx>
            <c:strRef>
              <c:f>Sheet1!$C$1</c:f>
              <c:strCache>
                <c:ptCount val="1"/>
                <c:pt idx="0">
                  <c:v>Net Income</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6"/>
                    </a:solidFill>
                    <a:latin typeface="Onest" panose="020B060402020202020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pt idx="0">
                  <c:v>2020</c:v>
                </c:pt>
                <c:pt idx="1">
                  <c:v>2021</c:v>
                </c:pt>
                <c:pt idx="2">
                  <c:v>2022</c:v>
                </c:pt>
              </c:numCache>
            </c:numRef>
          </c:cat>
          <c:val>
            <c:numRef>
              <c:f>Sheet1!$C$2:$C$4</c:f>
              <c:numCache>
                <c:formatCode>#,##0</c:formatCode>
                <c:ptCount val="3"/>
                <c:pt idx="0">
                  <c:v>8317</c:v>
                </c:pt>
                <c:pt idx="1">
                  <c:v>10951</c:v>
                </c:pt>
                <c:pt idx="2">
                  <c:v>16661</c:v>
                </c:pt>
              </c:numCache>
            </c:numRef>
          </c:val>
          <c:extLst>
            <c:ext xmlns:c16="http://schemas.microsoft.com/office/drawing/2014/chart" uri="{C3380CC4-5D6E-409C-BE32-E72D297353CC}">
              <c16:uniqueId val="{00000001-5ACB-4825-901E-1DC603EF15C6}"/>
            </c:ext>
          </c:extLst>
        </c:ser>
        <c:dLbls>
          <c:showLegendKey val="0"/>
          <c:showVal val="0"/>
          <c:showCatName val="0"/>
          <c:showSerName val="0"/>
          <c:showPercent val="0"/>
          <c:showBubbleSize val="0"/>
        </c:dLbls>
        <c:gapWidth val="150"/>
        <c:overlap val="100"/>
        <c:axId val="1305254064"/>
        <c:axId val="1514655312"/>
      </c:barChart>
      <c:lineChart>
        <c:grouping val="standard"/>
        <c:varyColors val="0"/>
        <c:ser>
          <c:idx val="2"/>
          <c:order val="2"/>
          <c:tx>
            <c:strRef>
              <c:f>Sheet1!$D$1</c:f>
              <c:strCache>
                <c:ptCount val="1"/>
                <c:pt idx="0">
                  <c:v>EBITDA</c:v>
                </c:pt>
              </c:strCache>
            </c:strRef>
          </c:tx>
          <c:spPr>
            <a:ln w="19050" cap="rnd">
              <a:solidFill>
                <a:schemeClr val="accent3"/>
              </a:solidFill>
              <a:round/>
            </a:ln>
            <a:effectLst/>
          </c:spPr>
          <c:marker>
            <c:symbol val="circle"/>
            <c:size val="5"/>
            <c:spPr>
              <a:solidFill>
                <a:schemeClr val="accent3"/>
              </a:solidFill>
              <a:ln w="9525">
                <a:solidFill>
                  <a:schemeClr val="accent3"/>
                </a:solidFill>
              </a:ln>
              <a:effectLst/>
            </c:spPr>
          </c:marker>
          <c:dLbls>
            <c:dLbl>
              <c:idx val="0"/>
              <c:layout>
                <c:manualLayout>
                  <c:x val="4.4834212054816934E-2"/>
                  <c:y val="-3.5258631627279179E-2"/>
                </c:manualLayout>
              </c:layout>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3"/>
                      </a:solidFill>
                      <a:latin typeface="+mn-lt"/>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ACB-4825-901E-1DC603EF15C6}"/>
                </c:ext>
              </c:extLst>
            </c:dLbl>
            <c:dLbl>
              <c:idx val="1"/>
              <c:layout>
                <c:manualLayout>
                  <c:x val="4.6950494848011191E-2"/>
                  <c:y val="-3.5159651474143135E-2"/>
                </c:manualLayout>
              </c:layout>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3"/>
                      </a:solidFill>
                      <a:latin typeface="+mn-lt"/>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ACB-4825-901E-1DC603EF15C6}"/>
                </c:ext>
              </c:extLst>
            </c:dLbl>
            <c:dLbl>
              <c:idx val="2"/>
              <c:layout>
                <c:manualLayout>
                  <c:x val="4.6950494848011191E-2"/>
                  <c:y val="-1.0434299074006473E-3"/>
                </c:manualLayout>
              </c:layout>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3"/>
                      </a:solidFill>
                      <a:latin typeface="+mn-lt"/>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ACB-4825-901E-1DC603EF15C6}"/>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pt idx="0">
                  <c:v>2020</c:v>
                </c:pt>
                <c:pt idx="1">
                  <c:v>2021</c:v>
                </c:pt>
                <c:pt idx="2">
                  <c:v>2022</c:v>
                </c:pt>
              </c:numCache>
            </c:numRef>
          </c:cat>
          <c:val>
            <c:numRef>
              <c:f>Sheet1!$D$2:$D$4</c:f>
              <c:numCache>
                <c:formatCode>#,##0</c:formatCode>
                <c:ptCount val="3"/>
                <c:pt idx="0">
                  <c:v>4461</c:v>
                </c:pt>
                <c:pt idx="1">
                  <c:v>13798</c:v>
                </c:pt>
                <c:pt idx="2">
                  <c:v>21656</c:v>
                </c:pt>
              </c:numCache>
            </c:numRef>
          </c:val>
          <c:smooth val="0"/>
          <c:extLst>
            <c:ext xmlns:c16="http://schemas.microsoft.com/office/drawing/2014/chart" uri="{C3380CC4-5D6E-409C-BE32-E72D297353CC}">
              <c16:uniqueId val="{00000002-5ACB-4825-901E-1DC603EF15C6}"/>
            </c:ext>
          </c:extLst>
        </c:ser>
        <c:dLbls>
          <c:showLegendKey val="0"/>
          <c:showVal val="0"/>
          <c:showCatName val="0"/>
          <c:showSerName val="0"/>
          <c:showPercent val="0"/>
          <c:showBubbleSize val="0"/>
        </c:dLbls>
        <c:marker val="1"/>
        <c:smooth val="0"/>
        <c:axId val="1294394463"/>
        <c:axId val="1833867519"/>
      </c:lineChart>
      <c:catAx>
        <c:axId val="1305254064"/>
        <c:scaling>
          <c:orientation val="minMax"/>
        </c:scaling>
        <c:delete val="0"/>
        <c:axPos val="b"/>
        <c:numFmt formatCode="General" sourceLinked="1"/>
        <c:majorTickMark val="none"/>
        <c:minorTickMark val="none"/>
        <c:tickLblPos val="nextTo"/>
        <c:spPr>
          <a:solidFill>
            <a:schemeClr val="bg1"/>
          </a:solidFill>
          <a:ln w="635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Onest" panose="020B0604020202020204" charset="0"/>
                <a:ea typeface="+mn-ea"/>
                <a:cs typeface="+mn-cs"/>
              </a:defRPr>
            </a:pPr>
            <a:endParaRPr lang="en-US"/>
          </a:p>
        </c:txPr>
        <c:crossAx val="1514655312"/>
        <c:crosses val="autoZero"/>
        <c:auto val="1"/>
        <c:lblAlgn val="ctr"/>
        <c:lblOffset val="0"/>
        <c:noMultiLvlLbl val="0"/>
      </c:catAx>
      <c:valAx>
        <c:axId val="1514655312"/>
        <c:scaling>
          <c:orientation val="minMax"/>
        </c:scaling>
        <c:delete val="1"/>
        <c:axPos val="l"/>
        <c:numFmt formatCode="#,##0" sourceLinked="1"/>
        <c:majorTickMark val="out"/>
        <c:minorTickMark val="none"/>
        <c:tickLblPos val="nextTo"/>
        <c:crossAx val="1305254064"/>
        <c:crosses val="autoZero"/>
        <c:crossBetween val="between"/>
        <c:majorUnit val="50000"/>
      </c:valAx>
      <c:valAx>
        <c:axId val="1833867519"/>
        <c:scaling>
          <c:orientation val="minMax"/>
          <c:max val="50000"/>
        </c:scaling>
        <c:delete val="1"/>
        <c:axPos val="r"/>
        <c:numFmt formatCode="#,##0" sourceLinked="1"/>
        <c:majorTickMark val="out"/>
        <c:minorTickMark val="none"/>
        <c:tickLblPos val="nextTo"/>
        <c:crossAx val="1294394463"/>
        <c:crosses val="max"/>
        <c:crossBetween val="between"/>
        <c:majorUnit val="10000"/>
      </c:valAx>
      <c:catAx>
        <c:axId val="1294394463"/>
        <c:scaling>
          <c:orientation val="minMax"/>
        </c:scaling>
        <c:delete val="1"/>
        <c:axPos val="t"/>
        <c:numFmt formatCode="General" sourceLinked="1"/>
        <c:majorTickMark val="out"/>
        <c:minorTickMark val="none"/>
        <c:tickLblPos val="nextTo"/>
        <c:crossAx val="1833867519"/>
        <c:crosses val="max"/>
        <c:auto val="1"/>
        <c:lblAlgn val="ctr"/>
        <c:lblOffset val="100"/>
        <c:noMultiLvlLbl val="0"/>
      </c:catAx>
      <c:spPr>
        <a:noFill/>
        <a:ln>
          <a:noFill/>
        </a:ln>
        <a:effectLst/>
      </c:spPr>
    </c:plotArea>
    <c:legend>
      <c:legendPos val="b"/>
      <c:layout>
        <c:manualLayout>
          <c:xMode val="edge"/>
          <c:yMode val="edge"/>
          <c:x val="0.12548034801648586"/>
          <c:y val="0.90014621044267729"/>
          <c:w val="0.76895636794289468"/>
          <c:h val="6.583414987403674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Onest" panose="020B060402020202020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w="25400"/>
          </c:spPr>
          <c:dPt>
            <c:idx val="0"/>
            <c:bubble3D val="0"/>
            <c:spPr>
              <a:solidFill>
                <a:schemeClr val="accent2">
                  <a:lumMod val="75000"/>
                </a:schemeClr>
              </a:solidFill>
              <a:ln w="25400">
                <a:solidFill>
                  <a:schemeClr val="lt1"/>
                </a:solidFill>
              </a:ln>
              <a:effectLst/>
            </c:spPr>
            <c:extLst>
              <c:ext xmlns:c16="http://schemas.microsoft.com/office/drawing/2014/chart" uri="{C3380CC4-5D6E-409C-BE32-E72D297353CC}">
                <c16:uniqueId val="{00000001-6CC1-46B3-9908-C2E6BC327169}"/>
              </c:ext>
            </c:extLst>
          </c:dPt>
          <c:dPt>
            <c:idx val="1"/>
            <c:bubble3D val="0"/>
            <c:spPr>
              <a:solidFill>
                <a:schemeClr val="accent2"/>
              </a:solidFill>
              <a:ln w="25400">
                <a:solidFill>
                  <a:schemeClr val="lt1"/>
                </a:solidFill>
              </a:ln>
              <a:effectLst/>
            </c:spPr>
            <c:extLst>
              <c:ext xmlns:c16="http://schemas.microsoft.com/office/drawing/2014/chart" uri="{C3380CC4-5D6E-409C-BE32-E72D297353CC}">
                <c16:uniqueId val="{00000002-6CC1-46B3-9908-C2E6BC327169}"/>
              </c:ext>
            </c:extLst>
          </c:dPt>
          <c:dPt>
            <c:idx val="2"/>
            <c:bubble3D val="0"/>
            <c:spPr>
              <a:solidFill>
                <a:srgbClr val="74D3D1"/>
              </a:solidFill>
              <a:ln w="25400">
                <a:solidFill>
                  <a:schemeClr val="lt1"/>
                </a:solidFill>
              </a:ln>
              <a:effectLst/>
            </c:spPr>
            <c:extLst>
              <c:ext xmlns:c16="http://schemas.microsoft.com/office/drawing/2014/chart" uri="{C3380CC4-5D6E-409C-BE32-E72D297353CC}">
                <c16:uniqueId val="{00000003-6CC1-46B3-9908-C2E6BC327169}"/>
              </c:ext>
            </c:extLst>
          </c:dPt>
          <c:cat>
            <c:strRef>
              <c:f>Sheet1!$A$2:$A$4</c:f>
              <c:strCache>
                <c:ptCount val="3"/>
                <c:pt idx="0">
                  <c:v>1st Qtr</c:v>
                </c:pt>
                <c:pt idx="1">
                  <c:v>2nd Qtr</c:v>
                </c:pt>
                <c:pt idx="2">
                  <c:v>3rd Qtr</c:v>
                </c:pt>
              </c:strCache>
            </c:strRef>
          </c:cat>
          <c:val>
            <c:numRef>
              <c:f>Sheet1!$B$2:$B$4</c:f>
              <c:numCache>
                <c:formatCode>General</c:formatCode>
                <c:ptCount val="3"/>
                <c:pt idx="0">
                  <c:v>50</c:v>
                </c:pt>
                <c:pt idx="1">
                  <c:v>34</c:v>
                </c:pt>
                <c:pt idx="2">
                  <c:v>16</c:v>
                </c:pt>
              </c:numCache>
            </c:numRef>
          </c:val>
          <c:extLst>
            <c:ext xmlns:c16="http://schemas.microsoft.com/office/drawing/2014/chart" uri="{C3380CC4-5D6E-409C-BE32-E72D297353CC}">
              <c16:uniqueId val="{00000000-6CC1-46B3-9908-C2E6BC327169}"/>
            </c:ext>
          </c:extLst>
        </c:ser>
        <c:dLbls>
          <c:showLegendKey val="0"/>
          <c:showVal val="0"/>
          <c:showCatName val="0"/>
          <c:showSerName val="0"/>
          <c:showPercent val="0"/>
          <c:showBubbleSize val="0"/>
          <c:showLeaderLines val="1"/>
        </c:dLbls>
        <c:firstSliceAng val="0"/>
        <c:holeSize val="6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&#65279;<?xml version="1.0" encoding="utf-8"?><Relationships xmlns="http://schemas.openxmlformats.org/package/2006/relationships"><Relationship Type="http://schemas.openxmlformats.org/officeDocument/2006/relationships/theme" Target="/ppt/theme/theme3.xml" Id="rId1"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3D8F513-04DF-33A2-083C-35C4613D5E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B64C14D-978A-477A-87B3-032F644B49A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A45AECB-C279-46B6-9285-8A26417F0154}" type="datetimeFigureOut">
              <a:rPr lang="en-US" smtClean="0"/>
              <a:t>5/2/2025</a:t>
            </a:fld>
            <a:endParaRPr lang="en-US"/>
          </a:p>
        </p:txBody>
      </p:sp>
      <p:sp>
        <p:nvSpPr>
          <p:cNvPr id="4" name="Footer Placeholder 3">
            <a:extLst>
              <a:ext uri="{FF2B5EF4-FFF2-40B4-BE49-F238E27FC236}">
                <a16:creationId xmlns:a16="http://schemas.microsoft.com/office/drawing/2014/main" id="{2A3CDD2B-A284-6AF0-7EAA-3DE24DF2A40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6D60A21-1634-1266-60A5-54079F7B6C2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66BE9F9-0165-4DB7-9370-39C50FB71A18}" type="slidenum">
              <a:rPr lang="en-US" smtClean="0"/>
              <a:t>‹#›</a:t>
            </a:fld>
            <a:endParaRPr lang="en-US"/>
          </a:p>
        </p:txBody>
      </p:sp>
    </p:spTree>
    <p:extLst>
      <p:ext uri="{BB962C8B-B14F-4D97-AF65-F5344CB8AC3E}">
        <p14:creationId xmlns:p14="http://schemas.microsoft.com/office/powerpoint/2010/main" val="3765586994"/>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&#65279;<?xml version="1.0" encoding="utf-8"?><Relationships xmlns="http://schemas.openxmlformats.org/package/2006/relationships"><Relationship Type="http://schemas.openxmlformats.org/officeDocument/2006/relationships/theme" Target="/ppt/theme/theme2.xml"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17F7CD-BEE3-4B6E-A955-6C966F359CF4}" type="datetimeFigureOut">
              <a:rPr lang="en-US" smtClean="0"/>
              <a:t>5/2/2025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70B7FF-B30C-410D-AE6B-3CED7343CB14}" type="slidenum">
              <a:rPr lang="en-US" smtClean="0"/>
              <a:t>‹#›</a:t>
            </a:fld>
            <a:endParaRPr lang="en-US"/>
          </a:p>
        </p:txBody>
      </p:sp>
    </p:spTree>
    <p:extLst>
      <p:ext uri="{BB962C8B-B14F-4D97-AF65-F5344CB8AC3E}">
        <p14:creationId xmlns:p14="http://schemas.microsoft.com/office/powerpoint/2010/main" val="2632289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Relationships xmlns="http://schemas.openxmlformats.org/package/2006/relationships"><Relationship Type="http://schemas.openxmlformats.org/officeDocument/2006/relationships/slide" Target="/ppt/slides/slide4.xml" Id="rId2" /><Relationship Type="http://schemas.openxmlformats.org/officeDocument/2006/relationships/notesMaster" Target="/ppt/notesMasters/notesMaster1.xml" Id="rId1" /></Relationships>
</file>

<file path=ppt/notesSlides/_rels/notesSlide10.xml.rels>&#65279;<?xml version="1.0" encoding="utf-8"?><Relationships xmlns="http://schemas.openxmlformats.org/package/2006/relationships"><Relationship Type="http://schemas.openxmlformats.org/officeDocument/2006/relationships/slide" Target="/ppt/slides/slide13.xml" Id="rId2" /><Relationship Type="http://schemas.openxmlformats.org/officeDocument/2006/relationships/notesMaster" Target="/ppt/notesMasters/notesMaster1.xml" Id="rId1" /></Relationships>
</file>

<file path=ppt/notesSlides/_rels/notesSlide11.xml.rels>&#65279;<?xml version="1.0" encoding="utf-8"?><Relationships xmlns="http://schemas.openxmlformats.org/package/2006/relationships"><Relationship Type="http://schemas.openxmlformats.org/officeDocument/2006/relationships/slide" Target="/ppt/slides/slide14.xml" Id="rId2" /><Relationship Type="http://schemas.openxmlformats.org/officeDocument/2006/relationships/notesMaster" Target="/ppt/notesMasters/notesMaster1.xml" Id="rId1" /></Relationships>
</file>

<file path=ppt/notesSlides/_rels/notesSlide12.xml.rels>&#65279;<?xml version="1.0" encoding="utf-8"?><Relationships xmlns="http://schemas.openxmlformats.org/package/2006/relationships"><Relationship Type="http://schemas.openxmlformats.org/officeDocument/2006/relationships/slide" Target="/ppt/slides/slide15.xml" Id="rId2" /><Relationship Type="http://schemas.openxmlformats.org/officeDocument/2006/relationships/notesMaster" Target="/ppt/notesMasters/notesMaster1.xml" Id="rId1" /></Relationships>
</file>

<file path=ppt/notesSlides/_rels/notesSlide13.xml.rels>&#65279;<?xml version="1.0" encoding="utf-8"?><Relationships xmlns="http://schemas.openxmlformats.org/package/2006/relationships"><Relationship Type="http://schemas.openxmlformats.org/officeDocument/2006/relationships/slide" Target="/ppt/slides/slide16.xml" Id="rId2" /><Relationship Type="http://schemas.openxmlformats.org/officeDocument/2006/relationships/notesMaster" Target="/ppt/notesMasters/notesMaster1.xml" Id="rId1" /></Relationships>
</file>

<file path=ppt/notesSlides/_rels/notesSlide14.xml.rels>&#65279;<?xml version="1.0" encoding="utf-8"?><Relationships xmlns="http://schemas.openxmlformats.org/package/2006/relationships"><Relationship Type="http://schemas.openxmlformats.org/officeDocument/2006/relationships/slide" Target="/ppt/slides/slide17.xml" Id="rId2" /><Relationship Type="http://schemas.openxmlformats.org/officeDocument/2006/relationships/notesMaster" Target="/ppt/notesMasters/notesMaster1.xml" Id="rId1" /></Relationships>
</file>

<file path=ppt/notesSlides/_rels/notesSlide15.xml.rels>&#65279;<?xml version="1.0" encoding="utf-8"?><Relationships xmlns="http://schemas.openxmlformats.org/package/2006/relationships"><Relationship Type="http://schemas.openxmlformats.org/officeDocument/2006/relationships/slide" Target="/ppt/slides/slide18.xml" Id="rId2" /><Relationship Type="http://schemas.openxmlformats.org/officeDocument/2006/relationships/notesMaster" Target="/ppt/notesMasters/notesMaster1.xml" Id="rId1" /></Relationships>
</file>

<file path=ppt/notesSlides/_rels/notesSlide16.xml.rels>&#65279;<?xml version="1.0" encoding="utf-8"?><Relationships xmlns="http://schemas.openxmlformats.org/package/2006/relationships"><Relationship Type="http://schemas.openxmlformats.org/officeDocument/2006/relationships/slide" Target="/ppt/slides/slide19.xml" Id="rId2" /><Relationship Type="http://schemas.openxmlformats.org/officeDocument/2006/relationships/notesMaster" Target="/ppt/notesMasters/notesMaster1.xml" Id="rId1" /></Relationships>
</file>

<file path=ppt/notesSlides/_rels/notesSlide17.xml.rels>&#65279;<?xml version="1.0" encoding="utf-8"?><Relationships xmlns="http://schemas.openxmlformats.org/package/2006/relationships"><Relationship Type="http://schemas.openxmlformats.org/officeDocument/2006/relationships/slide" Target="/ppt/slides/slide20.xml" Id="rId2" /><Relationship Type="http://schemas.openxmlformats.org/officeDocument/2006/relationships/notesMaster" Target="/ppt/notesMasters/notesMaster1.xml" Id="rId1" /></Relationships>
</file>

<file path=ppt/notesSlides/_rels/notesSlide18.xml.rels>&#65279;<?xml version="1.0" encoding="utf-8"?><Relationships xmlns="http://schemas.openxmlformats.org/package/2006/relationships"><Relationship Type="http://schemas.openxmlformats.org/officeDocument/2006/relationships/slide" Target="/ppt/slides/slide21.xml" Id="rId2" /><Relationship Type="http://schemas.openxmlformats.org/officeDocument/2006/relationships/notesMaster" Target="/ppt/notesMasters/notesMaster1.xml" Id="rId1" /></Relationships>
</file>

<file path=ppt/notesSlides/_rels/notesSlide19.xml.rels>&#65279;<?xml version="1.0" encoding="utf-8"?><Relationships xmlns="http://schemas.openxmlformats.org/package/2006/relationships"><Relationship Type="http://schemas.openxmlformats.org/officeDocument/2006/relationships/slide" Target="/ppt/slides/slide22.xml" Id="rId2" /><Relationship Type="http://schemas.openxmlformats.org/officeDocument/2006/relationships/notesMaster" Target="/ppt/notesMasters/notesMaster1.xml" Id="rId1" /></Relationships>
</file>

<file path=ppt/notesSlides/_rels/notesSlide2.xml.rels>&#65279;<?xml version="1.0" encoding="utf-8"?><Relationships xmlns="http://schemas.openxmlformats.org/package/2006/relationships"><Relationship Type="http://schemas.openxmlformats.org/officeDocument/2006/relationships/slide" Target="/ppt/slides/slide5.xml" Id="rId2" /><Relationship Type="http://schemas.openxmlformats.org/officeDocument/2006/relationships/notesMaster" Target="/ppt/notesMasters/notesMaster1.xml" Id="rId1" /></Relationships>
</file>

<file path=ppt/notesSlides/_rels/notesSlide20.xml.rels>&#65279;<?xml version="1.0" encoding="utf-8"?><Relationships xmlns="http://schemas.openxmlformats.org/package/2006/relationships"><Relationship Type="http://schemas.openxmlformats.org/officeDocument/2006/relationships/slide" Target="/ppt/slides/slide23.xml" Id="rId2" /><Relationship Type="http://schemas.openxmlformats.org/officeDocument/2006/relationships/notesMaster" Target="/ppt/notesMasters/notesMaster1.xml" Id="rId1" /></Relationships>
</file>

<file path=ppt/notesSlides/_rels/notesSlide21.xml.rels>&#65279;<?xml version="1.0" encoding="utf-8"?><Relationships xmlns="http://schemas.openxmlformats.org/package/2006/relationships"><Relationship Type="http://schemas.openxmlformats.org/officeDocument/2006/relationships/slide" Target="/ppt/slides/slide24.xml" Id="rId2" /><Relationship Type="http://schemas.openxmlformats.org/officeDocument/2006/relationships/notesMaster" Target="/ppt/notesMasters/notesMaster1.xml" Id="rId1" /></Relationships>
</file>

<file path=ppt/notesSlides/_rels/notesSlide22.xml.rels>&#65279;<?xml version="1.0" encoding="utf-8"?><Relationships xmlns="http://schemas.openxmlformats.org/package/2006/relationships"><Relationship Type="http://schemas.openxmlformats.org/officeDocument/2006/relationships/slide" Target="/ppt/slides/slide25.xml" Id="rId2" /><Relationship Type="http://schemas.openxmlformats.org/officeDocument/2006/relationships/notesMaster" Target="/ppt/notesMasters/notesMaster1.xml" Id="rId1" /></Relationships>
</file>

<file path=ppt/notesSlides/_rels/notesSlide23.xml.rels>&#65279;<?xml version="1.0" encoding="utf-8"?><Relationships xmlns="http://schemas.openxmlformats.org/package/2006/relationships"><Relationship Type="http://schemas.openxmlformats.org/officeDocument/2006/relationships/slide" Target="/ppt/slides/slide26.xml" Id="rId2" /><Relationship Type="http://schemas.openxmlformats.org/officeDocument/2006/relationships/notesMaster" Target="/ppt/notesMasters/notesMaster1.xml" Id="rId1" /></Relationships>
</file>

<file path=ppt/notesSlides/_rels/notesSlide24.xml.rels>&#65279;<?xml version="1.0" encoding="utf-8"?><Relationships xmlns="http://schemas.openxmlformats.org/package/2006/relationships"><Relationship Type="http://schemas.openxmlformats.org/officeDocument/2006/relationships/slide" Target="/ppt/slides/slide27.xml" Id="rId2" /><Relationship Type="http://schemas.openxmlformats.org/officeDocument/2006/relationships/notesMaster" Target="/ppt/notesMasters/notesMaster1.xml" Id="rId1" /></Relationships>
</file>

<file path=ppt/notesSlides/_rels/notesSlide25.xml.rels>&#65279;<?xml version="1.0" encoding="utf-8"?><Relationships xmlns="http://schemas.openxmlformats.org/package/2006/relationships"><Relationship Type="http://schemas.openxmlformats.org/officeDocument/2006/relationships/slide" Target="/ppt/slides/slide28.xml" Id="rId2" /><Relationship Type="http://schemas.openxmlformats.org/officeDocument/2006/relationships/notesMaster" Target="/ppt/notesMasters/notesMaster1.xml" Id="rId1" /></Relationships>
</file>

<file path=ppt/notesSlides/_rels/notesSlide26.xml.rels>&#65279;<?xml version="1.0" encoding="utf-8"?><Relationships xmlns="http://schemas.openxmlformats.org/package/2006/relationships"><Relationship Type="http://schemas.openxmlformats.org/officeDocument/2006/relationships/slide" Target="/ppt/slides/slide29.xml" Id="rId2" /><Relationship Type="http://schemas.openxmlformats.org/officeDocument/2006/relationships/notesMaster" Target="/ppt/notesMasters/notesMaster1.xml" Id="rId1" /></Relationships>
</file>

<file path=ppt/notesSlides/_rels/notesSlide27.xml.rels>&#65279;<?xml version="1.0" encoding="utf-8"?><Relationships xmlns="http://schemas.openxmlformats.org/package/2006/relationships"><Relationship Type="http://schemas.openxmlformats.org/officeDocument/2006/relationships/slide" Target="/ppt/slides/slide30.xml" Id="rId2" /><Relationship Type="http://schemas.openxmlformats.org/officeDocument/2006/relationships/notesMaster" Target="/ppt/notesMasters/notesMaster1.xml" Id="rId1" /></Relationships>
</file>

<file path=ppt/notesSlides/_rels/notesSlide28.xml.rels>&#65279;<?xml version="1.0" encoding="utf-8"?><Relationships xmlns="http://schemas.openxmlformats.org/package/2006/relationships"><Relationship Type="http://schemas.openxmlformats.org/officeDocument/2006/relationships/slide" Target="/ppt/slides/slide31.xml" Id="rId2" /><Relationship Type="http://schemas.openxmlformats.org/officeDocument/2006/relationships/notesMaster" Target="/ppt/notesMasters/notesMaster1.xml" Id="rId1" /></Relationships>
</file>

<file path=ppt/notesSlides/_rels/notesSlide29.xml.rels>&#65279;<?xml version="1.0" encoding="utf-8"?><Relationships xmlns="http://schemas.openxmlformats.org/package/2006/relationships"><Relationship Type="http://schemas.openxmlformats.org/officeDocument/2006/relationships/slide" Target="/ppt/slides/slide32.xml" Id="rId2" /><Relationship Type="http://schemas.openxmlformats.org/officeDocument/2006/relationships/notesMaster" Target="/ppt/notesMasters/notesMaster1.xml" Id="rId1" /></Relationships>
</file>

<file path=ppt/notesSlides/_rels/notesSlide3.xml.rels>&#65279;<?xml version="1.0" encoding="utf-8"?><Relationships xmlns="http://schemas.openxmlformats.org/package/2006/relationships"><Relationship Type="http://schemas.openxmlformats.org/officeDocument/2006/relationships/slide" Target="/ppt/slides/slide6.xml" Id="rId2" /><Relationship Type="http://schemas.openxmlformats.org/officeDocument/2006/relationships/notesMaster" Target="/ppt/notesMasters/notesMaster1.xml" Id="rId1" /></Relationships>
</file>

<file path=ppt/notesSlides/_rels/notesSlide30.xml.rels>&#65279;<?xml version="1.0" encoding="utf-8"?><Relationships xmlns="http://schemas.openxmlformats.org/package/2006/relationships"><Relationship Type="http://schemas.openxmlformats.org/officeDocument/2006/relationships/slide" Target="/ppt/slides/slide33.xml" Id="rId2" /><Relationship Type="http://schemas.openxmlformats.org/officeDocument/2006/relationships/notesMaster" Target="/ppt/notesMasters/notesMaster1.xml" Id="rId1" /></Relationships>
</file>

<file path=ppt/notesSlides/_rels/notesSlide31.xml.rels>&#65279;<?xml version="1.0" encoding="utf-8"?><Relationships xmlns="http://schemas.openxmlformats.org/package/2006/relationships"><Relationship Type="http://schemas.openxmlformats.org/officeDocument/2006/relationships/slide" Target="/ppt/slides/slide34.xml" Id="rId2" /><Relationship Type="http://schemas.openxmlformats.org/officeDocument/2006/relationships/notesMaster" Target="/ppt/notesMasters/notesMaster1.xml" Id="rId1" /></Relationships>
</file>

<file path=ppt/notesSlides/_rels/notesSlide32.xml.rels>&#65279;<?xml version="1.0" encoding="utf-8"?><Relationships xmlns="http://schemas.openxmlformats.org/package/2006/relationships"><Relationship Type="http://schemas.openxmlformats.org/officeDocument/2006/relationships/slide" Target="/ppt/slides/slide35.xml" Id="rId2" /><Relationship Type="http://schemas.openxmlformats.org/officeDocument/2006/relationships/notesMaster" Target="/ppt/notesMasters/notesMaster1.xml" Id="rId1" /></Relationships>
</file>

<file path=ppt/notesSlides/_rels/notesSlide4.xml.rels>&#65279;<?xml version="1.0" encoding="utf-8"?><Relationships xmlns="http://schemas.openxmlformats.org/package/2006/relationships"><Relationship Type="http://schemas.openxmlformats.org/officeDocument/2006/relationships/slide" Target="/ppt/slides/slide7.xml" Id="rId2" /><Relationship Type="http://schemas.openxmlformats.org/officeDocument/2006/relationships/notesMaster" Target="/ppt/notesMasters/notesMaster1.xml" Id="rId1" /></Relationships>
</file>

<file path=ppt/notesSlides/_rels/notesSlide5.xml.rels>&#65279;<?xml version="1.0" encoding="utf-8"?><Relationships xmlns="http://schemas.openxmlformats.org/package/2006/relationships"><Relationship Type="http://schemas.openxmlformats.org/officeDocument/2006/relationships/slide" Target="/ppt/slides/slide8.xml" Id="rId2" /><Relationship Type="http://schemas.openxmlformats.org/officeDocument/2006/relationships/notesMaster" Target="/ppt/notesMasters/notesMaster1.xml" Id="rId1" /></Relationships>
</file>

<file path=ppt/notesSlides/_rels/notesSlide6.xml.rels>&#65279;<?xml version="1.0" encoding="utf-8"?><Relationships xmlns="http://schemas.openxmlformats.org/package/2006/relationships"><Relationship Type="http://schemas.openxmlformats.org/officeDocument/2006/relationships/slide" Target="/ppt/slides/slide9.xml" Id="rId2" /><Relationship Type="http://schemas.openxmlformats.org/officeDocument/2006/relationships/notesMaster" Target="/ppt/notesMasters/notesMaster1.xml" Id="rId1" /></Relationships>
</file>

<file path=ppt/notesSlides/_rels/notesSlide7.xml.rels>&#65279;<?xml version="1.0" encoding="utf-8"?><Relationships xmlns="http://schemas.openxmlformats.org/package/2006/relationships"><Relationship Type="http://schemas.openxmlformats.org/officeDocument/2006/relationships/slide" Target="/ppt/slides/slide10.xml" Id="rId2" /><Relationship Type="http://schemas.openxmlformats.org/officeDocument/2006/relationships/notesMaster" Target="/ppt/notesMasters/notesMaster1.xml" Id="rId1" /></Relationships>
</file>

<file path=ppt/notesSlides/_rels/notesSlide8.xml.rels>&#65279;<?xml version="1.0" encoding="utf-8"?><Relationships xmlns="http://schemas.openxmlformats.org/package/2006/relationships"><Relationship Type="http://schemas.openxmlformats.org/officeDocument/2006/relationships/slide" Target="/ppt/slides/slide11.xml" Id="rId2" /><Relationship Type="http://schemas.openxmlformats.org/officeDocument/2006/relationships/notesMaster" Target="/ppt/notesMasters/notesMaster1.xml" Id="rId1" /></Relationships>
</file>

<file path=ppt/notesSlides/_rels/notesSlide9.xml.rels>&#65279;<?xml version="1.0" encoding="utf-8"?><Relationships xmlns="http://schemas.openxmlformats.org/package/2006/relationships"><Relationship Type="http://schemas.openxmlformats.org/officeDocument/2006/relationships/slide" Target="/ppt/slides/slide12.xml" Id="rId2" /><Relationship Type="http://schemas.openxmlformats.org/officeDocument/2006/relationships/notesMaster" Target="/ppt/notesMasters/notesMaster1.xml" Id="rId1"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522F02-D469-8153-8B9D-90C13F1CF9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CD60FC-88E7-392D-9161-F4D23954B9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772059-30A1-4EAA-6EBE-35BAF11905BE}"/>
              </a:ext>
            </a:extLst>
          </p:cNvPr>
          <p:cNvSpPr>
            <a:spLocks noGrp="1"/>
          </p:cNvSpPr>
          <p:nvPr>
            <p:ph type="body" idx="1"/>
          </p:nvPr>
        </p:nvSpPr>
        <p:spPr/>
        <p:txBody>
          <a:bodyPr/>
          <a:lstStyle/>
          <a:p>
            <a:pPr>
              <a:lnSpc>
                <a:spcPct val="100000"/>
              </a:lnSpc>
              <a:spcBef>
                <a:spcPts val="0"/>
              </a:spcBef>
            </a:pPr>
            <a:r>
              <a:rPr lang="en-US" sz="1200">
                <a:latin typeface="Manrope Medium" pitchFamily="2" charset="0"/>
              </a:rPr>
              <a:t>Cover slides is like the window into the soul of your company. The visual can consist of Images, Illustrations, branding elements, and icons or a mix of it. </a:t>
            </a:r>
          </a:p>
          <a:p>
            <a:pPr>
              <a:lnSpc>
                <a:spcPct val="100000"/>
              </a:lnSpc>
              <a:spcBef>
                <a:spcPts val="0"/>
              </a:spcBef>
            </a:pPr>
            <a:endParaRPr lang="en-US" sz="1200">
              <a:latin typeface="Manrope Medium" pitchFamily="2" charset="0"/>
            </a:endParaRPr>
          </a:p>
          <a:p>
            <a:pPr>
              <a:lnSpc>
                <a:spcPct val="100000"/>
              </a:lnSpc>
              <a:spcBef>
                <a:spcPts val="0"/>
              </a:spcBef>
            </a:pPr>
            <a:r>
              <a:rPr lang="en-US" sz="1200">
                <a:latin typeface="Manrope Medium" pitchFamily="2" charset="0"/>
              </a:rPr>
              <a:t>Keep the company tagline in big with fonts, making the tagline impossible to ignore. </a:t>
            </a:r>
          </a:p>
          <a:p>
            <a:pPr>
              <a:lnSpc>
                <a:spcPct val="100000"/>
              </a:lnSpc>
              <a:spcBef>
                <a:spcPts val="0"/>
              </a:spcBef>
            </a:pPr>
            <a:endParaRPr lang="en-US" sz="1200">
              <a:latin typeface="Manrope Medium" pitchFamily="2" charset="0"/>
            </a:endParaRPr>
          </a:p>
          <a:p>
            <a:pPr>
              <a:lnSpc>
                <a:spcPct val="100000"/>
              </a:lnSpc>
              <a:spcBef>
                <a:spcPts val="0"/>
              </a:spcBef>
            </a:pPr>
            <a:r>
              <a:rPr lang="en-US" sz="1200">
                <a:latin typeface="Manrope Medium" pitchFamily="2" charset="0"/>
              </a:rPr>
              <a:t>We're not just grabbing attention; we're sparking curiosity, making the reader think, "What's the story behind this?" It's like the opening scene of a great story – intriguing, inviting, and totally worth exploring! </a:t>
            </a:r>
          </a:p>
          <a:p>
            <a:endParaRPr lang="en-US"/>
          </a:p>
          <a:p>
            <a:r>
              <a:rPr lang="en-US"/>
              <a:t>Delete the picture to replace it with the new one. Click on the icon at the center to choose the image.</a:t>
            </a:r>
          </a:p>
        </p:txBody>
      </p:sp>
      <p:sp>
        <p:nvSpPr>
          <p:cNvPr id="4" name="Slide Number Placeholder 3">
            <a:extLst>
              <a:ext uri="{FF2B5EF4-FFF2-40B4-BE49-F238E27FC236}">
                <a16:creationId xmlns:a16="http://schemas.microsoft.com/office/drawing/2014/main" id="{D0371273-2DEB-7177-92B1-16553BCF927B}"/>
              </a:ext>
            </a:extLst>
          </p:cNvPr>
          <p:cNvSpPr>
            <a:spLocks noGrp="1"/>
          </p:cNvSpPr>
          <p:nvPr>
            <p:ph type="sldNum" sz="quarter" idx="5"/>
          </p:nvPr>
        </p:nvSpPr>
        <p:spPr/>
        <p:txBody>
          <a:bodyPr/>
          <a:lstStyle/>
          <a:p>
            <a:fld id="{4670B7FF-B30C-410D-AE6B-3CED7343CB14}" type="slidenum">
              <a:rPr lang="en-US" smtClean="0"/>
              <a:t>4</a:t>
            </a:fld>
            <a:endParaRPr lang="en-US"/>
          </a:p>
        </p:txBody>
      </p:sp>
    </p:spTree>
    <p:extLst>
      <p:ext uri="{BB962C8B-B14F-4D97-AF65-F5344CB8AC3E}">
        <p14:creationId xmlns:p14="http://schemas.microsoft.com/office/powerpoint/2010/main" val="188554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DB5F6-6CCE-533B-69EB-4E1D532496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4592E4-DDAF-F39F-EA10-32F085A9CF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280838-96B6-9067-7F29-0AD1A2F54AD1}"/>
              </a:ext>
            </a:extLst>
          </p:cNvPr>
          <p:cNvSpPr>
            <a:spLocks noGrp="1"/>
          </p:cNvSpPr>
          <p:nvPr>
            <p:ph type="body" idx="1"/>
          </p:nvPr>
        </p:nvSpPr>
        <p:spPr/>
        <p:txBody>
          <a:bodyPr/>
          <a:lstStyle/>
          <a:p>
            <a:pPr marL="285750" indent="-285750">
              <a:lnSpc>
                <a:spcPct val="100000"/>
              </a:lnSpc>
              <a:spcBef>
                <a:spcPts val="0"/>
              </a:spcBef>
              <a:buFont typeface="Arial" panose="020B0604020202020204" pitchFamily="34" charset="0"/>
              <a:buChar char="•"/>
            </a:pPr>
            <a:r>
              <a:rPr lang="en-US" sz="1200">
                <a:latin typeface="Manrope Medium" pitchFamily="2" charset="0"/>
              </a:rPr>
              <a:t>In the product slide, let your creation shine! This section is your time to strut your stuff, so put your best foot forward. Showcase your product with eye-catching visuals, giving investors a taste of its look and feel. </a:t>
            </a:r>
          </a:p>
          <a:p>
            <a:pPr marL="285750" indent="-285750">
              <a:lnSpc>
                <a:spcPct val="100000"/>
              </a:lnSpc>
              <a:spcBef>
                <a:spcPts val="0"/>
              </a:spcBef>
              <a:buFont typeface="Arial" panose="020B0604020202020204" pitchFamily="34" charset="0"/>
              <a:buChar char="•"/>
            </a:pPr>
            <a:r>
              <a:rPr lang="en-US" sz="1200">
                <a:latin typeface="Manrope Medium" pitchFamily="2" charset="0"/>
              </a:rPr>
              <a:t>Outline your core features in simple terms, showing how they benefit users. Make it clear what your product does and why it's worth attention. </a:t>
            </a:r>
          </a:p>
          <a:p>
            <a:pPr marL="285750" indent="-285750">
              <a:lnSpc>
                <a:spcPct val="100000"/>
              </a:lnSpc>
              <a:spcBef>
                <a:spcPts val="0"/>
              </a:spcBef>
              <a:buFont typeface="Arial" panose="020B0604020202020204" pitchFamily="34" charset="0"/>
              <a:buChar char="•"/>
            </a:pPr>
            <a:r>
              <a:rPr lang="en-US" sz="1200">
                <a:latin typeface="Manrope Medium" pitchFamily="2" charset="0"/>
              </a:rPr>
              <a:t>Emphasize how each core feature adds value to users' lives or improves their experience. A strong product with happy users speaks volumes, even if finances are early stage.</a:t>
            </a:r>
          </a:p>
        </p:txBody>
      </p:sp>
      <p:sp>
        <p:nvSpPr>
          <p:cNvPr id="4" name="Slide Number Placeholder 3">
            <a:extLst>
              <a:ext uri="{FF2B5EF4-FFF2-40B4-BE49-F238E27FC236}">
                <a16:creationId xmlns:a16="http://schemas.microsoft.com/office/drawing/2014/main" id="{CA515D07-0E20-361C-E475-DAFE24E89C30}"/>
              </a:ext>
            </a:extLst>
          </p:cNvPr>
          <p:cNvSpPr>
            <a:spLocks noGrp="1"/>
          </p:cNvSpPr>
          <p:nvPr>
            <p:ph type="sldNum" sz="quarter" idx="5"/>
          </p:nvPr>
        </p:nvSpPr>
        <p:spPr/>
        <p:txBody>
          <a:bodyPr/>
          <a:lstStyle/>
          <a:p>
            <a:fld id="{4670B7FF-B30C-410D-AE6B-3CED7343CB14}" type="slidenum">
              <a:rPr lang="en-US" smtClean="0"/>
              <a:t>13</a:t>
            </a:fld>
            <a:endParaRPr lang="en-US"/>
          </a:p>
        </p:txBody>
      </p:sp>
    </p:spTree>
    <p:extLst>
      <p:ext uri="{BB962C8B-B14F-4D97-AF65-F5344CB8AC3E}">
        <p14:creationId xmlns:p14="http://schemas.microsoft.com/office/powerpoint/2010/main" val="14043869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79E76C-530C-5835-7ACB-0A97845C3B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0E579E-807F-A56A-AD25-728AB4C8B7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41BD21-3519-6849-7052-52D9C7D0C38E}"/>
              </a:ext>
            </a:extLst>
          </p:cNvPr>
          <p:cNvSpPr>
            <a:spLocks noGrp="1"/>
          </p:cNvSpPr>
          <p:nvPr>
            <p:ph type="body" idx="1"/>
          </p:nvPr>
        </p:nvSpPr>
        <p:spPr/>
        <p:txBody>
          <a:bodyPr/>
          <a:lstStyle/>
          <a:p>
            <a:pPr marL="285750" indent="-285750">
              <a:lnSpc>
                <a:spcPct val="100000"/>
              </a:lnSpc>
              <a:spcBef>
                <a:spcPts val="0"/>
              </a:spcBef>
              <a:buFont typeface="Arial" panose="020B0604020202020204" pitchFamily="34" charset="0"/>
              <a:buChar char="•"/>
            </a:pPr>
            <a:r>
              <a:rPr lang="en-US" sz="1200">
                <a:latin typeface="Manrope Medium" pitchFamily="2" charset="0"/>
              </a:rPr>
              <a:t>In the product slide, let your creation shine! This section is your time to strut your stuff, so put your best foot forward. Showcase your product with eye-catching visuals, giving investors a taste of its look and feel. </a:t>
            </a:r>
          </a:p>
          <a:p>
            <a:pPr marL="285750" indent="-285750">
              <a:lnSpc>
                <a:spcPct val="100000"/>
              </a:lnSpc>
              <a:spcBef>
                <a:spcPts val="0"/>
              </a:spcBef>
              <a:buFont typeface="Arial" panose="020B0604020202020204" pitchFamily="34" charset="0"/>
              <a:buChar char="•"/>
            </a:pPr>
            <a:r>
              <a:rPr lang="en-US" sz="1200">
                <a:latin typeface="Manrope Medium" pitchFamily="2" charset="0"/>
              </a:rPr>
              <a:t>Outline your core features in simple terms, showing how they benefit users. Make it clear what your product does and why it's worth attention. </a:t>
            </a:r>
          </a:p>
          <a:p>
            <a:pPr marL="285750" indent="-285750">
              <a:lnSpc>
                <a:spcPct val="100000"/>
              </a:lnSpc>
              <a:spcBef>
                <a:spcPts val="0"/>
              </a:spcBef>
              <a:buFont typeface="Arial" panose="020B0604020202020204" pitchFamily="34" charset="0"/>
              <a:buChar char="•"/>
            </a:pPr>
            <a:r>
              <a:rPr lang="en-US" sz="1200">
                <a:latin typeface="Manrope Medium" pitchFamily="2" charset="0"/>
              </a:rPr>
              <a:t>Emphasize how each core feature adds value to users' lives or improves their experience. A strong product with happy users speaks volumes, even if finances are early stage.</a:t>
            </a:r>
          </a:p>
        </p:txBody>
      </p:sp>
      <p:sp>
        <p:nvSpPr>
          <p:cNvPr id="4" name="Slide Number Placeholder 3">
            <a:extLst>
              <a:ext uri="{FF2B5EF4-FFF2-40B4-BE49-F238E27FC236}">
                <a16:creationId xmlns:a16="http://schemas.microsoft.com/office/drawing/2014/main" id="{43C12652-13D8-A7BB-0A13-6FDF1D23F3F4}"/>
              </a:ext>
            </a:extLst>
          </p:cNvPr>
          <p:cNvSpPr>
            <a:spLocks noGrp="1"/>
          </p:cNvSpPr>
          <p:nvPr>
            <p:ph type="sldNum" sz="quarter" idx="5"/>
          </p:nvPr>
        </p:nvSpPr>
        <p:spPr/>
        <p:txBody>
          <a:bodyPr/>
          <a:lstStyle/>
          <a:p>
            <a:fld id="{4670B7FF-B30C-410D-AE6B-3CED7343CB14}" type="slidenum">
              <a:rPr lang="en-US" smtClean="0"/>
              <a:t>14</a:t>
            </a:fld>
            <a:endParaRPr lang="en-US"/>
          </a:p>
        </p:txBody>
      </p:sp>
    </p:spTree>
    <p:extLst>
      <p:ext uri="{BB962C8B-B14F-4D97-AF65-F5344CB8AC3E}">
        <p14:creationId xmlns:p14="http://schemas.microsoft.com/office/powerpoint/2010/main" val="23138639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9DCEE-8202-7B03-CBC0-A722E75AB6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CE701F-9971-BD4A-E002-B6CA8488AA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95F9C4-BF67-37A3-F82C-B4F7EA1C84E5}"/>
              </a:ext>
            </a:extLst>
          </p:cNvPr>
          <p:cNvSpPr>
            <a:spLocks noGrp="1"/>
          </p:cNvSpPr>
          <p:nvPr>
            <p:ph type="body" idx="1"/>
          </p:nvPr>
        </p:nvSpPr>
        <p:spPr/>
        <p:txBody>
          <a:bodyPr/>
          <a:lstStyle/>
          <a:p>
            <a:pPr marL="171450" indent="-171450" algn="l">
              <a:buFont typeface="Arial" panose="020B0604020202020204" pitchFamily="34" charset="0"/>
              <a:buChar char="•"/>
            </a:pPr>
            <a:r>
              <a:rPr lang="en-US" b="0" i="0">
                <a:solidFill>
                  <a:srgbClr val="000000"/>
                </a:solidFill>
                <a:effectLst/>
                <a:highlight>
                  <a:srgbClr val="FFFFFF"/>
                </a:highlight>
                <a:latin typeface="Manrope Medium" pitchFamily="2" charset="0"/>
              </a:rPr>
              <a:t>Feature Timeline: Clear timeline of upcoming product and its features over 12 - 24 months.</a:t>
            </a:r>
          </a:p>
          <a:p>
            <a:pPr marL="171450" indent="-171450" algn="l">
              <a:buFont typeface="Arial" panose="020B0604020202020204" pitchFamily="34" charset="0"/>
              <a:buChar char="•"/>
            </a:pPr>
            <a:r>
              <a:rPr lang="en-US" b="0" i="0">
                <a:solidFill>
                  <a:srgbClr val="000000"/>
                </a:solidFill>
                <a:effectLst/>
                <a:highlight>
                  <a:srgbClr val="FFFFFF"/>
                </a:highlight>
                <a:latin typeface="Manrope Medium" pitchFamily="2" charset="0"/>
              </a:rPr>
              <a:t>Customer Impact: How each feature addresses customer needs and enhances user experience.</a:t>
            </a:r>
          </a:p>
          <a:p>
            <a:pPr marL="171450" indent="-171450" algn="l">
              <a:buFont typeface="Arial" panose="020B0604020202020204" pitchFamily="34" charset="0"/>
              <a:buChar char="•"/>
            </a:pPr>
            <a:r>
              <a:rPr lang="en-US" b="0" i="0">
                <a:solidFill>
                  <a:srgbClr val="000000"/>
                </a:solidFill>
                <a:effectLst/>
                <a:highlight>
                  <a:srgbClr val="FFFFFF"/>
                </a:highlight>
                <a:latin typeface="Manrope Medium" pitchFamily="2" charset="0"/>
              </a:rPr>
              <a:t>Technology Infrastructure: Brief mention of tech advancements to support roadmap goals.</a:t>
            </a:r>
          </a:p>
        </p:txBody>
      </p:sp>
      <p:sp>
        <p:nvSpPr>
          <p:cNvPr id="4" name="Slide Number Placeholder 3">
            <a:extLst>
              <a:ext uri="{FF2B5EF4-FFF2-40B4-BE49-F238E27FC236}">
                <a16:creationId xmlns:a16="http://schemas.microsoft.com/office/drawing/2014/main" id="{F316A5C5-D6AC-0E21-4521-0E6E9FD2B12C}"/>
              </a:ext>
            </a:extLst>
          </p:cNvPr>
          <p:cNvSpPr>
            <a:spLocks noGrp="1"/>
          </p:cNvSpPr>
          <p:nvPr>
            <p:ph type="sldNum" sz="quarter" idx="5"/>
          </p:nvPr>
        </p:nvSpPr>
        <p:spPr/>
        <p:txBody>
          <a:bodyPr/>
          <a:lstStyle/>
          <a:p>
            <a:fld id="{4670B7FF-B30C-410D-AE6B-3CED7343CB14}" type="slidenum">
              <a:rPr lang="en-US" smtClean="0"/>
              <a:t>15</a:t>
            </a:fld>
            <a:endParaRPr lang="en-US"/>
          </a:p>
        </p:txBody>
      </p:sp>
    </p:spTree>
    <p:extLst>
      <p:ext uri="{BB962C8B-B14F-4D97-AF65-F5344CB8AC3E}">
        <p14:creationId xmlns:p14="http://schemas.microsoft.com/office/powerpoint/2010/main" val="13959756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B5D469-0767-60CD-15DE-ED1129E5B0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3FF414-DC27-EC79-3FBE-C09AAA6E37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D364BD-04A2-65CB-A6B7-D5BDB98C786C}"/>
              </a:ext>
            </a:extLst>
          </p:cNvPr>
          <p:cNvSpPr>
            <a:spLocks noGrp="1"/>
          </p:cNvSpPr>
          <p:nvPr>
            <p:ph type="body" idx="1"/>
          </p:nvPr>
        </p:nvSpPr>
        <p:spPr/>
        <p:txBody>
          <a:bodyPr/>
          <a:lstStyle/>
          <a:p>
            <a:pPr marL="171450" indent="-171450" algn="l">
              <a:buFont typeface="Arial" panose="020B0604020202020204" pitchFamily="34" charset="0"/>
              <a:buChar char="•"/>
            </a:pPr>
            <a:r>
              <a:rPr lang="en-US" b="0" i="0">
                <a:solidFill>
                  <a:srgbClr val="000000"/>
                </a:solidFill>
                <a:effectLst/>
                <a:highlight>
                  <a:srgbClr val="FFFFFF"/>
                </a:highlight>
                <a:latin typeface="Manrope Medium" pitchFamily="2" charset="0"/>
              </a:rPr>
              <a:t>Feature Timeline: Clear timeline of upcoming product and its features over 12 - 24 months.</a:t>
            </a:r>
          </a:p>
          <a:p>
            <a:pPr marL="171450" indent="-171450" algn="l">
              <a:buFont typeface="Arial" panose="020B0604020202020204" pitchFamily="34" charset="0"/>
              <a:buChar char="•"/>
            </a:pPr>
            <a:r>
              <a:rPr lang="en-US" b="0" i="0">
                <a:solidFill>
                  <a:srgbClr val="000000"/>
                </a:solidFill>
                <a:effectLst/>
                <a:highlight>
                  <a:srgbClr val="FFFFFF"/>
                </a:highlight>
                <a:latin typeface="Manrope Medium" pitchFamily="2" charset="0"/>
              </a:rPr>
              <a:t>Customer Impact: How each feature addresses customer needs and enhances user experience.</a:t>
            </a:r>
          </a:p>
          <a:p>
            <a:pPr marL="171450" indent="-171450" algn="l">
              <a:buFont typeface="Arial" panose="020B0604020202020204" pitchFamily="34" charset="0"/>
              <a:buChar char="•"/>
            </a:pPr>
            <a:r>
              <a:rPr lang="en-US" b="0" i="0">
                <a:solidFill>
                  <a:srgbClr val="000000"/>
                </a:solidFill>
                <a:effectLst/>
                <a:highlight>
                  <a:srgbClr val="FFFFFF"/>
                </a:highlight>
                <a:latin typeface="Manrope Medium" pitchFamily="2" charset="0"/>
              </a:rPr>
              <a:t>Technology Infrastructure: Brief mention of tech advancements to support roadmap goals.</a:t>
            </a:r>
          </a:p>
          <a:p>
            <a:endParaRPr lang="en-US"/>
          </a:p>
        </p:txBody>
      </p:sp>
      <p:sp>
        <p:nvSpPr>
          <p:cNvPr id="4" name="Slide Number Placeholder 3">
            <a:extLst>
              <a:ext uri="{FF2B5EF4-FFF2-40B4-BE49-F238E27FC236}">
                <a16:creationId xmlns:a16="http://schemas.microsoft.com/office/drawing/2014/main" id="{5828E492-9489-DCBF-323B-26C1E66B073D}"/>
              </a:ext>
            </a:extLst>
          </p:cNvPr>
          <p:cNvSpPr>
            <a:spLocks noGrp="1"/>
          </p:cNvSpPr>
          <p:nvPr>
            <p:ph type="sldNum" sz="quarter" idx="5"/>
          </p:nvPr>
        </p:nvSpPr>
        <p:spPr/>
        <p:txBody>
          <a:bodyPr/>
          <a:lstStyle/>
          <a:p>
            <a:fld id="{4670B7FF-B30C-410D-AE6B-3CED7343CB14}" type="slidenum">
              <a:rPr lang="en-US" smtClean="0"/>
              <a:t>16</a:t>
            </a:fld>
            <a:endParaRPr lang="en-US"/>
          </a:p>
        </p:txBody>
      </p:sp>
    </p:spTree>
    <p:extLst>
      <p:ext uri="{BB962C8B-B14F-4D97-AF65-F5344CB8AC3E}">
        <p14:creationId xmlns:p14="http://schemas.microsoft.com/office/powerpoint/2010/main" val="29798232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8A1619-6639-1D64-8AA7-9E6CBB3D8E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74D9E6-7206-8095-9B21-DDA75DB2C4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BCF573-74DC-48AA-1AC8-2D72D93B4141}"/>
              </a:ext>
            </a:extLst>
          </p:cNvPr>
          <p:cNvSpPr>
            <a:spLocks noGrp="1"/>
          </p:cNvSpPr>
          <p:nvPr>
            <p:ph type="body" idx="1"/>
          </p:nvPr>
        </p:nvSpPr>
        <p:spPr/>
        <p:txBody>
          <a:bodyPr/>
          <a:lstStyle/>
          <a:p>
            <a:pPr marL="285750" indent="-285750">
              <a:lnSpc>
                <a:spcPct val="100000"/>
              </a:lnSpc>
              <a:spcBef>
                <a:spcPts val="0"/>
              </a:spcBef>
              <a:buFont typeface="Arial" panose="020B0604020202020204" pitchFamily="34" charset="0"/>
              <a:buChar char="•"/>
            </a:pPr>
            <a:r>
              <a:rPr lang="en-US" sz="1200">
                <a:latin typeface="Manrope Medium" pitchFamily="2" charset="0"/>
              </a:rPr>
              <a:t>Elucidate how your company generates revenue. Articulate your business model clearly to showcase your understanding of the startup's economic drivers. </a:t>
            </a:r>
          </a:p>
          <a:p>
            <a:pPr marL="285750" indent="-285750">
              <a:lnSpc>
                <a:spcPct val="100000"/>
              </a:lnSpc>
              <a:spcBef>
                <a:spcPts val="0"/>
              </a:spcBef>
              <a:buFont typeface="Arial" panose="020B0604020202020204" pitchFamily="34" charset="0"/>
              <a:buChar char="•"/>
            </a:pPr>
            <a:r>
              <a:rPr lang="en-US" sz="1200">
                <a:latin typeface="Manrope Medium" pitchFamily="2" charset="0"/>
              </a:rPr>
              <a:t>Ensure investors grasp the intricacies of your revenue streams and how they align with your growth plans.</a:t>
            </a:r>
          </a:p>
          <a:p>
            <a:pPr marL="285750" indent="-285750">
              <a:lnSpc>
                <a:spcPct val="100000"/>
              </a:lnSpc>
              <a:spcBef>
                <a:spcPts val="0"/>
              </a:spcBef>
              <a:buFont typeface="Arial" panose="020B0604020202020204" pitchFamily="34" charset="0"/>
              <a:buChar char="•"/>
            </a:pPr>
            <a:r>
              <a:rPr lang="en-US" sz="1200">
                <a:latin typeface="Manrope Medium" pitchFamily="2" charset="0"/>
              </a:rPr>
              <a:t>Consider including information on pricing strategy, customer segments, distribution channels, and any partnerships or collaborations that support your revenue generation efforts. </a:t>
            </a:r>
          </a:p>
        </p:txBody>
      </p:sp>
      <p:sp>
        <p:nvSpPr>
          <p:cNvPr id="4" name="Slide Number Placeholder 3">
            <a:extLst>
              <a:ext uri="{FF2B5EF4-FFF2-40B4-BE49-F238E27FC236}">
                <a16:creationId xmlns:a16="http://schemas.microsoft.com/office/drawing/2014/main" id="{EBE2BB06-A0E7-F09F-7222-09EF86EBF92B}"/>
              </a:ext>
            </a:extLst>
          </p:cNvPr>
          <p:cNvSpPr>
            <a:spLocks noGrp="1"/>
          </p:cNvSpPr>
          <p:nvPr>
            <p:ph type="sldNum" sz="quarter" idx="5"/>
          </p:nvPr>
        </p:nvSpPr>
        <p:spPr/>
        <p:txBody>
          <a:bodyPr/>
          <a:lstStyle/>
          <a:p>
            <a:fld id="{4670B7FF-B30C-410D-AE6B-3CED7343CB14}" type="slidenum">
              <a:rPr lang="en-US" smtClean="0"/>
              <a:t>17</a:t>
            </a:fld>
            <a:endParaRPr lang="en-US"/>
          </a:p>
        </p:txBody>
      </p:sp>
    </p:spTree>
    <p:extLst>
      <p:ext uri="{BB962C8B-B14F-4D97-AF65-F5344CB8AC3E}">
        <p14:creationId xmlns:p14="http://schemas.microsoft.com/office/powerpoint/2010/main" val="8172886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45774E-CDE7-3380-653D-99B2FC046A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E19963-50D8-7D06-DC3F-22AE6A80D8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F68252-C7B8-52E1-AB1D-AD5D5924870A}"/>
              </a:ext>
            </a:extLst>
          </p:cNvPr>
          <p:cNvSpPr>
            <a:spLocks noGrp="1"/>
          </p:cNvSpPr>
          <p:nvPr>
            <p:ph type="body" idx="1"/>
          </p:nvPr>
        </p:nvSpPr>
        <p:spPr/>
        <p:txBody>
          <a:bodyPr/>
          <a:lstStyle/>
          <a:p>
            <a:pPr marL="285750" indent="-285750">
              <a:lnSpc>
                <a:spcPct val="100000"/>
              </a:lnSpc>
              <a:spcBef>
                <a:spcPts val="0"/>
              </a:spcBef>
              <a:buFont typeface="Arial" panose="020B0604020202020204" pitchFamily="34" charset="0"/>
              <a:buChar char="•"/>
            </a:pPr>
            <a:r>
              <a:rPr lang="en-US" sz="1200">
                <a:latin typeface="Manrope Medium" pitchFamily="2" charset="0"/>
              </a:rPr>
              <a:t>Elucidate how your company generates revenue. Articulate your business model clearly to showcase your understanding of the startup's economic drivers. </a:t>
            </a:r>
          </a:p>
          <a:p>
            <a:pPr marL="285750" indent="-285750">
              <a:lnSpc>
                <a:spcPct val="100000"/>
              </a:lnSpc>
              <a:spcBef>
                <a:spcPts val="0"/>
              </a:spcBef>
              <a:buFont typeface="Arial" panose="020B0604020202020204" pitchFamily="34" charset="0"/>
              <a:buChar char="•"/>
            </a:pPr>
            <a:r>
              <a:rPr lang="en-US" sz="1200">
                <a:latin typeface="Manrope Medium" pitchFamily="2" charset="0"/>
              </a:rPr>
              <a:t>Ensure investors grasp the intricacies of your revenue streams and how they align with your growth plans.</a:t>
            </a:r>
          </a:p>
          <a:p>
            <a:pPr marL="285750" indent="-285750">
              <a:lnSpc>
                <a:spcPct val="100000"/>
              </a:lnSpc>
              <a:spcBef>
                <a:spcPts val="0"/>
              </a:spcBef>
              <a:buFont typeface="Arial" panose="020B0604020202020204" pitchFamily="34" charset="0"/>
              <a:buChar char="•"/>
            </a:pPr>
            <a:r>
              <a:rPr lang="en-US" sz="1200">
                <a:latin typeface="Manrope Medium" pitchFamily="2" charset="0"/>
              </a:rPr>
              <a:t>Consider including information on pricing strategy, customer segments, distribution channels, and any partnerships or collaborations that support your revenue generation efforts. </a:t>
            </a:r>
          </a:p>
        </p:txBody>
      </p:sp>
      <p:sp>
        <p:nvSpPr>
          <p:cNvPr id="4" name="Slide Number Placeholder 3">
            <a:extLst>
              <a:ext uri="{FF2B5EF4-FFF2-40B4-BE49-F238E27FC236}">
                <a16:creationId xmlns:a16="http://schemas.microsoft.com/office/drawing/2014/main" id="{F57FDF93-3C6C-448B-E88A-F5565EF4DC2A}"/>
              </a:ext>
            </a:extLst>
          </p:cNvPr>
          <p:cNvSpPr>
            <a:spLocks noGrp="1"/>
          </p:cNvSpPr>
          <p:nvPr>
            <p:ph type="sldNum" sz="quarter" idx="5"/>
          </p:nvPr>
        </p:nvSpPr>
        <p:spPr/>
        <p:txBody>
          <a:bodyPr/>
          <a:lstStyle/>
          <a:p>
            <a:fld id="{4670B7FF-B30C-410D-AE6B-3CED7343CB14}" type="slidenum">
              <a:rPr lang="en-US" smtClean="0"/>
              <a:t>18</a:t>
            </a:fld>
            <a:endParaRPr lang="en-US"/>
          </a:p>
        </p:txBody>
      </p:sp>
    </p:spTree>
    <p:extLst>
      <p:ext uri="{BB962C8B-B14F-4D97-AF65-F5344CB8AC3E}">
        <p14:creationId xmlns:p14="http://schemas.microsoft.com/office/powerpoint/2010/main" val="31892200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84DB58-DA57-EE6B-CDEF-16E667CE8E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8B4E36-78D2-8933-4637-84F0EEEE11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26D265-9D9C-BFF5-9D9C-387EBE83423A}"/>
              </a:ext>
            </a:extLst>
          </p:cNvPr>
          <p:cNvSpPr>
            <a:spLocks noGrp="1"/>
          </p:cNvSpPr>
          <p:nvPr>
            <p:ph type="body" idx="1"/>
          </p:nvPr>
        </p:nvSpPr>
        <p:spPr/>
        <p:txBody>
          <a:bodyPr/>
          <a:lstStyle/>
          <a:p>
            <a:pPr marL="285750" indent="-285750">
              <a:lnSpc>
                <a:spcPct val="100000"/>
              </a:lnSpc>
              <a:spcBef>
                <a:spcPts val="0"/>
              </a:spcBef>
              <a:buFont typeface="Arial" panose="020B0604020202020204" pitchFamily="34" charset="0"/>
              <a:buChar char="•"/>
            </a:pPr>
            <a:r>
              <a:rPr lang="en-US" sz="1200">
                <a:latin typeface="Manrope Medium" pitchFamily="2" charset="0"/>
              </a:rPr>
              <a:t>Clearly define your competitors' attributes and pinpoint your company's competitive edge. </a:t>
            </a:r>
          </a:p>
          <a:p>
            <a:pPr marL="285750" indent="-285750">
              <a:lnSpc>
                <a:spcPct val="100000"/>
              </a:lnSpc>
              <a:spcBef>
                <a:spcPts val="0"/>
              </a:spcBef>
              <a:buFont typeface="Arial" panose="020B0604020202020204" pitchFamily="34" charset="0"/>
              <a:buChar char="•"/>
            </a:pPr>
            <a:r>
              <a:rPr lang="en-US" sz="1200">
                <a:latin typeface="Manrope Medium" pitchFamily="2" charset="0"/>
              </a:rPr>
              <a:t>Articulate how your solution stands out by emphasizing unique features, technology, pricing, or customer service that sets you apart. </a:t>
            </a:r>
          </a:p>
          <a:p>
            <a:pPr marL="285750" indent="-285750">
              <a:lnSpc>
                <a:spcPct val="100000"/>
              </a:lnSpc>
              <a:spcBef>
                <a:spcPts val="0"/>
              </a:spcBef>
              <a:buFont typeface="Arial" panose="020B0604020202020204" pitchFamily="34" charset="0"/>
              <a:buChar char="•"/>
            </a:pPr>
            <a:r>
              <a:rPr lang="en-US" sz="1200">
                <a:latin typeface="Manrope Medium" pitchFamily="2" charset="0"/>
              </a:rPr>
              <a:t>Showcase your value proposition and demonstrate how it exceeds competitors' offerings.</a:t>
            </a:r>
          </a:p>
        </p:txBody>
      </p:sp>
      <p:sp>
        <p:nvSpPr>
          <p:cNvPr id="4" name="Slide Number Placeholder 3">
            <a:extLst>
              <a:ext uri="{FF2B5EF4-FFF2-40B4-BE49-F238E27FC236}">
                <a16:creationId xmlns:a16="http://schemas.microsoft.com/office/drawing/2014/main" id="{5EE38CC1-D4E3-D944-3977-46B2BA553CFB}"/>
              </a:ext>
            </a:extLst>
          </p:cNvPr>
          <p:cNvSpPr>
            <a:spLocks noGrp="1"/>
          </p:cNvSpPr>
          <p:nvPr>
            <p:ph type="sldNum" sz="quarter" idx="5"/>
          </p:nvPr>
        </p:nvSpPr>
        <p:spPr/>
        <p:txBody>
          <a:bodyPr/>
          <a:lstStyle/>
          <a:p>
            <a:fld id="{4670B7FF-B30C-410D-AE6B-3CED7343CB14}" type="slidenum">
              <a:rPr lang="en-US" smtClean="0"/>
              <a:t>19</a:t>
            </a:fld>
            <a:endParaRPr lang="en-US"/>
          </a:p>
        </p:txBody>
      </p:sp>
    </p:spTree>
    <p:extLst>
      <p:ext uri="{BB962C8B-B14F-4D97-AF65-F5344CB8AC3E}">
        <p14:creationId xmlns:p14="http://schemas.microsoft.com/office/powerpoint/2010/main" val="16353270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5859D-0F94-3AC9-139C-720830DE8B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824E6D-623A-259D-539B-96D3DE9394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CE6BBB-49B8-4065-B47B-A2B27BE6948D}"/>
              </a:ext>
            </a:extLst>
          </p:cNvPr>
          <p:cNvSpPr>
            <a:spLocks noGrp="1"/>
          </p:cNvSpPr>
          <p:nvPr>
            <p:ph type="body" idx="1"/>
          </p:nvPr>
        </p:nvSpPr>
        <p:spPr/>
        <p:txBody>
          <a:bodyPr/>
          <a:lstStyle/>
          <a:p>
            <a:pPr marL="285750" indent="-285750">
              <a:lnSpc>
                <a:spcPct val="100000"/>
              </a:lnSpc>
              <a:spcBef>
                <a:spcPts val="0"/>
              </a:spcBef>
              <a:buFont typeface="Arial" panose="020B0604020202020204" pitchFamily="34" charset="0"/>
              <a:buChar char="•"/>
            </a:pPr>
            <a:r>
              <a:rPr lang="en-US" sz="1200">
                <a:latin typeface="Manrope Medium" pitchFamily="2" charset="0"/>
              </a:rPr>
              <a:t>Clearly define your competitors' attributes and pinpoint your company's competitive edge. </a:t>
            </a:r>
          </a:p>
          <a:p>
            <a:pPr marL="285750" indent="-285750">
              <a:lnSpc>
                <a:spcPct val="100000"/>
              </a:lnSpc>
              <a:spcBef>
                <a:spcPts val="0"/>
              </a:spcBef>
              <a:buFont typeface="Arial" panose="020B0604020202020204" pitchFamily="34" charset="0"/>
              <a:buChar char="•"/>
            </a:pPr>
            <a:r>
              <a:rPr lang="en-US" sz="1200">
                <a:latin typeface="Manrope Medium" pitchFamily="2" charset="0"/>
              </a:rPr>
              <a:t>Articulate how your solution stands out by emphasizing unique features, technology, pricing, or customer service that sets you apart. </a:t>
            </a:r>
          </a:p>
          <a:p>
            <a:pPr marL="285750" indent="-285750">
              <a:lnSpc>
                <a:spcPct val="100000"/>
              </a:lnSpc>
              <a:spcBef>
                <a:spcPts val="0"/>
              </a:spcBef>
              <a:buFont typeface="Arial" panose="020B0604020202020204" pitchFamily="34" charset="0"/>
              <a:buChar char="•"/>
            </a:pPr>
            <a:r>
              <a:rPr lang="en-US" sz="1200">
                <a:latin typeface="Manrope Medium" pitchFamily="2" charset="0"/>
              </a:rPr>
              <a:t>Showcase your value proposition and demonstrate how it exceeds competitors' offerings.</a:t>
            </a:r>
          </a:p>
        </p:txBody>
      </p:sp>
      <p:sp>
        <p:nvSpPr>
          <p:cNvPr id="4" name="Slide Number Placeholder 3">
            <a:extLst>
              <a:ext uri="{FF2B5EF4-FFF2-40B4-BE49-F238E27FC236}">
                <a16:creationId xmlns:a16="http://schemas.microsoft.com/office/drawing/2014/main" id="{73912F22-DFEF-1013-B87A-1FF7E6D25641}"/>
              </a:ext>
            </a:extLst>
          </p:cNvPr>
          <p:cNvSpPr>
            <a:spLocks noGrp="1"/>
          </p:cNvSpPr>
          <p:nvPr>
            <p:ph type="sldNum" sz="quarter" idx="5"/>
          </p:nvPr>
        </p:nvSpPr>
        <p:spPr/>
        <p:txBody>
          <a:bodyPr/>
          <a:lstStyle/>
          <a:p>
            <a:fld id="{4670B7FF-B30C-410D-AE6B-3CED7343CB14}" type="slidenum">
              <a:rPr lang="en-US" smtClean="0"/>
              <a:t>20</a:t>
            </a:fld>
            <a:endParaRPr lang="en-US"/>
          </a:p>
        </p:txBody>
      </p:sp>
    </p:spTree>
    <p:extLst>
      <p:ext uri="{BB962C8B-B14F-4D97-AF65-F5344CB8AC3E}">
        <p14:creationId xmlns:p14="http://schemas.microsoft.com/office/powerpoint/2010/main" val="37730787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545D3-18E9-AC2B-CDAE-297029352E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062682-CB83-B581-86B4-3ABE289EB5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043F8A-531E-413B-B401-6272FBCD1228}"/>
              </a:ext>
            </a:extLst>
          </p:cNvPr>
          <p:cNvSpPr>
            <a:spLocks noGrp="1"/>
          </p:cNvSpPr>
          <p:nvPr>
            <p:ph type="body" idx="1"/>
          </p:nvPr>
        </p:nvSpPr>
        <p:spPr/>
        <p:txBody>
          <a:bodyPr/>
          <a:lstStyle/>
          <a:p>
            <a:pPr marL="285750" indent="-285750">
              <a:lnSpc>
                <a:spcPct val="100000"/>
              </a:lnSpc>
              <a:spcBef>
                <a:spcPts val="0"/>
              </a:spcBef>
              <a:buFont typeface="Arial" panose="020B0604020202020204" pitchFamily="34" charset="0"/>
              <a:buChar char="•"/>
            </a:pPr>
            <a:r>
              <a:rPr lang="en-US" sz="1200">
                <a:latin typeface="Manrope Medium" pitchFamily="2" charset="0"/>
              </a:rPr>
              <a:t>Clearly define your competitors' attributes and pinpoint your company's competitive edge. </a:t>
            </a:r>
          </a:p>
          <a:p>
            <a:pPr marL="285750" indent="-285750">
              <a:lnSpc>
                <a:spcPct val="100000"/>
              </a:lnSpc>
              <a:spcBef>
                <a:spcPts val="0"/>
              </a:spcBef>
              <a:buFont typeface="Arial" panose="020B0604020202020204" pitchFamily="34" charset="0"/>
              <a:buChar char="•"/>
            </a:pPr>
            <a:r>
              <a:rPr lang="en-US" sz="1200">
                <a:latin typeface="Manrope Medium" pitchFamily="2" charset="0"/>
              </a:rPr>
              <a:t>Articulate how your solution stands out by emphasizing unique features, technology, pricing, or customer service that sets you apart. </a:t>
            </a:r>
          </a:p>
          <a:p>
            <a:pPr marL="285750" indent="-285750">
              <a:lnSpc>
                <a:spcPct val="100000"/>
              </a:lnSpc>
              <a:spcBef>
                <a:spcPts val="0"/>
              </a:spcBef>
              <a:buFont typeface="Arial" panose="020B0604020202020204" pitchFamily="34" charset="0"/>
              <a:buChar char="•"/>
            </a:pPr>
            <a:r>
              <a:rPr lang="en-US" sz="1200">
                <a:latin typeface="Manrope Medium" pitchFamily="2" charset="0"/>
              </a:rPr>
              <a:t>Showcase your value proposition and demonstrate how it exceeds competitors' offerings.</a:t>
            </a:r>
          </a:p>
        </p:txBody>
      </p:sp>
      <p:sp>
        <p:nvSpPr>
          <p:cNvPr id="4" name="Slide Number Placeholder 3">
            <a:extLst>
              <a:ext uri="{FF2B5EF4-FFF2-40B4-BE49-F238E27FC236}">
                <a16:creationId xmlns:a16="http://schemas.microsoft.com/office/drawing/2014/main" id="{C19675C5-9B18-18FB-41CA-0F4C01C6E876}"/>
              </a:ext>
            </a:extLst>
          </p:cNvPr>
          <p:cNvSpPr>
            <a:spLocks noGrp="1"/>
          </p:cNvSpPr>
          <p:nvPr>
            <p:ph type="sldNum" sz="quarter" idx="5"/>
          </p:nvPr>
        </p:nvSpPr>
        <p:spPr/>
        <p:txBody>
          <a:bodyPr/>
          <a:lstStyle/>
          <a:p>
            <a:fld id="{4670B7FF-B30C-410D-AE6B-3CED7343CB14}" type="slidenum">
              <a:rPr lang="en-US" smtClean="0"/>
              <a:t>21</a:t>
            </a:fld>
            <a:endParaRPr lang="en-US"/>
          </a:p>
        </p:txBody>
      </p:sp>
    </p:spTree>
    <p:extLst>
      <p:ext uri="{BB962C8B-B14F-4D97-AF65-F5344CB8AC3E}">
        <p14:creationId xmlns:p14="http://schemas.microsoft.com/office/powerpoint/2010/main" val="7308544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4D6A24-D2F6-B6EA-CCF2-BC18053CCA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4EBEB9-3634-AD00-3EC3-00E56B4F13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C35703-4BFE-853E-BCE1-078CF6539E7F}"/>
              </a:ext>
            </a:extLst>
          </p:cNvPr>
          <p:cNvSpPr>
            <a:spLocks noGrp="1"/>
          </p:cNvSpPr>
          <p:nvPr>
            <p:ph type="body" idx="1"/>
          </p:nvPr>
        </p:nvSpPr>
        <p:spPr/>
        <p:txBody>
          <a:bodyPr/>
          <a:lstStyle/>
          <a:p>
            <a:pPr marL="285750" indent="-285750">
              <a:lnSpc>
                <a:spcPct val="100000"/>
              </a:lnSpc>
              <a:spcBef>
                <a:spcPts val="0"/>
              </a:spcBef>
              <a:buFont typeface="Arial" panose="020B0604020202020204" pitchFamily="34" charset="0"/>
              <a:buChar char="•"/>
            </a:pPr>
            <a:r>
              <a:rPr lang="en-US" sz="1200">
                <a:latin typeface="Manrope Medium" pitchFamily="2" charset="0"/>
              </a:rPr>
              <a:t>Outline your strategy for introducing and expanding your product or service in the market. Detail how you plan to reach and acquire customers, including target markets, customer segments, and distribution channels.</a:t>
            </a:r>
          </a:p>
          <a:p>
            <a:pPr marL="285750" indent="-285750">
              <a:lnSpc>
                <a:spcPct val="100000"/>
              </a:lnSpc>
              <a:spcBef>
                <a:spcPts val="0"/>
              </a:spcBef>
              <a:buFont typeface="Arial" panose="020B0604020202020204" pitchFamily="34" charset="0"/>
              <a:buChar char="•"/>
            </a:pPr>
            <a:r>
              <a:rPr lang="en-US" sz="1200">
                <a:latin typeface="Manrope Medium" pitchFamily="2" charset="0"/>
              </a:rPr>
              <a:t>Explain your approach for scaling these efforts as your company grows, whether through expanding into new markets or increasing marketing spend. </a:t>
            </a:r>
          </a:p>
          <a:p>
            <a:pPr marL="285750" indent="-285750">
              <a:lnSpc>
                <a:spcPct val="100000"/>
              </a:lnSpc>
              <a:spcBef>
                <a:spcPts val="0"/>
              </a:spcBef>
              <a:buFont typeface="Arial" panose="020B0604020202020204" pitchFamily="34" charset="0"/>
              <a:buChar char="•"/>
            </a:pPr>
            <a:r>
              <a:rPr lang="en-US" sz="1200">
                <a:latin typeface="Manrope Medium" pitchFamily="2" charset="0"/>
              </a:rPr>
              <a:t>Highlight any strategic partnerships or channels that will be instrumental in your growth, emphasizing how they will help you reach new customers and drive sales. </a:t>
            </a:r>
          </a:p>
        </p:txBody>
      </p:sp>
      <p:sp>
        <p:nvSpPr>
          <p:cNvPr id="4" name="Slide Number Placeholder 3">
            <a:extLst>
              <a:ext uri="{FF2B5EF4-FFF2-40B4-BE49-F238E27FC236}">
                <a16:creationId xmlns:a16="http://schemas.microsoft.com/office/drawing/2014/main" id="{43E3289E-05BE-3F65-690F-33BB55E25443}"/>
              </a:ext>
            </a:extLst>
          </p:cNvPr>
          <p:cNvSpPr>
            <a:spLocks noGrp="1"/>
          </p:cNvSpPr>
          <p:nvPr>
            <p:ph type="sldNum" sz="quarter" idx="5"/>
          </p:nvPr>
        </p:nvSpPr>
        <p:spPr/>
        <p:txBody>
          <a:bodyPr/>
          <a:lstStyle/>
          <a:p>
            <a:fld id="{4670B7FF-B30C-410D-AE6B-3CED7343CB14}" type="slidenum">
              <a:rPr lang="en-US" smtClean="0"/>
              <a:t>22</a:t>
            </a:fld>
            <a:endParaRPr lang="en-US"/>
          </a:p>
        </p:txBody>
      </p:sp>
    </p:spTree>
    <p:extLst>
      <p:ext uri="{BB962C8B-B14F-4D97-AF65-F5344CB8AC3E}">
        <p14:creationId xmlns:p14="http://schemas.microsoft.com/office/powerpoint/2010/main" val="21793077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67887A-A1BA-1F4F-69DE-A12D2C29C9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F7BF17-A894-3253-A411-9865152799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34D160-68A5-FA21-0583-D48D26ED607D}"/>
              </a:ext>
            </a:extLst>
          </p:cNvPr>
          <p:cNvSpPr>
            <a:spLocks noGrp="1"/>
          </p:cNvSpPr>
          <p:nvPr>
            <p:ph type="body" idx="1"/>
          </p:nvPr>
        </p:nvSpPr>
        <p:spPr/>
        <p:txBody>
          <a:bodyPr/>
          <a:lstStyle/>
          <a:p>
            <a:pPr>
              <a:lnSpc>
                <a:spcPct val="100000"/>
              </a:lnSpc>
              <a:spcBef>
                <a:spcPts val="0"/>
              </a:spcBef>
            </a:pPr>
            <a:r>
              <a:rPr lang="en-US" sz="1200">
                <a:latin typeface="Manrope Medium" pitchFamily="2" charset="0"/>
              </a:rPr>
              <a:t>Cover slides is like the window into the soul of your company. The visual can consist of Images, Illustrations, branding elements, and icons or a mix of it. </a:t>
            </a:r>
          </a:p>
          <a:p>
            <a:pPr>
              <a:lnSpc>
                <a:spcPct val="100000"/>
              </a:lnSpc>
              <a:spcBef>
                <a:spcPts val="0"/>
              </a:spcBef>
            </a:pPr>
            <a:endParaRPr lang="en-US" sz="1200">
              <a:latin typeface="Manrope Medium" pitchFamily="2" charset="0"/>
            </a:endParaRPr>
          </a:p>
          <a:p>
            <a:pPr>
              <a:lnSpc>
                <a:spcPct val="100000"/>
              </a:lnSpc>
              <a:spcBef>
                <a:spcPts val="0"/>
              </a:spcBef>
            </a:pPr>
            <a:r>
              <a:rPr lang="en-US" sz="1200">
                <a:latin typeface="Manrope Medium" pitchFamily="2" charset="0"/>
              </a:rPr>
              <a:t>Keep the company tagline in big with fonts, making the tagline impossible to ignore. </a:t>
            </a:r>
          </a:p>
          <a:p>
            <a:pPr>
              <a:lnSpc>
                <a:spcPct val="100000"/>
              </a:lnSpc>
              <a:spcBef>
                <a:spcPts val="0"/>
              </a:spcBef>
            </a:pPr>
            <a:endParaRPr lang="en-US" sz="1200">
              <a:latin typeface="Manrope Medium" pitchFamily="2" charset="0"/>
            </a:endParaRPr>
          </a:p>
          <a:p>
            <a:pPr>
              <a:lnSpc>
                <a:spcPct val="100000"/>
              </a:lnSpc>
              <a:spcBef>
                <a:spcPts val="0"/>
              </a:spcBef>
            </a:pPr>
            <a:r>
              <a:rPr lang="en-US" sz="1200">
                <a:latin typeface="Manrope Medium" pitchFamily="2" charset="0"/>
              </a:rPr>
              <a:t>We're not just grabbing attention; we're sparking curiosity, making the reader think, "What's the story behind this?" It's like the opening scene of a great story – intriguing, inviting, and totally worth exploring! </a:t>
            </a:r>
          </a:p>
          <a:p>
            <a:endParaRPr lang="en-US"/>
          </a:p>
        </p:txBody>
      </p:sp>
      <p:sp>
        <p:nvSpPr>
          <p:cNvPr id="4" name="Slide Number Placeholder 3">
            <a:extLst>
              <a:ext uri="{FF2B5EF4-FFF2-40B4-BE49-F238E27FC236}">
                <a16:creationId xmlns:a16="http://schemas.microsoft.com/office/drawing/2014/main" id="{830FA5A5-1ED0-1952-61B6-EFA4ECDBBEE9}"/>
              </a:ext>
            </a:extLst>
          </p:cNvPr>
          <p:cNvSpPr>
            <a:spLocks noGrp="1"/>
          </p:cNvSpPr>
          <p:nvPr>
            <p:ph type="sldNum" sz="quarter" idx="5"/>
          </p:nvPr>
        </p:nvSpPr>
        <p:spPr/>
        <p:txBody>
          <a:bodyPr/>
          <a:lstStyle/>
          <a:p>
            <a:fld id="{4670B7FF-B30C-410D-AE6B-3CED7343CB14}" type="slidenum">
              <a:rPr lang="en-US" smtClean="0"/>
              <a:t>5</a:t>
            </a:fld>
            <a:endParaRPr lang="en-US"/>
          </a:p>
        </p:txBody>
      </p:sp>
    </p:spTree>
    <p:extLst>
      <p:ext uri="{BB962C8B-B14F-4D97-AF65-F5344CB8AC3E}">
        <p14:creationId xmlns:p14="http://schemas.microsoft.com/office/powerpoint/2010/main" val="7263465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172D9-E9D1-C6E9-BAF8-F9622DEBD1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AD5302-CDE0-C556-5B6A-D4AB96B766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ABE81D-39A8-E7A2-20D9-757F9C218754}"/>
              </a:ext>
            </a:extLst>
          </p:cNvPr>
          <p:cNvSpPr>
            <a:spLocks noGrp="1"/>
          </p:cNvSpPr>
          <p:nvPr>
            <p:ph type="body" idx="1"/>
          </p:nvPr>
        </p:nvSpPr>
        <p:spPr/>
        <p:txBody>
          <a:bodyPr/>
          <a:lstStyle/>
          <a:p>
            <a:pPr marL="285750" indent="-285750">
              <a:lnSpc>
                <a:spcPct val="100000"/>
              </a:lnSpc>
              <a:spcBef>
                <a:spcPts val="0"/>
              </a:spcBef>
              <a:buFont typeface="Arial" panose="020B0604020202020204" pitchFamily="34" charset="0"/>
              <a:buChar char="•"/>
            </a:pPr>
            <a:r>
              <a:rPr lang="en-US" sz="1200">
                <a:latin typeface="Manrope Medium" pitchFamily="2" charset="0"/>
              </a:rPr>
              <a:t>Outline your strategy for introducing and expanding your product or service in the market. Detail how you plan to reach and acquire customers, including target markets, customer segments, and distribution channels.</a:t>
            </a:r>
          </a:p>
          <a:p>
            <a:pPr marL="285750" indent="-285750">
              <a:lnSpc>
                <a:spcPct val="100000"/>
              </a:lnSpc>
              <a:spcBef>
                <a:spcPts val="0"/>
              </a:spcBef>
              <a:buFont typeface="Arial" panose="020B0604020202020204" pitchFamily="34" charset="0"/>
              <a:buChar char="•"/>
            </a:pPr>
            <a:r>
              <a:rPr lang="en-US" sz="1200">
                <a:latin typeface="Manrope Medium" pitchFamily="2" charset="0"/>
              </a:rPr>
              <a:t>Explain your approach for scaling these efforts as your company grows, whether through expanding into new markets or increasing marketing spend. </a:t>
            </a:r>
          </a:p>
          <a:p>
            <a:pPr marL="285750" indent="-285750">
              <a:lnSpc>
                <a:spcPct val="100000"/>
              </a:lnSpc>
              <a:spcBef>
                <a:spcPts val="0"/>
              </a:spcBef>
              <a:buFont typeface="Arial" panose="020B0604020202020204" pitchFamily="34" charset="0"/>
              <a:buChar char="•"/>
            </a:pPr>
            <a:r>
              <a:rPr lang="en-US" sz="1200">
                <a:latin typeface="Manrope Medium" pitchFamily="2" charset="0"/>
              </a:rPr>
              <a:t>Highlight any strategic partnerships or channels that will be instrumental in your growth, emphasizing how they will help you reach new customers and drive sales. </a:t>
            </a:r>
          </a:p>
        </p:txBody>
      </p:sp>
      <p:sp>
        <p:nvSpPr>
          <p:cNvPr id="4" name="Slide Number Placeholder 3">
            <a:extLst>
              <a:ext uri="{FF2B5EF4-FFF2-40B4-BE49-F238E27FC236}">
                <a16:creationId xmlns:a16="http://schemas.microsoft.com/office/drawing/2014/main" id="{A28488C8-73A1-847B-548D-ADBBCFE2F7D6}"/>
              </a:ext>
            </a:extLst>
          </p:cNvPr>
          <p:cNvSpPr>
            <a:spLocks noGrp="1"/>
          </p:cNvSpPr>
          <p:nvPr>
            <p:ph type="sldNum" sz="quarter" idx="5"/>
          </p:nvPr>
        </p:nvSpPr>
        <p:spPr/>
        <p:txBody>
          <a:bodyPr/>
          <a:lstStyle/>
          <a:p>
            <a:fld id="{4670B7FF-B30C-410D-AE6B-3CED7343CB14}" type="slidenum">
              <a:rPr lang="en-US" smtClean="0"/>
              <a:t>23</a:t>
            </a:fld>
            <a:endParaRPr lang="en-US"/>
          </a:p>
        </p:txBody>
      </p:sp>
    </p:spTree>
    <p:extLst>
      <p:ext uri="{BB962C8B-B14F-4D97-AF65-F5344CB8AC3E}">
        <p14:creationId xmlns:p14="http://schemas.microsoft.com/office/powerpoint/2010/main" val="4342162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CC2687-EA1B-EAD8-5108-1E43C2713A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D9FBC0-C4EA-3094-9B1E-1AAADFEE07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47F1B6-2180-4A03-9449-02366AD4C7E0}"/>
              </a:ext>
            </a:extLst>
          </p:cNvPr>
          <p:cNvSpPr>
            <a:spLocks noGrp="1"/>
          </p:cNvSpPr>
          <p:nvPr>
            <p:ph type="body" idx="1"/>
          </p:nvPr>
        </p:nvSpPr>
        <p:spPr/>
        <p:txBody>
          <a:bodyPr/>
          <a:lstStyle/>
          <a:p>
            <a:pPr marL="285750" indent="-285750">
              <a:lnSpc>
                <a:spcPct val="100000"/>
              </a:lnSpc>
              <a:spcBef>
                <a:spcPts val="0"/>
              </a:spcBef>
              <a:buFont typeface="Arial" panose="020B0604020202020204" pitchFamily="34" charset="0"/>
              <a:buChar char="•"/>
            </a:pPr>
            <a:r>
              <a:rPr lang="en-US" sz="1200">
                <a:latin typeface="Manrope Medium" pitchFamily="2" charset="0"/>
              </a:rPr>
              <a:t>Give investors a quick snapshot of your current status with key metrics and financials. Highlight revenue growth, customer/user numbers, unit economics, acquisition efficiency (CAC, payback time), and engagement/retention rates. </a:t>
            </a:r>
          </a:p>
          <a:p>
            <a:pPr marL="285750" indent="-285750">
              <a:lnSpc>
                <a:spcPct val="100000"/>
              </a:lnSpc>
              <a:spcBef>
                <a:spcPts val="0"/>
              </a:spcBef>
              <a:buFont typeface="Arial" panose="020B0604020202020204" pitchFamily="34" charset="0"/>
              <a:buChar char="•"/>
            </a:pPr>
            <a:r>
              <a:rPr lang="en-US" sz="1200">
                <a:latin typeface="Manrope Medium" pitchFamily="2" charset="0"/>
              </a:rPr>
              <a:t>Address any anomalies in the metrics, like revenue fluctuations, with clear explanations. Provide detailed financial projections, including remaining cash, income statements, burn and cash flow forecasts, and a break-even analysis for the next 12-24 months. </a:t>
            </a:r>
          </a:p>
          <a:p>
            <a:pPr marL="285750" indent="-285750">
              <a:lnSpc>
                <a:spcPct val="100000"/>
              </a:lnSpc>
              <a:spcBef>
                <a:spcPts val="0"/>
              </a:spcBef>
              <a:buFont typeface="Arial" panose="020B0604020202020204" pitchFamily="34" charset="0"/>
              <a:buChar char="•"/>
            </a:pPr>
            <a:r>
              <a:rPr lang="en-US" sz="1200">
                <a:latin typeface="Manrope Medium" pitchFamily="2" charset="0"/>
              </a:rPr>
              <a:t>This concise overview helps investors understand your company's present state and future prospects efficiently.</a:t>
            </a:r>
          </a:p>
        </p:txBody>
      </p:sp>
      <p:sp>
        <p:nvSpPr>
          <p:cNvPr id="4" name="Slide Number Placeholder 3">
            <a:extLst>
              <a:ext uri="{FF2B5EF4-FFF2-40B4-BE49-F238E27FC236}">
                <a16:creationId xmlns:a16="http://schemas.microsoft.com/office/drawing/2014/main" id="{C1103C1B-BFA7-B2A4-6497-60613E27D5D4}"/>
              </a:ext>
            </a:extLst>
          </p:cNvPr>
          <p:cNvSpPr>
            <a:spLocks noGrp="1"/>
          </p:cNvSpPr>
          <p:nvPr>
            <p:ph type="sldNum" sz="quarter" idx="5"/>
          </p:nvPr>
        </p:nvSpPr>
        <p:spPr/>
        <p:txBody>
          <a:bodyPr/>
          <a:lstStyle/>
          <a:p>
            <a:fld id="{4670B7FF-B30C-410D-AE6B-3CED7343CB14}" type="slidenum">
              <a:rPr lang="en-US" smtClean="0"/>
              <a:t>24</a:t>
            </a:fld>
            <a:endParaRPr lang="en-US"/>
          </a:p>
        </p:txBody>
      </p:sp>
    </p:spTree>
    <p:extLst>
      <p:ext uri="{BB962C8B-B14F-4D97-AF65-F5344CB8AC3E}">
        <p14:creationId xmlns:p14="http://schemas.microsoft.com/office/powerpoint/2010/main" val="11067678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8B6124-E285-DEB4-C07B-ECFD740790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9FEE72-A436-2EDC-A660-9B0BC599EB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1186F9-EA00-F2CB-89CF-D240D192AC3C}"/>
              </a:ext>
            </a:extLst>
          </p:cNvPr>
          <p:cNvSpPr>
            <a:spLocks noGrp="1"/>
          </p:cNvSpPr>
          <p:nvPr>
            <p:ph type="body" idx="1"/>
          </p:nvPr>
        </p:nvSpPr>
        <p:spPr/>
        <p:txBody>
          <a:bodyPr/>
          <a:lstStyle/>
          <a:p>
            <a:pPr marL="285750" indent="-285750">
              <a:lnSpc>
                <a:spcPct val="100000"/>
              </a:lnSpc>
              <a:spcBef>
                <a:spcPts val="0"/>
              </a:spcBef>
              <a:buFont typeface="Arial" panose="020B0604020202020204" pitchFamily="34" charset="0"/>
              <a:buChar char="•"/>
            </a:pPr>
            <a:r>
              <a:rPr lang="en-US" sz="1200">
                <a:latin typeface="Manrope Medium" pitchFamily="2" charset="0"/>
              </a:rPr>
              <a:t>Give investors a quick snapshot of your current status with key metrics and financials. Highlight revenue growth, customer/user numbers, unit economics, acquisition efficiency (CAC, payback time), and engagement/retention rates. </a:t>
            </a:r>
          </a:p>
          <a:p>
            <a:pPr marL="285750" indent="-285750">
              <a:lnSpc>
                <a:spcPct val="100000"/>
              </a:lnSpc>
              <a:spcBef>
                <a:spcPts val="0"/>
              </a:spcBef>
              <a:buFont typeface="Arial" panose="020B0604020202020204" pitchFamily="34" charset="0"/>
              <a:buChar char="•"/>
            </a:pPr>
            <a:r>
              <a:rPr lang="en-US" sz="1200">
                <a:latin typeface="Manrope Medium" pitchFamily="2" charset="0"/>
              </a:rPr>
              <a:t>Address any anomalies in the metrics, like revenue fluctuations, with clear explanations. Provide detailed financial projections, including remaining cash, income statements, burn and cash flow forecasts, and a break-even analysis for the next 12-24 months. </a:t>
            </a:r>
          </a:p>
          <a:p>
            <a:pPr marL="285750" indent="-285750">
              <a:lnSpc>
                <a:spcPct val="100000"/>
              </a:lnSpc>
              <a:spcBef>
                <a:spcPts val="0"/>
              </a:spcBef>
              <a:buFont typeface="Arial" panose="020B0604020202020204" pitchFamily="34" charset="0"/>
              <a:buChar char="•"/>
            </a:pPr>
            <a:r>
              <a:rPr lang="en-US" sz="1200">
                <a:latin typeface="Manrope Medium" pitchFamily="2" charset="0"/>
              </a:rPr>
              <a:t>This concise overview helps investors understand your company's present state and future prospects efficiently.</a:t>
            </a:r>
          </a:p>
        </p:txBody>
      </p:sp>
      <p:sp>
        <p:nvSpPr>
          <p:cNvPr id="4" name="Slide Number Placeholder 3">
            <a:extLst>
              <a:ext uri="{FF2B5EF4-FFF2-40B4-BE49-F238E27FC236}">
                <a16:creationId xmlns:a16="http://schemas.microsoft.com/office/drawing/2014/main" id="{5903DC72-72F4-5EEA-9ADE-0B19CD41653A}"/>
              </a:ext>
            </a:extLst>
          </p:cNvPr>
          <p:cNvSpPr>
            <a:spLocks noGrp="1"/>
          </p:cNvSpPr>
          <p:nvPr>
            <p:ph type="sldNum" sz="quarter" idx="5"/>
          </p:nvPr>
        </p:nvSpPr>
        <p:spPr/>
        <p:txBody>
          <a:bodyPr/>
          <a:lstStyle/>
          <a:p>
            <a:fld id="{4670B7FF-B30C-410D-AE6B-3CED7343CB14}" type="slidenum">
              <a:rPr lang="en-US" smtClean="0"/>
              <a:t>25</a:t>
            </a:fld>
            <a:endParaRPr lang="en-US"/>
          </a:p>
        </p:txBody>
      </p:sp>
    </p:spTree>
    <p:extLst>
      <p:ext uri="{BB962C8B-B14F-4D97-AF65-F5344CB8AC3E}">
        <p14:creationId xmlns:p14="http://schemas.microsoft.com/office/powerpoint/2010/main" val="17762592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C770CB-2EC9-3915-FA32-88750E5375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E753E2-E065-8BB6-7F43-484E254982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65713E-ADD6-085A-B1C5-E4813A249A51}"/>
              </a:ext>
            </a:extLst>
          </p:cNvPr>
          <p:cNvSpPr>
            <a:spLocks noGrp="1"/>
          </p:cNvSpPr>
          <p:nvPr>
            <p:ph type="body" idx="1"/>
          </p:nvPr>
        </p:nvSpPr>
        <p:spPr/>
        <p:txBody>
          <a:bodyPr/>
          <a:lstStyle/>
          <a:p>
            <a:pPr marL="171450" indent="-171450" algn="l">
              <a:buFont typeface="Arial" panose="020B0604020202020204" pitchFamily="34" charset="0"/>
              <a:buChar char="•"/>
            </a:pPr>
            <a:r>
              <a:rPr lang="en-US" b="0" i="0">
                <a:solidFill>
                  <a:srgbClr val="000000"/>
                </a:solidFill>
                <a:effectLst/>
                <a:highlight>
                  <a:srgbClr val="FFFFFF"/>
                </a:highlight>
                <a:latin typeface="Manrope Medium" pitchFamily="2" charset="0"/>
              </a:rPr>
              <a:t>Revenue Growth: Highlight revenue growth trajectory with historical data and future projections.</a:t>
            </a:r>
          </a:p>
          <a:p>
            <a:pPr marL="171450" indent="-171450" algn="l">
              <a:buFont typeface="Arial" panose="020B0604020202020204" pitchFamily="34" charset="0"/>
              <a:buChar char="•"/>
            </a:pPr>
            <a:r>
              <a:rPr lang="en-US" b="0" i="0">
                <a:solidFill>
                  <a:srgbClr val="000000"/>
                </a:solidFill>
                <a:effectLst/>
                <a:highlight>
                  <a:srgbClr val="FFFFFF"/>
                </a:highlight>
                <a:latin typeface="Manrope Medium" pitchFamily="2" charset="0"/>
              </a:rPr>
              <a:t>Cost Structure: Breakdown of expenses including COGS, operating expenses, and overhead costs, emphasizing cost efficiency.</a:t>
            </a:r>
          </a:p>
          <a:p>
            <a:pPr marL="171450" indent="-171450" algn="l">
              <a:buFont typeface="Arial" panose="020B0604020202020204" pitchFamily="34" charset="0"/>
              <a:buChar char="•"/>
            </a:pPr>
            <a:r>
              <a:rPr lang="en-US" b="0" i="0">
                <a:solidFill>
                  <a:srgbClr val="000000"/>
                </a:solidFill>
                <a:effectLst/>
                <a:highlight>
                  <a:srgbClr val="FFFFFF"/>
                </a:highlight>
                <a:latin typeface="Manrope Medium" pitchFamily="2" charset="0"/>
              </a:rPr>
              <a:t>Profitability Metrics: Present key metrics like gross margin, operating margin, and net margin, showcasing progress towards profitability.</a:t>
            </a:r>
          </a:p>
        </p:txBody>
      </p:sp>
      <p:sp>
        <p:nvSpPr>
          <p:cNvPr id="4" name="Slide Number Placeholder 3">
            <a:extLst>
              <a:ext uri="{FF2B5EF4-FFF2-40B4-BE49-F238E27FC236}">
                <a16:creationId xmlns:a16="http://schemas.microsoft.com/office/drawing/2014/main" id="{326BEC3B-E558-2D2F-21A4-BF5EF823CD9E}"/>
              </a:ext>
            </a:extLst>
          </p:cNvPr>
          <p:cNvSpPr>
            <a:spLocks noGrp="1"/>
          </p:cNvSpPr>
          <p:nvPr>
            <p:ph type="sldNum" sz="quarter" idx="5"/>
          </p:nvPr>
        </p:nvSpPr>
        <p:spPr/>
        <p:txBody>
          <a:bodyPr/>
          <a:lstStyle/>
          <a:p>
            <a:fld id="{4670B7FF-B30C-410D-AE6B-3CED7343CB14}" type="slidenum">
              <a:rPr lang="en-US" smtClean="0"/>
              <a:t>26</a:t>
            </a:fld>
            <a:endParaRPr lang="en-US"/>
          </a:p>
        </p:txBody>
      </p:sp>
    </p:spTree>
    <p:extLst>
      <p:ext uri="{BB962C8B-B14F-4D97-AF65-F5344CB8AC3E}">
        <p14:creationId xmlns:p14="http://schemas.microsoft.com/office/powerpoint/2010/main" val="13596908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09C709-EDC3-0638-A9D9-7F826E0898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3B7A08-AAC8-1B7F-2ABC-82E2E28EFC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6EA4EE-3A79-63E1-307D-2CF3F7C130EF}"/>
              </a:ext>
            </a:extLst>
          </p:cNvPr>
          <p:cNvSpPr>
            <a:spLocks noGrp="1"/>
          </p:cNvSpPr>
          <p:nvPr>
            <p:ph type="body" idx="1"/>
          </p:nvPr>
        </p:nvSpPr>
        <p:spPr/>
        <p:txBody>
          <a:bodyPr/>
          <a:lstStyle/>
          <a:p>
            <a:pPr marL="171450" indent="-171450" algn="l">
              <a:buFont typeface="Arial" panose="020B0604020202020204" pitchFamily="34" charset="0"/>
              <a:buChar char="•"/>
            </a:pPr>
            <a:r>
              <a:rPr lang="en-US" b="0" i="0">
                <a:solidFill>
                  <a:srgbClr val="000000"/>
                </a:solidFill>
                <a:effectLst/>
                <a:highlight>
                  <a:srgbClr val="FFFFFF"/>
                </a:highlight>
                <a:latin typeface="Manrope Medium" pitchFamily="2" charset="0"/>
              </a:rPr>
              <a:t>Revenue Growth: Highlight revenue growth trajectory with historical data and future projections.</a:t>
            </a:r>
          </a:p>
          <a:p>
            <a:pPr marL="171450" indent="-171450" algn="l">
              <a:buFont typeface="Arial" panose="020B0604020202020204" pitchFamily="34" charset="0"/>
              <a:buChar char="•"/>
            </a:pPr>
            <a:r>
              <a:rPr lang="en-US" b="0" i="0">
                <a:solidFill>
                  <a:srgbClr val="000000"/>
                </a:solidFill>
                <a:effectLst/>
                <a:highlight>
                  <a:srgbClr val="FFFFFF"/>
                </a:highlight>
                <a:latin typeface="Manrope Medium" pitchFamily="2" charset="0"/>
              </a:rPr>
              <a:t>Cost Structure: Breakdown of expenses including COGS, operating expenses, and overhead costs, emphasizing cost efficiency.</a:t>
            </a:r>
          </a:p>
          <a:p>
            <a:pPr marL="171450" indent="-171450" algn="l">
              <a:buFont typeface="Arial" panose="020B0604020202020204" pitchFamily="34" charset="0"/>
              <a:buChar char="•"/>
            </a:pPr>
            <a:r>
              <a:rPr lang="en-US" b="0" i="0">
                <a:solidFill>
                  <a:srgbClr val="000000"/>
                </a:solidFill>
                <a:effectLst/>
                <a:highlight>
                  <a:srgbClr val="FFFFFF"/>
                </a:highlight>
                <a:latin typeface="Manrope Medium" pitchFamily="2" charset="0"/>
              </a:rPr>
              <a:t>Profitability Metrics: Present key metrics like gross margin, operating margin, and net margin, showcasing progress towards profitability.</a:t>
            </a:r>
          </a:p>
        </p:txBody>
      </p:sp>
      <p:sp>
        <p:nvSpPr>
          <p:cNvPr id="4" name="Slide Number Placeholder 3">
            <a:extLst>
              <a:ext uri="{FF2B5EF4-FFF2-40B4-BE49-F238E27FC236}">
                <a16:creationId xmlns:a16="http://schemas.microsoft.com/office/drawing/2014/main" id="{A4AF9726-4016-9EB6-977A-AE3BD05122BE}"/>
              </a:ext>
            </a:extLst>
          </p:cNvPr>
          <p:cNvSpPr>
            <a:spLocks noGrp="1"/>
          </p:cNvSpPr>
          <p:nvPr>
            <p:ph type="sldNum" sz="quarter" idx="5"/>
          </p:nvPr>
        </p:nvSpPr>
        <p:spPr/>
        <p:txBody>
          <a:bodyPr/>
          <a:lstStyle/>
          <a:p>
            <a:fld id="{4670B7FF-B30C-410D-AE6B-3CED7343CB14}" type="slidenum">
              <a:rPr lang="en-US" smtClean="0"/>
              <a:t>27</a:t>
            </a:fld>
            <a:endParaRPr lang="en-US"/>
          </a:p>
        </p:txBody>
      </p:sp>
    </p:spTree>
    <p:extLst>
      <p:ext uri="{BB962C8B-B14F-4D97-AF65-F5344CB8AC3E}">
        <p14:creationId xmlns:p14="http://schemas.microsoft.com/office/powerpoint/2010/main" val="37125803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nSpc>
                <a:spcPct val="100000"/>
              </a:lnSpc>
              <a:spcBef>
                <a:spcPts val="0"/>
              </a:spcBef>
              <a:buFont typeface="Arial" panose="020B0604020202020204" pitchFamily="34" charset="0"/>
              <a:buChar char="•"/>
            </a:pPr>
            <a:r>
              <a:rPr lang="en-US" sz="1200">
                <a:latin typeface="Manrope Medium" pitchFamily="2" charset="0"/>
              </a:rPr>
              <a:t>Spotlight your exceptional crew! Highlight key hires to showcase the founders' talent-recruiting prowess.</a:t>
            </a:r>
          </a:p>
          <a:p>
            <a:pPr marL="285750" indent="-285750">
              <a:lnSpc>
                <a:spcPct val="100000"/>
              </a:lnSpc>
              <a:spcBef>
                <a:spcPts val="0"/>
              </a:spcBef>
              <a:buFont typeface="Arial" panose="020B0604020202020204" pitchFamily="34" charset="0"/>
              <a:buChar char="•"/>
            </a:pPr>
            <a:r>
              <a:rPr lang="en-US" sz="1200">
                <a:latin typeface="Manrope Medium" pitchFamily="2" charset="0"/>
              </a:rPr>
              <a:t>Emphasize the diversity of expertise and backgrounds and outline the team structure clearly. Describe team members' roles and achievements, like “Chief Executive Officer at XYZ." </a:t>
            </a:r>
          </a:p>
          <a:p>
            <a:pPr marL="285750" indent="-285750">
              <a:lnSpc>
                <a:spcPct val="100000"/>
              </a:lnSpc>
              <a:spcBef>
                <a:spcPts val="0"/>
              </a:spcBef>
              <a:buFont typeface="Arial" panose="020B0604020202020204" pitchFamily="34" charset="0"/>
              <a:buChar char="•"/>
            </a:pPr>
            <a:r>
              <a:rPr lang="en-US" sz="1200">
                <a:latin typeface="Manrope Medium" pitchFamily="2" charset="0"/>
              </a:rPr>
              <a:t>Focus on the skills that set them up to lead the company to success. Your team's strength can be a game-changer for Series A funding. Let their expertise shine!</a:t>
            </a:r>
          </a:p>
        </p:txBody>
      </p:sp>
      <p:sp>
        <p:nvSpPr>
          <p:cNvPr id="4" name="Slide Number Placeholder 3"/>
          <p:cNvSpPr>
            <a:spLocks noGrp="1"/>
          </p:cNvSpPr>
          <p:nvPr>
            <p:ph type="sldNum" sz="quarter" idx="5"/>
          </p:nvPr>
        </p:nvSpPr>
        <p:spPr/>
        <p:txBody>
          <a:bodyPr/>
          <a:lstStyle/>
          <a:p>
            <a:fld id="{4670B7FF-B30C-410D-AE6B-3CED7343CB14}" type="slidenum">
              <a:rPr lang="en-US" smtClean="0"/>
              <a:t>28</a:t>
            </a:fld>
            <a:endParaRPr lang="en-US"/>
          </a:p>
        </p:txBody>
      </p:sp>
    </p:spTree>
    <p:extLst>
      <p:ext uri="{BB962C8B-B14F-4D97-AF65-F5344CB8AC3E}">
        <p14:creationId xmlns:p14="http://schemas.microsoft.com/office/powerpoint/2010/main" val="3282017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nSpc>
                <a:spcPct val="100000"/>
              </a:lnSpc>
              <a:spcBef>
                <a:spcPts val="0"/>
              </a:spcBef>
              <a:buFont typeface="Arial" panose="020B0604020202020204" pitchFamily="34" charset="0"/>
              <a:buChar char="•"/>
            </a:pPr>
            <a:r>
              <a:rPr lang="en-US" sz="1200">
                <a:latin typeface="Manrope Medium" pitchFamily="2" charset="0"/>
              </a:rPr>
              <a:t>Spotlight your exceptional crew! Highlight key hires to showcase the founders' talent-recruiting prowess.</a:t>
            </a:r>
          </a:p>
          <a:p>
            <a:pPr marL="285750" indent="-285750">
              <a:lnSpc>
                <a:spcPct val="100000"/>
              </a:lnSpc>
              <a:spcBef>
                <a:spcPts val="0"/>
              </a:spcBef>
              <a:buFont typeface="Arial" panose="020B0604020202020204" pitchFamily="34" charset="0"/>
              <a:buChar char="•"/>
            </a:pPr>
            <a:r>
              <a:rPr lang="en-US" sz="1200">
                <a:latin typeface="Manrope Medium" pitchFamily="2" charset="0"/>
              </a:rPr>
              <a:t>Emphasize the diversity of expertise and backgrounds and outline the team structure clearly. Describe team members' roles and achievements, like “Chief Executive Officer at XYZ." </a:t>
            </a:r>
          </a:p>
          <a:p>
            <a:pPr marL="285750" indent="-285750">
              <a:lnSpc>
                <a:spcPct val="100000"/>
              </a:lnSpc>
              <a:spcBef>
                <a:spcPts val="0"/>
              </a:spcBef>
              <a:buFont typeface="Arial" panose="020B0604020202020204" pitchFamily="34" charset="0"/>
              <a:buChar char="•"/>
            </a:pPr>
            <a:r>
              <a:rPr lang="en-US" sz="1200">
                <a:latin typeface="Manrope Medium" pitchFamily="2" charset="0"/>
              </a:rPr>
              <a:t>Focus on the skills that set them up to lead the company to success. Your team's strength can be a game-changer for Series A funding. Let their expertise shine!</a:t>
            </a:r>
          </a:p>
        </p:txBody>
      </p:sp>
      <p:sp>
        <p:nvSpPr>
          <p:cNvPr id="4" name="Slide Number Placeholder 3"/>
          <p:cNvSpPr>
            <a:spLocks noGrp="1"/>
          </p:cNvSpPr>
          <p:nvPr>
            <p:ph type="sldNum" sz="quarter" idx="5"/>
          </p:nvPr>
        </p:nvSpPr>
        <p:spPr/>
        <p:txBody>
          <a:bodyPr/>
          <a:lstStyle/>
          <a:p>
            <a:fld id="{4670B7FF-B30C-410D-AE6B-3CED7343CB14}" type="slidenum">
              <a:rPr lang="en-US" smtClean="0"/>
              <a:t>29</a:t>
            </a:fld>
            <a:endParaRPr lang="en-US"/>
          </a:p>
        </p:txBody>
      </p:sp>
    </p:spTree>
    <p:extLst>
      <p:ext uri="{BB962C8B-B14F-4D97-AF65-F5344CB8AC3E}">
        <p14:creationId xmlns:p14="http://schemas.microsoft.com/office/powerpoint/2010/main" val="30141346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887F38-EE0F-FCA3-598B-11AD54E9B8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E2729C-FFA5-8EAB-FE48-B1349FCA5B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BD5C51-FE28-4CAE-70E5-A28E7A5FF133}"/>
              </a:ext>
            </a:extLst>
          </p:cNvPr>
          <p:cNvSpPr>
            <a:spLocks noGrp="1"/>
          </p:cNvSpPr>
          <p:nvPr>
            <p:ph type="body" idx="1"/>
          </p:nvPr>
        </p:nvSpPr>
        <p:spPr/>
        <p:txBody>
          <a:bodyPr/>
          <a:lstStyle/>
          <a:p>
            <a:pPr marL="285750" indent="-285750">
              <a:lnSpc>
                <a:spcPct val="100000"/>
              </a:lnSpc>
              <a:spcBef>
                <a:spcPts val="0"/>
              </a:spcBef>
              <a:buFont typeface="Arial" panose="020B0604020202020204" pitchFamily="34" charset="0"/>
              <a:buChar char="•"/>
            </a:pPr>
            <a:r>
              <a:rPr lang="en-US" sz="1200">
                <a:latin typeface="Manrope Medium" pitchFamily="2" charset="0"/>
              </a:rPr>
              <a:t>Give investors a quick snapshot of your current status with key metrics and financials. Highlight revenue growth, customer/user numbers, unit economics, acquisition efficiency (CAC, payback time), and engagement/retention rates. </a:t>
            </a:r>
          </a:p>
          <a:p>
            <a:pPr marL="285750" indent="-285750">
              <a:lnSpc>
                <a:spcPct val="100000"/>
              </a:lnSpc>
              <a:spcBef>
                <a:spcPts val="0"/>
              </a:spcBef>
              <a:buFont typeface="Arial" panose="020B0604020202020204" pitchFamily="34" charset="0"/>
              <a:buChar char="•"/>
            </a:pPr>
            <a:r>
              <a:rPr lang="en-US" sz="1200">
                <a:latin typeface="Manrope Medium" pitchFamily="2" charset="0"/>
              </a:rPr>
              <a:t>Address any anomalies in the metrics, like revenue fluctuations, with clear explanations. Provide detailed financial projections, including remaining cash, income statements, burn and cash flow forecasts, and a break-even analysis for the next 12-24 months. </a:t>
            </a:r>
          </a:p>
          <a:p>
            <a:pPr marL="285750" indent="-285750">
              <a:lnSpc>
                <a:spcPct val="100000"/>
              </a:lnSpc>
              <a:spcBef>
                <a:spcPts val="0"/>
              </a:spcBef>
              <a:buFont typeface="Arial" panose="020B0604020202020204" pitchFamily="34" charset="0"/>
              <a:buChar char="•"/>
            </a:pPr>
            <a:r>
              <a:rPr lang="en-US" sz="1200">
                <a:latin typeface="Manrope Medium" pitchFamily="2" charset="0"/>
              </a:rPr>
              <a:t>This concise overview helps investors understand your company's present state and future prospects efficiently.</a:t>
            </a:r>
          </a:p>
        </p:txBody>
      </p:sp>
      <p:sp>
        <p:nvSpPr>
          <p:cNvPr id="4" name="Slide Number Placeholder 3">
            <a:extLst>
              <a:ext uri="{FF2B5EF4-FFF2-40B4-BE49-F238E27FC236}">
                <a16:creationId xmlns:a16="http://schemas.microsoft.com/office/drawing/2014/main" id="{2C0EAEDC-947D-BD97-64D1-89A1864AEDCF}"/>
              </a:ext>
            </a:extLst>
          </p:cNvPr>
          <p:cNvSpPr>
            <a:spLocks noGrp="1"/>
          </p:cNvSpPr>
          <p:nvPr>
            <p:ph type="sldNum" sz="quarter" idx="5"/>
          </p:nvPr>
        </p:nvSpPr>
        <p:spPr/>
        <p:txBody>
          <a:bodyPr/>
          <a:lstStyle/>
          <a:p>
            <a:fld id="{4670B7FF-B30C-410D-AE6B-3CED7343CB14}" type="slidenum">
              <a:rPr lang="en-US" smtClean="0"/>
              <a:t>30</a:t>
            </a:fld>
            <a:endParaRPr lang="en-US"/>
          </a:p>
        </p:txBody>
      </p:sp>
    </p:spTree>
    <p:extLst>
      <p:ext uri="{BB962C8B-B14F-4D97-AF65-F5344CB8AC3E}">
        <p14:creationId xmlns:p14="http://schemas.microsoft.com/office/powerpoint/2010/main" val="10392792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F278D7-A526-EF95-F7FC-0337387ECC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0F5A8B-7537-0136-16DC-2759FDF3C1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998FCC-7ECA-AFCD-6989-A2D71D99D4B0}"/>
              </a:ext>
            </a:extLst>
          </p:cNvPr>
          <p:cNvSpPr>
            <a:spLocks noGrp="1"/>
          </p:cNvSpPr>
          <p:nvPr>
            <p:ph type="body" idx="1"/>
          </p:nvPr>
        </p:nvSpPr>
        <p:spPr/>
        <p:txBody>
          <a:bodyPr/>
          <a:lstStyle/>
          <a:p>
            <a:pPr marL="285750" indent="-285750">
              <a:lnSpc>
                <a:spcPct val="100000"/>
              </a:lnSpc>
              <a:spcBef>
                <a:spcPts val="0"/>
              </a:spcBef>
              <a:buFont typeface="Arial" panose="020B0604020202020204" pitchFamily="34" charset="0"/>
              <a:buChar char="•"/>
            </a:pPr>
            <a:r>
              <a:rPr lang="en-US" sz="1200">
                <a:latin typeface="Manrope Medium" pitchFamily="2" charset="0"/>
              </a:rPr>
              <a:t>Give investors a quick snapshot of your current status with key metrics and financials. Highlight revenue growth, customer/user numbers, unit economics, acquisition efficiency (CAC, payback time), and engagement/retention rates. </a:t>
            </a:r>
          </a:p>
          <a:p>
            <a:pPr marL="285750" indent="-285750">
              <a:lnSpc>
                <a:spcPct val="100000"/>
              </a:lnSpc>
              <a:spcBef>
                <a:spcPts val="0"/>
              </a:spcBef>
              <a:buFont typeface="Arial" panose="020B0604020202020204" pitchFamily="34" charset="0"/>
              <a:buChar char="•"/>
            </a:pPr>
            <a:r>
              <a:rPr lang="en-US" sz="1200">
                <a:latin typeface="Manrope Medium" pitchFamily="2" charset="0"/>
              </a:rPr>
              <a:t>Address any anomalies in the metrics, like revenue fluctuations, with clear explanations. Provide detailed financial projections, including remaining cash, income statements, burn and cash flow forecasts, and a break-even analysis for the next 12-24 months. </a:t>
            </a:r>
          </a:p>
          <a:p>
            <a:pPr marL="285750" indent="-285750">
              <a:lnSpc>
                <a:spcPct val="100000"/>
              </a:lnSpc>
              <a:spcBef>
                <a:spcPts val="0"/>
              </a:spcBef>
              <a:buFont typeface="Arial" panose="020B0604020202020204" pitchFamily="34" charset="0"/>
              <a:buChar char="•"/>
            </a:pPr>
            <a:r>
              <a:rPr lang="en-US" sz="1200">
                <a:latin typeface="Manrope Medium" pitchFamily="2" charset="0"/>
              </a:rPr>
              <a:t>This concise overview helps investors understand your company's present state and future prospects efficiently.</a:t>
            </a:r>
          </a:p>
        </p:txBody>
      </p:sp>
      <p:sp>
        <p:nvSpPr>
          <p:cNvPr id="4" name="Slide Number Placeholder 3">
            <a:extLst>
              <a:ext uri="{FF2B5EF4-FFF2-40B4-BE49-F238E27FC236}">
                <a16:creationId xmlns:a16="http://schemas.microsoft.com/office/drawing/2014/main" id="{84096DFA-7E46-6035-771E-E4D580FE0133}"/>
              </a:ext>
            </a:extLst>
          </p:cNvPr>
          <p:cNvSpPr>
            <a:spLocks noGrp="1"/>
          </p:cNvSpPr>
          <p:nvPr>
            <p:ph type="sldNum" sz="quarter" idx="5"/>
          </p:nvPr>
        </p:nvSpPr>
        <p:spPr/>
        <p:txBody>
          <a:bodyPr/>
          <a:lstStyle/>
          <a:p>
            <a:fld id="{4670B7FF-B30C-410D-AE6B-3CED7343CB14}" type="slidenum">
              <a:rPr lang="en-US" smtClean="0"/>
              <a:t>31</a:t>
            </a:fld>
            <a:endParaRPr lang="en-US"/>
          </a:p>
        </p:txBody>
      </p:sp>
    </p:spTree>
    <p:extLst>
      <p:ext uri="{BB962C8B-B14F-4D97-AF65-F5344CB8AC3E}">
        <p14:creationId xmlns:p14="http://schemas.microsoft.com/office/powerpoint/2010/main" val="9408806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355756-76E9-D890-6AAA-FABBEEDB93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EABDAB-C46B-7CD2-8B82-1A8C4F794D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DB0475-AB54-AF98-2A8D-E4D8941A2CFB}"/>
              </a:ext>
            </a:extLst>
          </p:cNvPr>
          <p:cNvSpPr>
            <a:spLocks noGrp="1"/>
          </p:cNvSpPr>
          <p:nvPr>
            <p:ph type="body" idx="1"/>
          </p:nvPr>
        </p:nvSpPr>
        <p:spPr/>
        <p:txBody>
          <a:bodyPr/>
          <a:lstStyle/>
          <a:p>
            <a:pPr marL="171450" indent="-171450" algn="l">
              <a:buFont typeface="Arial" panose="020B0604020202020204" pitchFamily="34" charset="0"/>
              <a:buChar char="•"/>
            </a:pPr>
            <a:r>
              <a:rPr lang="en-US" b="0" i="0">
                <a:solidFill>
                  <a:srgbClr val="0D0D0D"/>
                </a:solidFill>
                <a:effectLst/>
                <a:highlight>
                  <a:srgbClr val="FFFFFF"/>
                </a:highlight>
                <a:latin typeface="Manrope Medium" pitchFamily="2" charset="0"/>
              </a:rPr>
              <a:t>Market Expansion: Plans for entering new markets.</a:t>
            </a:r>
          </a:p>
          <a:p>
            <a:pPr marL="171450" indent="-171450" algn="l">
              <a:buFont typeface="Arial" panose="020B0604020202020204" pitchFamily="34" charset="0"/>
              <a:buChar char="•"/>
            </a:pPr>
            <a:r>
              <a:rPr lang="en-US" b="0" i="0">
                <a:solidFill>
                  <a:srgbClr val="0D0D0D"/>
                </a:solidFill>
                <a:effectLst/>
                <a:highlight>
                  <a:srgbClr val="FFFFFF"/>
                </a:highlight>
                <a:latin typeface="Manrope Medium" pitchFamily="2" charset="0"/>
              </a:rPr>
              <a:t>Product Development: Upcoming innovations to address customer needs.</a:t>
            </a:r>
          </a:p>
          <a:p>
            <a:pPr marL="171450" indent="-171450" algn="l">
              <a:buFont typeface="Arial" panose="020B0604020202020204" pitchFamily="34" charset="0"/>
              <a:buChar char="•"/>
            </a:pPr>
            <a:r>
              <a:rPr lang="en-US" b="0" i="0">
                <a:solidFill>
                  <a:srgbClr val="0D0D0D"/>
                </a:solidFill>
                <a:effectLst/>
                <a:highlight>
                  <a:srgbClr val="FFFFFF"/>
                </a:highlight>
                <a:latin typeface="Manrope Medium" pitchFamily="2" charset="0"/>
              </a:rPr>
              <a:t>Team Growth: Expansion plans to support business growth.</a:t>
            </a:r>
          </a:p>
        </p:txBody>
      </p:sp>
      <p:sp>
        <p:nvSpPr>
          <p:cNvPr id="4" name="Slide Number Placeholder 3">
            <a:extLst>
              <a:ext uri="{FF2B5EF4-FFF2-40B4-BE49-F238E27FC236}">
                <a16:creationId xmlns:a16="http://schemas.microsoft.com/office/drawing/2014/main" id="{7E51C571-2DB5-1D9E-1C8B-7156D6835AF0}"/>
              </a:ext>
            </a:extLst>
          </p:cNvPr>
          <p:cNvSpPr>
            <a:spLocks noGrp="1"/>
          </p:cNvSpPr>
          <p:nvPr>
            <p:ph type="sldNum" sz="quarter" idx="5"/>
          </p:nvPr>
        </p:nvSpPr>
        <p:spPr/>
        <p:txBody>
          <a:bodyPr/>
          <a:lstStyle/>
          <a:p>
            <a:fld id="{4670B7FF-B30C-410D-AE6B-3CED7343CB14}" type="slidenum">
              <a:rPr lang="en-US" smtClean="0"/>
              <a:t>32</a:t>
            </a:fld>
            <a:endParaRPr lang="en-US"/>
          </a:p>
        </p:txBody>
      </p:sp>
    </p:spTree>
    <p:extLst>
      <p:ext uri="{BB962C8B-B14F-4D97-AF65-F5344CB8AC3E}">
        <p14:creationId xmlns:p14="http://schemas.microsoft.com/office/powerpoint/2010/main" val="21785997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latin typeface="Manrope Medium" pitchFamily="2" charset="0"/>
              </a:rPr>
              <a:t>Not all pitch deck includes an executive summary, but it's a strategic move to highlight key investment attractions upfront. This slide serves as a teaser, spotlighting growth, expansive market potential, and user satisfaction. By captivating the audience from the get-go, it ensures that every subsequent slide is viewed with heightened interest.</a:t>
            </a:r>
          </a:p>
        </p:txBody>
      </p:sp>
      <p:sp>
        <p:nvSpPr>
          <p:cNvPr id="4" name="Slide Number Placeholder 3"/>
          <p:cNvSpPr>
            <a:spLocks noGrp="1"/>
          </p:cNvSpPr>
          <p:nvPr>
            <p:ph type="sldNum" sz="quarter" idx="5"/>
          </p:nvPr>
        </p:nvSpPr>
        <p:spPr/>
        <p:txBody>
          <a:bodyPr/>
          <a:lstStyle/>
          <a:p>
            <a:fld id="{4670B7FF-B30C-410D-AE6B-3CED7343CB14}" type="slidenum">
              <a:rPr lang="en-US" smtClean="0"/>
              <a:t>6</a:t>
            </a:fld>
            <a:endParaRPr lang="en-US"/>
          </a:p>
        </p:txBody>
      </p:sp>
    </p:spTree>
    <p:extLst>
      <p:ext uri="{BB962C8B-B14F-4D97-AF65-F5344CB8AC3E}">
        <p14:creationId xmlns:p14="http://schemas.microsoft.com/office/powerpoint/2010/main" val="24213953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DC65D-6740-1B04-BD88-E3D2CC5BAA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561AED-F04F-9E4D-F6C7-42746EC54F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AB4320-F824-1314-067D-BE5AE2A15648}"/>
              </a:ext>
            </a:extLst>
          </p:cNvPr>
          <p:cNvSpPr>
            <a:spLocks noGrp="1"/>
          </p:cNvSpPr>
          <p:nvPr>
            <p:ph type="body" idx="1"/>
          </p:nvPr>
        </p:nvSpPr>
        <p:spPr/>
        <p:txBody>
          <a:bodyPr/>
          <a:lstStyle/>
          <a:p>
            <a:pPr marL="171450" indent="-171450" algn="l">
              <a:buFont typeface="Arial" panose="020B0604020202020204" pitchFamily="34" charset="0"/>
              <a:buChar char="•"/>
            </a:pPr>
            <a:r>
              <a:rPr lang="en-US" b="0" i="0">
                <a:solidFill>
                  <a:srgbClr val="0D0D0D"/>
                </a:solidFill>
                <a:effectLst/>
                <a:highlight>
                  <a:srgbClr val="FFFFFF"/>
                </a:highlight>
                <a:latin typeface="Manrope Medium" pitchFamily="2" charset="0"/>
              </a:rPr>
              <a:t>Market Expansion: Plans for entering new markets.</a:t>
            </a:r>
          </a:p>
          <a:p>
            <a:pPr marL="171450" indent="-171450" algn="l">
              <a:buFont typeface="Arial" panose="020B0604020202020204" pitchFamily="34" charset="0"/>
              <a:buChar char="•"/>
            </a:pPr>
            <a:r>
              <a:rPr lang="en-US" b="0" i="0">
                <a:solidFill>
                  <a:srgbClr val="0D0D0D"/>
                </a:solidFill>
                <a:effectLst/>
                <a:highlight>
                  <a:srgbClr val="FFFFFF"/>
                </a:highlight>
                <a:latin typeface="Manrope Medium" pitchFamily="2" charset="0"/>
              </a:rPr>
              <a:t>Product Development: Upcoming innovations to address customer needs.</a:t>
            </a:r>
          </a:p>
          <a:p>
            <a:pPr marL="171450" indent="-171450" algn="l">
              <a:buFont typeface="Arial" panose="020B0604020202020204" pitchFamily="34" charset="0"/>
              <a:buChar char="•"/>
            </a:pPr>
            <a:r>
              <a:rPr lang="en-US" b="0" i="0">
                <a:solidFill>
                  <a:srgbClr val="0D0D0D"/>
                </a:solidFill>
                <a:effectLst/>
                <a:highlight>
                  <a:srgbClr val="FFFFFF"/>
                </a:highlight>
                <a:latin typeface="Manrope Medium" pitchFamily="2" charset="0"/>
              </a:rPr>
              <a:t>Team Growth: Expansion plans to support business growth.</a:t>
            </a:r>
          </a:p>
        </p:txBody>
      </p:sp>
      <p:sp>
        <p:nvSpPr>
          <p:cNvPr id="4" name="Slide Number Placeholder 3">
            <a:extLst>
              <a:ext uri="{FF2B5EF4-FFF2-40B4-BE49-F238E27FC236}">
                <a16:creationId xmlns:a16="http://schemas.microsoft.com/office/drawing/2014/main" id="{0F668078-E2C7-9338-DD19-02A8E7BD670C}"/>
              </a:ext>
            </a:extLst>
          </p:cNvPr>
          <p:cNvSpPr>
            <a:spLocks noGrp="1"/>
          </p:cNvSpPr>
          <p:nvPr>
            <p:ph type="sldNum" sz="quarter" idx="5"/>
          </p:nvPr>
        </p:nvSpPr>
        <p:spPr/>
        <p:txBody>
          <a:bodyPr/>
          <a:lstStyle/>
          <a:p>
            <a:fld id="{4670B7FF-B30C-410D-AE6B-3CED7343CB14}" type="slidenum">
              <a:rPr lang="en-US" smtClean="0"/>
              <a:t>33</a:t>
            </a:fld>
            <a:endParaRPr lang="en-US"/>
          </a:p>
        </p:txBody>
      </p:sp>
    </p:spTree>
    <p:extLst>
      <p:ext uri="{BB962C8B-B14F-4D97-AF65-F5344CB8AC3E}">
        <p14:creationId xmlns:p14="http://schemas.microsoft.com/office/powerpoint/2010/main" val="31822152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67887A-A1BA-1F4F-69DE-A12D2C29C9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F7BF17-A894-3253-A411-9865152799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34D160-68A5-FA21-0583-D48D26ED607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30FA5A5-1ED0-1952-61B6-EFA4ECDBBEE9}"/>
              </a:ext>
            </a:extLst>
          </p:cNvPr>
          <p:cNvSpPr>
            <a:spLocks noGrp="1"/>
          </p:cNvSpPr>
          <p:nvPr>
            <p:ph type="sldNum" sz="quarter" idx="5"/>
          </p:nvPr>
        </p:nvSpPr>
        <p:spPr/>
        <p:txBody>
          <a:bodyPr/>
          <a:lstStyle/>
          <a:p>
            <a:fld id="{4670B7FF-B30C-410D-AE6B-3CED7343CB14}" type="slidenum">
              <a:rPr lang="en-US" smtClean="0"/>
              <a:t>34</a:t>
            </a:fld>
            <a:endParaRPr lang="en-US"/>
          </a:p>
        </p:txBody>
      </p:sp>
    </p:spTree>
    <p:extLst>
      <p:ext uri="{BB962C8B-B14F-4D97-AF65-F5344CB8AC3E}">
        <p14:creationId xmlns:p14="http://schemas.microsoft.com/office/powerpoint/2010/main" val="23832583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B40A66-319E-6407-24BC-822468BE08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6B4D4F-C10E-E050-A8BD-71F6068D3A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ABC694-8F4D-A898-5842-4045ED2978E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8FCD25C-4103-029A-8B6D-E5DB39899A70}"/>
              </a:ext>
            </a:extLst>
          </p:cNvPr>
          <p:cNvSpPr>
            <a:spLocks noGrp="1"/>
          </p:cNvSpPr>
          <p:nvPr>
            <p:ph type="sldNum" sz="quarter" idx="5"/>
          </p:nvPr>
        </p:nvSpPr>
        <p:spPr/>
        <p:txBody>
          <a:bodyPr/>
          <a:lstStyle/>
          <a:p>
            <a:fld id="{4670B7FF-B30C-410D-AE6B-3CED7343CB14}" type="slidenum">
              <a:rPr lang="en-US" smtClean="0"/>
              <a:t>35</a:t>
            </a:fld>
            <a:endParaRPr lang="en-US"/>
          </a:p>
        </p:txBody>
      </p:sp>
    </p:spTree>
    <p:extLst>
      <p:ext uri="{BB962C8B-B14F-4D97-AF65-F5344CB8AC3E}">
        <p14:creationId xmlns:p14="http://schemas.microsoft.com/office/powerpoint/2010/main" val="6250808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07883F-3861-023D-57D1-D5DBC1588E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B1433B-6828-33CE-7992-41AD618AC2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F03E78-6C04-BE35-6F95-5487FD2174D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latin typeface="Manrope Medium" pitchFamily="2" charset="0"/>
              </a:rPr>
              <a:t>Not all pitch deck includes an executive summary, but it's a strategic move to highlight key investment attractions upfront. This slide serves as a teaser, spotlighting growth, expansive market potential, and user satisfaction. By captivating the audience from the get-go, it ensures that every subsequent slide is viewed with heightened interest.</a:t>
            </a:r>
          </a:p>
        </p:txBody>
      </p:sp>
      <p:sp>
        <p:nvSpPr>
          <p:cNvPr id="4" name="Slide Number Placeholder 3">
            <a:extLst>
              <a:ext uri="{FF2B5EF4-FFF2-40B4-BE49-F238E27FC236}">
                <a16:creationId xmlns:a16="http://schemas.microsoft.com/office/drawing/2014/main" id="{4AB247A9-C2CF-3532-B94D-C092DC4D7B09}"/>
              </a:ext>
            </a:extLst>
          </p:cNvPr>
          <p:cNvSpPr>
            <a:spLocks noGrp="1"/>
          </p:cNvSpPr>
          <p:nvPr>
            <p:ph type="sldNum" sz="quarter" idx="5"/>
          </p:nvPr>
        </p:nvSpPr>
        <p:spPr/>
        <p:txBody>
          <a:bodyPr/>
          <a:lstStyle/>
          <a:p>
            <a:fld id="{4670B7FF-B30C-410D-AE6B-3CED7343CB14}" type="slidenum">
              <a:rPr lang="en-US" smtClean="0"/>
              <a:t>7</a:t>
            </a:fld>
            <a:endParaRPr lang="en-US"/>
          </a:p>
        </p:txBody>
      </p:sp>
    </p:spTree>
    <p:extLst>
      <p:ext uri="{BB962C8B-B14F-4D97-AF65-F5344CB8AC3E}">
        <p14:creationId xmlns:p14="http://schemas.microsoft.com/office/powerpoint/2010/main" val="2432992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8B56C-6CAF-88CF-AD36-A7B74DEA18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A1FBD2-DA7B-AE02-BEE1-803ECF8A91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6FC62E-1E6F-A06F-DC96-56E00911086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latin typeface="Manrope Medium" pitchFamily="2" charset="0"/>
              </a:rPr>
              <a:t>Not all pitch deck includes an executive summary, but it's a strategic move to highlight key investment attractions upfront. This slide serves as a teaser, spotlighting growth, expansive market potential, and user satisfaction. By captivating the audience from the get-go, it ensures that every subsequent slide is viewed with heightened interest.</a:t>
            </a:r>
          </a:p>
        </p:txBody>
      </p:sp>
      <p:sp>
        <p:nvSpPr>
          <p:cNvPr id="4" name="Slide Number Placeholder 3">
            <a:extLst>
              <a:ext uri="{FF2B5EF4-FFF2-40B4-BE49-F238E27FC236}">
                <a16:creationId xmlns:a16="http://schemas.microsoft.com/office/drawing/2014/main" id="{7C1233BE-3BCA-34AA-C3DC-6AC6E48348A4}"/>
              </a:ext>
            </a:extLst>
          </p:cNvPr>
          <p:cNvSpPr>
            <a:spLocks noGrp="1"/>
          </p:cNvSpPr>
          <p:nvPr>
            <p:ph type="sldNum" sz="quarter" idx="5"/>
          </p:nvPr>
        </p:nvSpPr>
        <p:spPr/>
        <p:txBody>
          <a:bodyPr/>
          <a:lstStyle/>
          <a:p>
            <a:fld id="{4670B7FF-B30C-410D-AE6B-3CED7343CB14}" type="slidenum">
              <a:rPr lang="en-US" smtClean="0"/>
              <a:t>8</a:t>
            </a:fld>
            <a:endParaRPr lang="en-US"/>
          </a:p>
        </p:txBody>
      </p:sp>
    </p:spTree>
    <p:extLst>
      <p:ext uri="{BB962C8B-B14F-4D97-AF65-F5344CB8AC3E}">
        <p14:creationId xmlns:p14="http://schemas.microsoft.com/office/powerpoint/2010/main" val="30632584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nSpc>
                <a:spcPct val="100000"/>
              </a:lnSpc>
              <a:spcBef>
                <a:spcPts val="0"/>
              </a:spcBef>
              <a:buFont typeface="Arial" panose="020B0604020202020204" pitchFamily="34" charset="0"/>
              <a:buChar char="•"/>
            </a:pPr>
            <a:r>
              <a:rPr lang="en-US" sz="1200">
                <a:latin typeface="Manrope Medium" pitchFamily="2" charset="0"/>
              </a:rPr>
              <a:t>Define the problem that only your company can solve. </a:t>
            </a:r>
          </a:p>
          <a:p>
            <a:pPr marL="285750" indent="-285750">
              <a:lnSpc>
                <a:spcPct val="100000"/>
              </a:lnSpc>
              <a:spcBef>
                <a:spcPts val="0"/>
              </a:spcBef>
              <a:buFont typeface="Arial" panose="020B0604020202020204" pitchFamily="34" charset="0"/>
              <a:buChar char="•"/>
            </a:pPr>
            <a:r>
              <a:rPr lang="en-US" sz="1200">
                <a:latin typeface="Manrope Medium" pitchFamily="2" charset="0"/>
              </a:rPr>
              <a:t>Help the user understand how big the pain point and problem is by backing its severeness up with specific statistics/data and intuitive illustrations or graphics.</a:t>
            </a:r>
          </a:p>
          <a:p>
            <a:pPr marL="285750" indent="-285750">
              <a:lnSpc>
                <a:spcPct val="100000"/>
              </a:lnSpc>
              <a:spcBef>
                <a:spcPts val="0"/>
              </a:spcBef>
              <a:buFont typeface="Arial" panose="020B0604020202020204" pitchFamily="34" charset="0"/>
              <a:buChar char="•"/>
            </a:pPr>
            <a:r>
              <a:rPr lang="en-US" sz="1200">
                <a:latin typeface="Manrope Medium" pitchFamily="2" charset="0"/>
              </a:rPr>
              <a:t>This sets the context for the value proposition.</a:t>
            </a:r>
          </a:p>
        </p:txBody>
      </p:sp>
      <p:sp>
        <p:nvSpPr>
          <p:cNvPr id="4" name="Slide Number Placeholder 3"/>
          <p:cNvSpPr>
            <a:spLocks noGrp="1"/>
          </p:cNvSpPr>
          <p:nvPr>
            <p:ph type="sldNum" sz="quarter" idx="5"/>
          </p:nvPr>
        </p:nvSpPr>
        <p:spPr/>
        <p:txBody>
          <a:bodyPr/>
          <a:lstStyle/>
          <a:p>
            <a:fld id="{4670B7FF-B30C-410D-AE6B-3CED7343CB14}" type="slidenum">
              <a:rPr lang="en-US" smtClean="0"/>
              <a:t>9</a:t>
            </a:fld>
            <a:endParaRPr lang="en-US"/>
          </a:p>
        </p:txBody>
      </p:sp>
    </p:spTree>
    <p:extLst>
      <p:ext uri="{BB962C8B-B14F-4D97-AF65-F5344CB8AC3E}">
        <p14:creationId xmlns:p14="http://schemas.microsoft.com/office/powerpoint/2010/main" val="7282055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nSpc>
                <a:spcPct val="100000"/>
              </a:lnSpc>
              <a:spcBef>
                <a:spcPts val="0"/>
              </a:spcBef>
              <a:buFont typeface="Arial" panose="020B0604020202020204" pitchFamily="34" charset="0"/>
              <a:buChar char="•"/>
            </a:pPr>
            <a:r>
              <a:rPr lang="en-US" sz="1200">
                <a:latin typeface="Manrope Medium" pitchFamily="2" charset="0"/>
              </a:rPr>
              <a:t>Ensure to provide a clear and detailed description of your product or service. </a:t>
            </a:r>
          </a:p>
          <a:p>
            <a:pPr marL="285750" indent="-285750">
              <a:lnSpc>
                <a:spcPct val="100000"/>
              </a:lnSpc>
              <a:spcBef>
                <a:spcPts val="0"/>
              </a:spcBef>
              <a:buFont typeface="Arial" panose="020B0604020202020204" pitchFamily="34" charset="0"/>
              <a:buChar char="•"/>
            </a:pPr>
            <a:r>
              <a:rPr lang="en-US" sz="1200">
                <a:latin typeface="Manrope Medium" pitchFamily="2" charset="0"/>
              </a:rPr>
              <a:t>Explain precisely how it solves the identified problem, highlighting any unique features or proprietary technology. </a:t>
            </a:r>
          </a:p>
          <a:p>
            <a:pPr marL="285750" indent="-285750">
              <a:lnSpc>
                <a:spcPct val="100000"/>
              </a:lnSpc>
              <a:spcBef>
                <a:spcPts val="0"/>
              </a:spcBef>
              <a:buFont typeface="Arial" panose="020B0604020202020204" pitchFamily="34" charset="0"/>
              <a:buChar char="•"/>
            </a:pPr>
            <a:r>
              <a:rPr lang="en-US" sz="1200">
                <a:latin typeface="Manrope Medium" pitchFamily="2" charset="0"/>
              </a:rPr>
              <a:t>Emphasize the problem-solution fit by detailing how your offering uniquely addresses a significant market challenge. </a:t>
            </a:r>
          </a:p>
          <a:p>
            <a:pPr marL="285750" indent="-285750">
              <a:lnSpc>
                <a:spcPct val="100000"/>
              </a:lnSpc>
              <a:spcBef>
                <a:spcPts val="0"/>
              </a:spcBef>
              <a:buFont typeface="Arial" panose="020B0604020202020204" pitchFamily="34" charset="0"/>
              <a:buChar char="•"/>
            </a:pPr>
            <a:r>
              <a:rPr lang="en-US" sz="1200">
                <a:latin typeface="Manrope Medium" pitchFamily="2" charset="0"/>
              </a:rPr>
              <a:t>This slide should compel potential investors to recognize the value and potential of your solution.</a:t>
            </a:r>
          </a:p>
        </p:txBody>
      </p:sp>
      <p:sp>
        <p:nvSpPr>
          <p:cNvPr id="4" name="Slide Number Placeholder 3"/>
          <p:cNvSpPr>
            <a:spLocks noGrp="1"/>
          </p:cNvSpPr>
          <p:nvPr>
            <p:ph type="sldNum" sz="quarter" idx="5"/>
          </p:nvPr>
        </p:nvSpPr>
        <p:spPr/>
        <p:txBody>
          <a:bodyPr/>
          <a:lstStyle/>
          <a:p>
            <a:fld id="{4670B7FF-B30C-410D-AE6B-3CED7343CB14}" type="slidenum">
              <a:rPr lang="en-US" smtClean="0"/>
              <a:t>10</a:t>
            </a:fld>
            <a:endParaRPr lang="en-US"/>
          </a:p>
        </p:txBody>
      </p:sp>
    </p:spTree>
    <p:extLst>
      <p:ext uri="{BB962C8B-B14F-4D97-AF65-F5344CB8AC3E}">
        <p14:creationId xmlns:p14="http://schemas.microsoft.com/office/powerpoint/2010/main" val="39402707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nSpc>
                <a:spcPct val="100000"/>
              </a:lnSpc>
              <a:spcBef>
                <a:spcPts val="0"/>
              </a:spcBef>
              <a:buFont typeface="Arial" panose="020B0604020202020204" pitchFamily="34" charset="0"/>
              <a:buChar char="•"/>
            </a:pPr>
            <a:r>
              <a:rPr lang="en-US" sz="1200">
                <a:latin typeface="Manrope Medium" pitchFamily="2" charset="0"/>
              </a:rPr>
              <a:t>Focus on showcasing the total addressable revenue market size using a bottom-up calculation approach, steering clear of inflated industry market sizes. </a:t>
            </a:r>
          </a:p>
          <a:p>
            <a:pPr marL="285750" indent="-285750">
              <a:lnSpc>
                <a:spcPct val="100000"/>
              </a:lnSpc>
              <a:spcBef>
                <a:spcPts val="0"/>
              </a:spcBef>
              <a:buFont typeface="Arial" panose="020B0604020202020204" pitchFamily="34" charset="0"/>
              <a:buChar char="•"/>
            </a:pPr>
            <a:r>
              <a:rPr lang="en-US" sz="1200">
                <a:latin typeface="Manrope Medium" pitchFamily="2" charset="0"/>
              </a:rPr>
              <a:t>Offer your perspective on market development and future size, especially if you're operating in an emerging market. Highlight important market characteristics, such as a highly fragmented structure, if applicable.</a:t>
            </a:r>
          </a:p>
          <a:p>
            <a:pPr marL="285750" indent="-285750">
              <a:lnSpc>
                <a:spcPct val="100000"/>
              </a:lnSpc>
              <a:spcBef>
                <a:spcPts val="0"/>
              </a:spcBef>
              <a:buFont typeface="Arial" panose="020B0604020202020204" pitchFamily="34" charset="0"/>
              <a:buChar char="•"/>
            </a:pPr>
            <a:r>
              <a:rPr lang="en-US" sz="1200">
                <a:latin typeface="Manrope Medium" pitchFamily="2" charset="0"/>
              </a:rPr>
              <a:t>This segment should be captivating and leave investors eager to support your endeavors. Showcase compelling insights and projections that illustrate the immense potential for building a (multi-) billion-dollar company within your target market.</a:t>
            </a:r>
          </a:p>
        </p:txBody>
      </p:sp>
      <p:sp>
        <p:nvSpPr>
          <p:cNvPr id="4" name="Slide Number Placeholder 3"/>
          <p:cNvSpPr>
            <a:spLocks noGrp="1"/>
          </p:cNvSpPr>
          <p:nvPr>
            <p:ph type="sldNum" sz="quarter" idx="5"/>
          </p:nvPr>
        </p:nvSpPr>
        <p:spPr/>
        <p:txBody>
          <a:bodyPr/>
          <a:lstStyle/>
          <a:p>
            <a:fld id="{4670B7FF-B30C-410D-AE6B-3CED7343CB14}" type="slidenum">
              <a:rPr lang="en-US" smtClean="0"/>
              <a:t>11</a:t>
            </a:fld>
            <a:endParaRPr lang="en-US"/>
          </a:p>
        </p:txBody>
      </p:sp>
    </p:spTree>
    <p:extLst>
      <p:ext uri="{BB962C8B-B14F-4D97-AF65-F5344CB8AC3E}">
        <p14:creationId xmlns:p14="http://schemas.microsoft.com/office/powerpoint/2010/main" val="23540060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nSpc>
                <a:spcPct val="100000"/>
              </a:lnSpc>
              <a:spcBef>
                <a:spcPts val="0"/>
              </a:spcBef>
              <a:buFont typeface="Arial" panose="020B0604020202020204" pitchFamily="34" charset="0"/>
              <a:buChar char="•"/>
            </a:pPr>
            <a:r>
              <a:rPr lang="en-US" sz="1200">
                <a:latin typeface="Manrope Medium" pitchFamily="2" charset="0"/>
              </a:rPr>
              <a:t>Focus on showcasing the total addressable revenue market size using a bottom-up calculation approach, steering clear of inflated industry market sizes. </a:t>
            </a:r>
          </a:p>
          <a:p>
            <a:pPr marL="285750" indent="-285750">
              <a:lnSpc>
                <a:spcPct val="100000"/>
              </a:lnSpc>
              <a:spcBef>
                <a:spcPts val="0"/>
              </a:spcBef>
              <a:buFont typeface="Arial" panose="020B0604020202020204" pitchFamily="34" charset="0"/>
              <a:buChar char="•"/>
            </a:pPr>
            <a:r>
              <a:rPr lang="en-US" sz="1200">
                <a:latin typeface="Manrope Medium" pitchFamily="2" charset="0"/>
              </a:rPr>
              <a:t>Offer your perspective on market development and future size, especially if you're operating in an emerging market. Highlight important market characteristics, such as a highly fragmented structure, if applicable.</a:t>
            </a:r>
          </a:p>
          <a:p>
            <a:pPr marL="285750" indent="-285750">
              <a:lnSpc>
                <a:spcPct val="100000"/>
              </a:lnSpc>
              <a:spcBef>
                <a:spcPts val="0"/>
              </a:spcBef>
              <a:buFont typeface="Arial" panose="020B0604020202020204" pitchFamily="34" charset="0"/>
              <a:buChar char="•"/>
            </a:pPr>
            <a:r>
              <a:rPr lang="en-US" sz="1200">
                <a:latin typeface="Manrope Medium" pitchFamily="2" charset="0"/>
              </a:rPr>
              <a:t>This segment should be captivating and leave investors eager to support your endeavors. Showcase compelling insights and projections that illustrate the immense potential for building a (multi-) billion-dollar company within your target market.</a:t>
            </a:r>
          </a:p>
        </p:txBody>
      </p:sp>
      <p:sp>
        <p:nvSpPr>
          <p:cNvPr id="4" name="Slide Number Placeholder 3"/>
          <p:cNvSpPr>
            <a:spLocks noGrp="1"/>
          </p:cNvSpPr>
          <p:nvPr>
            <p:ph type="sldNum" sz="quarter" idx="5"/>
          </p:nvPr>
        </p:nvSpPr>
        <p:spPr/>
        <p:txBody>
          <a:bodyPr/>
          <a:lstStyle/>
          <a:p>
            <a:fld id="{4670B7FF-B30C-410D-AE6B-3CED7343CB14}" type="slidenum">
              <a:rPr lang="en-US" smtClean="0"/>
              <a:t>12</a:t>
            </a:fld>
            <a:endParaRPr lang="en-US"/>
          </a:p>
        </p:txBody>
      </p:sp>
    </p:spTree>
    <p:extLst>
      <p:ext uri="{BB962C8B-B14F-4D97-AF65-F5344CB8AC3E}">
        <p14:creationId xmlns:p14="http://schemas.microsoft.com/office/powerpoint/2010/main" val="4015392089"/>
      </p:ext>
    </p:extLst>
  </p:cSld>
  <p:clrMapOvr>
    <a:masterClrMapping/>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11.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2.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3.xml.rels>&#65279;<?xml version="1.0" encoding="utf-8"?><Relationships xmlns="http://schemas.openxmlformats.org/package/2006/relationships"><Relationship Type="http://schemas.openxmlformats.org/officeDocument/2006/relationships/image" Target="/ppt/media/image1.png" Id="rId2" /><Relationship Type="http://schemas.openxmlformats.org/officeDocument/2006/relationships/slideMaster" Target="/ppt/slideMasters/slideMaster1.xml" Id="rId1" /></Relationships>
</file>

<file path=ppt/slideLayouts/_rels/slideLayout4.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1474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1" name="Picture Placeholder 3">
            <a:extLst>
              <a:ext uri="{FF2B5EF4-FFF2-40B4-BE49-F238E27FC236}">
                <a16:creationId xmlns:a16="http://schemas.microsoft.com/office/drawing/2014/main" id="{C2F33BED-A6B1-3279-82A6-E6FDB243F8E0}"/>
              </a:ext>
            </a:extLst>
          </p:cNvPr>
          <p:cNvSpPr>
            <a:spLocks noGrp="1"/>
          </p:cNvSpPr>
          <p:nvPr>
            <p:ph type="pic" sz="quarter" idx="11"/>
          </p:nvPr>
        </p:nvSpPr>
        <p:spPr>
          <a:xfrm>
            <a:off x="634999" y="635000"/>
            <a:ext cx="2517775" cy="546100"/>
          </a:xfrm>
          <a:prstGeom prst="roundRect">
            <a:avLst>
              <a:gd name="adj" fmla="val 8767"/>
            </a:avLst>
          </a:prstGeom>
        </p:spPr>
        <p:txBody>
          <a:bodyPr anchor="ctr"/>
          <a:lstStyle>
            <a:lvl1pPr marL="0" indent="0" algn="l">
              <a:buNone/>
              <a:defRPr sz="1000">
                <a:latin typeface="Onest" pitchFamily="2" charset="0"/>
              </a:defRPr>
            </a:lvl1pPr>
          </a:lstStyle>
          <a:p>
            <a:endParaRPr lang="en-US"/>
          </a:p>
        </p:txBody>
      </p:sp>
      <p:sp>
        <p:nvSpPr>
          <p:cNvPr id="4" name="Picture Placeholder 3">
            <a:extLst>
              <a:ext uri="{FF2B5EF4-FFF2-40B4-BE49-F238E27FC236}">
                <a16:creationId xmlns:a16="http://schemas.microsoft.com/office/drawing/2014/main" id="{F67CCEF2-491C-86FF-DCE7-8F4A6537E70C}"/>
              </a:ext>
            </a:extLst>
          </p:cNvPr>
          <p:cNvSpPr>
            <a:spLocks noGrp="1"/>
          </p:cNvSpPr>
          <p:nvPr>
            <p:ph type="pic" sz="quarter" idx="10"/>
          </p:nvPr>
        </p:nvSpPr>
        <p:spPr>
          <a:xfrm>
            <a:off x="6392489" y="635000"/>
            <a:ext cx="5157478" cy="5588000"/>
          </a:xfrm>
          <a:prstGeom prst="roundRect">
            <a:avLst>
              <a:gd name="adj" fmla="val 2411"/>
            </a:avLst>
          </a:prstGeom>
        </p:spPr>
        <p:txBody>
          <a:bodyPr anchor="ctr"/>
          <a:lstStyle>
            <a:lvl1pPr marL="0" indent="0" algn="ctr">
              <a:buNone/>
              <a:defRPr sz="1000">
                <a:latin typeface="Onest" pitchFamily="2" charset="0"/>
              </a:defRPr>
            </a:lvl1pPr>
          </a:lstStyle>
          <a:p>
            <a:endParaRPr lang="en-US"/>
          </a:p>
        </p:txBody>
      </p:sp>
    </p:spTree>
    <p:extLst>
      <p:ext uri="{BB962C8B-B14F-4D97-AF65-F5344CB8AC3E}">
        <p14:creationId xmlns:p14="http://schemas.microsoft.com/office/powerpoint/2010/main" val="4236522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1DADA42C-7772-D9B2-32D8-D3AA1945A7DB}"/>
              </a:ext>
            </a:extLst>
          </p:cNvPr>
          <p:cNvSpPr txBox="1">
            <a:spLocks/>
          </p:cNvSpPr>
          <p:nvPr userDrawn="1"/>
        </p:nvSpPr>
        <p:spPr>
          <a:xfrm>
            <a:off x="526302" y="542926"/>
            <a:ext cx="11176000"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150" normalizeH="0" baseline="0" noProof="0">
                <a:ln>
                  <a:noFill/>
                </a:ln>
                <a:solidFill>
                  <a:schemeClr val="accent1"/>
                </a:solidFill>
                <a:effectLst/>
                <a:uLnTx/>
                <a:uFillTx/>
                <a:latin typeface="Onest" pitchFamily="2" charset="0"/>
              </a:rPr>
              <a:t>How to Use this Template</a:t>
            </a:r>
            <a:endParaRPr kumimoji="0" lang="en-US" b="0" i="0" u="none" strike="noStrike" kern="1200" cap="none" spc="-150" normalizeH="0" baseline="0" noProof="0">
              <a:ln>
                <a:noFill/>
              </a:ln>
              <a:solidFill>
                <a:schemeClr val="accent3"/>
              </a:solidFill>
              <a:effectLst/>
              <a:uLnTx/>
              <a:uFillTx/>
              <a:latin typeface="Onest" pitchFamily="2" charset="0"/>
            </a:endParaRPr>
          </a:p>
        </p:txBody>
      </p:sp>
      <p:sp>
        <p:nvSpPr>
          <p:cNvPr id="7" name="TextBox 6">
            <a:extLst>
              <a:ext uri="{FF2B5EF4-FFF2-40B4-BE49-F238E27FC236}">
                <a16:creationId xmlns:a16="http://schemas.microsoft.com/office/drawing/2014/main" id="{85DB7607-E2BA-D9B5-0680-25830E880078}"/>
              </a:ext>
            </a:extLst>
          </p:cNvPr>
          <p:cNvSpPr txBox="1"/>
          <p:nvPr userDrawn="1"/>
        </p:nvSpPr>
        <p:spPr>
          <a:xfrm>
            <a:off x="526302" y="1336869"/>
            <a:ext cx="4747662" cy="1331134"/>
          </a:xfrm>
          <a:prstGeom prst="rect">
            <a:avLst/>
          </a:prstGeom>
          <a:noFill/>
        </p:spPr>
        <p:txBody>
          <a:bodyPr wrap="square" rtlCol="0">
            <a:spAutoFit/>
          </a:bodyPr>
          <a:lstStyle/>
          <a:p>
            <a:pPr>
              <a:lnSpc>
                <a:spcPct val="100000"/>
              </a:lnSpc>
              <a:spcBef>
                <a:spcPts val="0"/>
              </a:spcBef>
              <a:spcAft>
                <a:spcPts val="600"/>
              </a:spcAft>
            </a:pPr>
            <a:r>
              <a:rPr lang="en-US" sz="2000">
                <a:solidFill>
                  <a:schemeClr val="accent1"/>
                </a:solidFill>
                <a:latin typeface="Onest" pitchFamily="2" charset="0"/>
                <a:cs typeface="Wix Madefor Display" panose="020B0503020203020203" pitchFamily="34" charset="0"/>
              </a:rPr>
              <a:t>Replace the logo in the footer </a:t>
            </a:r>
          </a:p>
          <a:p>
            <a:pPr>
              <a:lnSpc>
                <a:spcPct val="100000"/>
              </a:lnSpc>
              <a:spcBef>
                <a:spcPts val="0"/>
              </a:spcBef>
              <a:spcAft>
                <a:spcPts val="300"/>
              </a:spcAft>
            </a:pPr>
            <a:r>
              <a:rPr lang="en-US" sz="1200">
                <a:solidFill>
                  <a:schemeClr val="accent6"/>
                </a:solidFill>
                <a:latin typeface="Onest" pitchFamily="2" charset="0"/>
                <a:cs typeface="Wix Madefor Display" panose="020B0503020203020203" pitchFamily="34" charset="0"/>
              </a:rPr>
              <a:t>To replace the company logo in the footer, follow these steps: </a:t>
            </a:r>
          </a:p>
          <a:p>
            <a:pPr marL="171450" indent="-171450">
              <a:lnSpc>
                <a:spcPct val="100000"/>
              </a:lnSpc>
              <a:spcBef>
                <a:spcPts val="0"/>
              </a:spcBef>
              <a:spcAft>
                <a:spcPts val="300"/>
              </a:spcAft>
              <a:buFont typeface="Arial" panose="020B0604020202020204" pitchFamily="34" charset="0"/>
              <a:buChar char="•"/>
            </a:pPr>
            <a:r>
              <a:rPr lang="en-US" sz="1200">
                <a:solidFill>
                  <a:schemeClr val="accent6"/>
                </a:solidFill>
                <a:latin typeface="Onest" pitchFamily="2" charset="0"/>
                <a:cs typeface="Wix Madefor Display" panose="020B0503020203020203" pitchFamily="34" charset="0"/>
              </a:rPr>
              <a:t>Navigate to the "View" tab.</a:t>
            </a:r>
          </a:p>
          <a:p>
            <a:pPr marL="171450" indent="-171450">
              <a:lnSpc>
                <a:spcPct val="100000"/>
              </a:lnSpc>
              <a:spcBef>
                <a:spcPts val="0"/>
              </a:spcBef>
              <a:spcAft>
                <a:spcPts val="300"/>
              </a:spcAft>
              <a:buFont typeface="Arial" panose="020B0604020202020204" pitchFamily="34" charset="0"/>
              <a:buChar char="•"/>
            </a:pPr>
            <a:r>
              <a:rPr lang="en-US" sz="1200">
                <a:solidFill>
                  <a:schemeClr val="accent6"/>
                </a:solidFill>
                <a:latin typeface="Onest" pitchFamily="2" charset="0"/>
                <a:cs typeface="Wix Madefor Display" panose="020B0503020203020203" pitchFamily="34" charset="0"/>
              </a:rPr>
              <a:t>Access the "Slide Master" view.</a:t>
            </a:r>
          </a:p>
          <a:p>
            <a:pPr>
              <a:lnSpc>
                <a:spcPct val="100000"/>
              </a:lnSpc>
              <a:spcBef>
                <a:spcPts val="0"/>
              </a:spcBef>
              <a:spcAft>
                <a:spcPts val="300"/>
              </a:spcAft>
            </a:pPr>
            <a:r>
              <a:rPr lang="en-US" sz="1200">
                <a:solidFill>
                  <a:schemeClr val="accent6"/>
                </a:solidFill>
                <a:latin typeface="Onest" pitchFamily="2" charset="0"/>
                <a:cs typeface="Wix Madefor Display" panose="020B0503020203020203" pitchFamily="34" charset="0"/>
              </a:rPr>
              <a:t>From there, replace the logo in the footer section. </a:t>
            </a:r>
          </a:p>
        </p:txBody>
      </p:sp>
      <p:sp>
        <p:nvSpPr>
          <p:cNvPr id="8" name="TextBox 7">
            <a:extLst>
              <a:ext uri="{FF2B5EF4-FFF2-40B4-BE49-F238E27FC236}">
                <a16:creationId xmlns:a16="http://schemas.microsoft.com/office/drawing/2014/main" id="{D97BAF36-42EC-8BB2-4EA1-FADA69B21298}"/>
              </a:ext>
            </a:extLst>
          </p:cNvPr>
          <p:cNvSpPr txBox="1"/>
          <p:nvPr userDrawn="1"/>
        </p:nvSpPr>
        <p:spPr>
          <a:xfrm>
            <a:off x="526302" y="2805657"/>
            <a:ext cx="4747662" cy="846386"/>
          </a:xfrm>
          <a:prstGeom prst="rect">
            <a:avLst/>
          </a:prstGeom>
          <a:noFill/>
        </p:spPr>
        <p:txBody>
          <a:bodyPr wrap="square" rtlCol="0">
            <a:spAutoFit/>
          </a:bodyPr>
          <a:lstStyle/>
          <a:p>
            <a:pPr>
              <a:lnSpc>
                <a:spcPct val="100000"/>
              </a:lnSpc>
              <a:spcBef>
                <a:spcPts val="0"/>
              </a:spcBef>
              <a:spcAft>
                <a:spcPts val="600"/>
              </a:spcAft>
            </a:pPr>
            <a:r>
              <a:rPr lang="en-US" sz="2000">
                <a:solidFill>
                  <a:schemeClr val="accent1"/>
                </a:solidFill>
                <a:latin typeface="Onest" pitchFamily="2" charset="0"/>
                <a:cs typeface="Wix Madefor Display" panose="020B0503020203020203" pitchFamily="34" charset="0"/>
              </a:rPr>
              <a:t>Adding a Slide</a:t>
            </a:r>
          </a:p>
          <a:p>
            <a:pPr>
              <a:lnSpc>
                <a:spcPct val="100000"/>
              </a:lnSpc>
              <a:spcBef>
                <a:spcPts val="0"/>
              </a:spcBef>
              <a:spcAft>
                <a:spcPts val="300"/>
              </a:spcAft>
            </a:pPr>
            <a:r>
              <a:rPr lang="en-US" sz="1200">
                <a:solidFill>
                  <a:schemeClr val="accent6"/>
                </a:solidFill>
                <a:latin typeface="Onest" pitchFamily="2" charset="0"/>
                <a:cs typeface="Wix Madefor Display" panose="020B0503020203020203" pitchFamily="34" charset="0"/>
              </a:rPr>
              <a:t>A new slide may be added using the “New Slide” dropdown under the “Home” tab.</a:t>
            </a:r>
          </a:p>
        </p:txBody>
      </p:sp>
      <p:sp>
        <p:nvSpPr>
          <p:cNvPr id="9" name="TextBox 8">
            <a:extLst>
              <a:ext uri="{FF2B5EF4-FFF2-40B4-BE49-F238E27FC236}">
                <a16:creationId xmlns:a16="http://schemas.microsoft.com/office/drawing/2014/main" id="{49939F7D-1488-A423-2AB2-F583CE4C6EC5}"/>
              </a:ext>
            </a:extLst>
          </p:cNvPr>
          <p:cNvSpPr txBox="1"/>
          <p:nvPr userDrawn="1"/>
        </p:nvSpPr>
        <p:spPr>
          <a:xfrm>
            <a:off x="526302" y="3789697"/>
            <a:ext cx="4747662" cy="1031051"/>
          </a:xfrm>
          <a:prstGeom prst="rect">
            <a:avLst/>
          </a:prstGeom>
          <a:noFill/>
        </p:spPr>
        <p:txBody>
          <a:bodyPr wrap="square" rtlCol="0">
            <a:spAutoFit/>
          </a:bodyPr>
          <a:lstStyle/>
          <a:p>
            <a:pPr>
              <a:lnSpc>
                <a:spcPct val="100000"/>
              </a:lnSpc>
              <a:spcBef>
                <a:spcPts val="0"/>
              </a:spcBef>
              <a:spcAft>
                <a:spcPts val="600"/>
              </a:spcAft>
            </a:pPr>
            <a:r>
              <a:rPr lang="en-US" sz="2000">
                <a:solidFill>
                  <a:schemeClr val="accent1"/>
                </a:solidFill>
                <a:latin typeface="Onest" pitchFamily="2" charset="0"/>
                <a:cs typeface="Wix Madefor Display" panose="020B0503020203020203" pitchFamily="34" charset="0"/>
              </a:rPr>
              <a:t>Duplicating a Slide</a:t>
            </a:r>
          </a:p>
          <a:p>
            <a:pPr>
              <a:lnSpc>
                <a:spcPct val="100000"/>
              </a:lnSpc>
              <a:spcBef>
                <a:spcPts val="0"/>
              </a:spcBef>
              <a:spcAft>
                <a:spcPts val="300"/>
              </a:spcAft>
            </a:pPr>
            <a:r>
              <a:rPr lang="en-US" sz="1200">
                <a:solidFill>
                  <a:schemeClr val="accent6"/>
                </a:solidFill>
                <a:latin typeface="Onest" pitchFamily="2" charset="0"/>
                <a:cs typeface="Wix Madefor Display" panose="020B0503020203020203" pitchFamily="34" charset="0"/>
              </a:rPr>
              <a:t>To copy the layout of an existing slide for use on a new slide, simply right-click the slide thumbnail in the left sidebar and choose “Duplicate Slide”</a:t>
            </a:r>
          </a:p>
        </p:txBody>
      </p:sp>
      <p:sp>
        <p:nvSpPr>
          <p:cNvPr id="10" name="TextBox 9">
            <a:extLst>
              <a:ext uri="{FF2B5EF4-FFF2-40B4-BE49-F238E27FC236}">
                <a16:creationId xmlns:a16="http://schemas.microsoft.com/office/drawing/2014/main" id="{548D7A6E-2E4B-D58C-BF97-E8B92E7A9C5E}"/>
              </a:ext>
            </a:extLst>
          </p:cNvPr>
          <p:cNvSpPr txBox="1"/>
          <p:nvPr userDrawn="1"/>
        </p:nvSpPr>
        <p:spPr>
          <a:xfrm>
            <a:off x="526302" y="4958403"/>
            <a:ext cx="4747662" cy="1031051"/>
          </a:xfrm>
          <a:prstGeom prst="rect">
            <a:avLst/>
          </a:prstGeom>
          <a:noFill/>
        </p:spPr>
        <p:txBody>
          <a:bodyPr wrap="square" rtlCol="0">
            <a:spAutoFit/>
          </a:bodyPr>
          <a:lstStyle/>
          <a:p>
            <a:pPr>
              <a:lnSpc>
                <a:spcPct val="100000"/>
              </a:lnSpc>
              <a:spcBef>
                <a:spcPts val="0"/>
              </a:spcBef>
              <a:spcAft>
                <a:spcPts val="600"/>
              </a:spcAft>
            </a:pPr>
            <a:r>
              <a:rPr lang="en-US" sz="2000">
                <a:solidFill>
                  <a:schemeClr val="accent1"/>
                </a:solidFill>
                <a:latin typeface="Onest" pitchFamily="2" charset="0"/>
                <a:cs typeface="Wix Madefor Display" panose="020B0503020203020203" pitchFamily="34" charset="0"/>
              </a:rPr>
              <a:t>Changing the Layout</a:t>
            </a:r>
          </a:p>
          <a:p>
            <a:pPr>
              <a:lnSpc>
                <a:spcPct val="100000"/>
              </a:lnSpc>
              <a:spcBef>
                <a:spcPts val="0"/>
              </a:spcBef>
              <a:spcAft>
                <a:spcPts val="300"/>
              </a:spcAft>
            </a:pPr>
            <a:r>
              <a:rPr lang="en-US" sz="1200">
                <a:solidFill>
                  <a:schemeClr val="accent6"/>
                </a:solidFill>
                <a:latin typeface="Onest" pitchFamily="2" charset="0"/>
                <a:cs typeface="Wix Madefor Display" panose="020B0503020203020203" pitchFamily="34" charset="0"/>
              </a:rPr>
              <a:t>If you are not satisfied with the layout of your current slide, you can convert it using the “Layout” dropdown under the “Home” tab, where you may choose from the array of available layouts.</a:t>
            </a:r>
          </a:p>
        </p:txBody>
      </p:sp>
      <p:sp>
        <p:nvSpPr>
          <p:cNvPr id="11" name="TextBox 10">
            <a:extLst>
              <a:ext uri="{FF2B5EF4-FFF2-40B4-BE49-F238E27FC236}">
                <a16:creationId xmlns:a16="http://schemas.microsoft.com/office/drawing/2014/main" id="{4891D399-3D8C-F210-F670-6AFCA4575941}"/>
              </a:ext>
            </a:extLst>
          </p:cNvPr>
          <p:cNvSpPr txBox="1"/>
          <p:nvPr userDrawn="1"/>
        </p:nvSpPr>
        <p:spPr>
          <a:xfrm>
            <a:off x="6266702" y="1336869"/>
            <a:ext cx="4747662" cy="846386"/>
          </a:xfrm>
          <a:prstGeom prst="rect">
            <a:avLst/>
          </a:prstGeom>
          <a:noFill/>
        </p:spPr>
        <p:txBody>
          <a:bodyPr wrap="square" rtlCol="0">
            <a:spAutoFit/>
          </a:bodyPr>
          <a:lstStyle/>
          <a:p>
            <a:pPr>
              <a:lnSpc>
                <a:spcPct val="100000"/>
              </a:lnSpc>
              <a:spcBef>
                <a:spcPts val="0"/>
              </a:spcBef>
              <a:spcAft>
                <a:spcPts val="600"/>
              </a:spcAft>
            </a:pPr>
            <a:r>
              <a:rPr lang="en-US" sz="2000">
                <a:solidFill>
                  <a:schemeClr val="accent1"/>
                </a:solidFill>
                <a:latin typeface="Onest" pitchFamily="2" charset="0"/>
                <a:cs typeface="Wix Madefor Display" panose="020B0503020203020203" pitchFamily="34" charset="0"/>
              </a:rPr>
              <a:t>Navigating Text Hierarchy Levels</a:t>
            </a:r>
          </a:p>
          <a:p>
            <a:pPr>
              <a:lnSpc>
                <a:spcPct val="100000"/>
              </a:lnSpc>
              <a:spcBef>
                <a:spcPts val="0"/>
              </a:spcBef>
              <a:spcAft>
                <a:spcPts val="300"/>
              </a:spcAft>
            </a:pPr>
            <a:r>
              <a:rPr lang="en-US" sz="1200">
                <a:solidFill>
                  <a:schemeClr val="accent6"/>
                </a:solidFill>
                <a:latin typeface="Onest" pitchFamily="2" charset="0"/>
                <a:cs typeface="Wix Madefor Display" panose="020B0503020203020203" pitchFamily="34" charset="0"/>
              </a:rPr>
              <a:t>When designing your slide, use different font sizes/colors to showcase hierarchy levels.</a:t>
            </a:r>
          </a:p>
        </p:txBody>
      </p:sp>
      <p:sp>
        <p:nvSpPr>
          <p:cNvPr id="12" name="TextBox 11">
            <a:extLst>
              <a:ext uri="{FF2B5EF4-FFF2-40B4-BE49-F238E27FC236}">
                <a16:creationId xmlns:a16="http://schemas.microsoft.com/office/drawing/2014/main" id="{E8DBDEE3-9F0B-15F3-41A5-7648B672FCE1}"/>
              </a:ext>
            </a:extLst>
          </p:cNvPr>
          <p:cNvSpPr txBox="1"/>
          <p:nvPr userDrawn="1"/>
        </p:nvSpPr>
        <p:spPr>
          <a:xfrm>
            <a:off x="6266702" y="3789697"/>
            <a:ext cx="4747662" cy="1031051"/>
          </a:xfrm>
          <a:prstGeom prst="rect">
            <a:avLst/>
          </a:prstGeom>
          <a:noFill/>
        </p:spPr>
        <p:txBody>
          <a:bodyPr wrap="square" rtlCol="0">
            <a:spAutoFit/>
          </a:bodyPr>
          <a:lstStyle/>
          <a:p>
            <a:pPr>
              <a:lnSpc>
                <a:spcPct val="100000"/>
              </a:lnSpc>
              <a:spcBef>
                <a:spcPts val="0"/>
              </a:spcBef>
              <a:spcAft>
                <a:spcPts val="600"/>
              </a:spcAft>
            </a:pPr>
            <a:r>
              <a:rPr lang="en-US" sz="2000">
                <a:solidFill>
                  <a:schemeClr val="accent1"/>
                </a:solidFill>
                <a:latin typeface="Onest" pitchFamily="2" charset="0"/>
                <a:cs typeface="Wix Madefor Display" panose="020B0503020203020203" pitchFamily="34" charset="0"/>
              </a:rPr>
              <a:t>Replacing an image</a:t>
            </a:r>
          </a:p>
          <a:p>
            <a:pPr>
              <a:lnSpc>
                <a:spcPct val="100000"/>
              </a:lnSpc>
              <a:spcBef>
                <a:spcPts val="0"/>
              </a:spcBef>
              <a:spcAft>
                <a:spcPts val="300"/>
              </a:spcAft>
            </a:pPr>
            <a:r>
              <a:rPr lang="en-US" sz="1200">
                <a:solidFill>
                  <a:schemeClr val="accent6"/>
                </a:solidFill>
                <a:latin typeface="Onest" pitchFamily="2" charset="0"/>
                <a:cs typeface="Wix Madefor Display" panose="020B0503020203020203" pitchFamily="34" charset="0"/>
              </a:rPr>
              <a:t>To replace the image, right-click on the existing image. Choose "Change Picture" and then select “This device." Pick the desired picture for the replacement.</a:t>
            </a:r>
          </a:p>
        </p:txBody>
      </p:sp>
      <p:sp>
        <p:nvSpPr>
          <p:cNvPr id="13" name="TextBox 12">
            <a:extLst>
              <a:ext uri="{FF2B5EF4-FFF2-40B4-BE49-F238E27FC236}">
                <a16:creationId xmlns:a16="http://schemas.microsoft.com/office/drawing/2014/main" id="{B8F05DD1-CAD6-E8C7-8585-0BEE4255D427}"/>
              </a:ext>
            </a:extLst>
          </p:cNvPr>
          <p:cNvSpPr txBox="1"/>
          <p:nvPr userDrawn="1"/>
        </p:nvSpPr>
        <p:spPr>
          <a:xfrm>
            <a:off x="6266702" y="4958403"/>
            <a:ext cx="4747662" cy="846386"/>
          </a:xfrm>
          <a:prstGeom prst="rect">
            <a:avLst/>
          </a:prstGeom>
          <a:noFill/>
        </p:spPr>
        <p:txBody>
          <a:bodyPr wrap="square" rtlCol="0">
            <a:spAutoFit/>
          </a:bodyPr>
          <a:lstStyle/>
          <a:p>
            <a:pPr>
              <a:lnSpc>
                <a:spcPct val="100000"/>
              </a:lnSpc>
              <a:spcBef>
                <a:spcPts val="0"/>
              </a:spcBef>
              <a:spcAft>
                <a:spcPts val="600"/>
              </a:spcAft>
            </a:pPr>
            <a:r>
              <a:rPr lang="en-US" sz="2000">
                <a:solidFill>
                  <a:schemeClr val="accent1"/>
                </a:solidFill>
                <a:latin typeface="Onest" pitchFamily="2" charset="0"/>
                <a:cs typeface="Wix Madefor Display" panose="020B0503020203020203" pitchFamily="34" charset="0"/>
              </a:rPr>
              <a:t>Adjusting an image frame</a:t>
            </a:r>
          </a:p>
          <a:p>
            <a:pPr>
              <a:lnSpc>
                <a:spcPct val="100000"/>
              </a:lnSpc>
              <a:spcBef>
                <a:spcPts val="0"/>
              </a:spcBef>
              <a:spcAft>
                <a:spcPts val="300"/>
              </a:spcAft>
            </a:pPr>
            <a:r>
              <a:rPr lang="en-US" sz="1200">
                <a:solidFill>
                  <a:schemeClr val="accent6"/>
                </a:solidFill>
                <a:latin typeface="Onest" pitchFamily="2" charset="0"/>
                <a:cs typeface="Wix Madefor Display" panose="020B0503020203020203" pitchFamily="34" charset="0"/>
              </a:rPr>
              <a:t>To adjust the framing of an image, right-click the image and Crop. Adjust or scale the image as you want. </a:t>
            </a:r>
          </a:p>
        </p:txBody>
      </p:sp>
      <p:sp>
        <p:nvSpPr>
          <p:cNvPr id="14" name="TextBox 13">
            <a:extLst>
              <a:ext uri="{FF2B5EF4-FFF2-40B4-BE49-F238E27FC236}">
                <a16:creationId xmlns:a16="http://schemas.microsoft.com/office/drawing/2014/main" id="{8063E199-377A-55FB-007C-24B25864E7DD}"/>
              </a:ext>
            </a:extLst>
          </p:cNvPr>
          <p:cNvSpPr txBox="1"/>
          <p:nvPr userDrawn="1"/>
        </p:nvSpPr>
        <p:spPr>
          <a:xfrm>
            <a:off x="6698963" y="2357949"/>
            <a:ext cx="2161018" cy="1129092"/>
          </a:xfrm>
          <a:prstGeom prst="rect">
            <a:avLst/>
          </a:prstGeom>
          <a:noFill/>
        </p:spPr>
        <p:txBody>
          <a:bodyPr wrap="square" rtlCol="0">
            <a:spAutoFit/>
          </a:bodyPr>
          <a:lstStyle/>
          <a:p>
            <a:pPr>
              <a:spcBef>
                <a:spcPts val="0"/>
              </a:spcBef>
              <a:spcAft>
                <a:spcPts val="300"/>
              </a:spcAft>
            </a:pPr>
            <a:r>
              <a:rPr lang="en-US" sz="2800">
                <a:solidFill>
                  <a:schemeClr val="accent1"/>
                </a:solidFill>
                <a:latin typeface="Onest" pitchFamily="2" charset="0"/>
                <a:cs typeface="Wix Madefor Display" panose="020B0503020203020203" pitchFamily="34" charset="0"/>
              </a:rPr>
              <a:t>This is Title </a:t>
            </a:r>
          </a:p>
          <a:p>
            <a:pPr>
              <a:spcBef>
                <a:spcPts val="0"/>
              </a:spcBef>
              <a:spcAft>
                <a:spcPts val="300"/>
              </a:spcAft>
            </a:pPr>
            <a:r>
              <a:rPr lang="en-US">
                <a:solidFill>
                  <a:schemeClr val="accent2"/>
                </a:solidFill>
                <a:latin typeface="Onest" pitchFamily="2" charset="0"/>
                <a:cs typeface="Wix Madefor Display" panose="020B0503020203020203" pitchFamily="34" charset="0"/>
              </a:rPr>
              <a:t>This is Subtitle</a:t>
            </a:r>
          </a:p>
          <a:p>
            <a:pPr>
              <a:lnSpc>
                <a:spcPct val="130000"/>
              </a:lnSpc>
              <a:spcBef>
                <a:spcPts val="0"/>
              </a:spcBef>
              <a:spcAft>
                <a:spcPts val="300"/>
              </a:spcAft>
            </a:pPr>
            <a:r>
              <a:rPr lang="en-US" sz="1200">
                <a:solidFill>
                  <a:schemeClr val="accent6"/>
                </a:solidFill>
                <a:latin typeface="Onest" pitchFamily="2" charset="0"/>
                <a:cs typeface="Wix Madefor Display" panose="020B0503020203020203" pitchFamily="34" charset="0"/>
              </a:rPr>
              <a:t>This is the Body Text</a:t>
            </a:r>
          </a:p>
        </p:txBody>
      </p:sp>
      <p:cxnSp>
        <p:nvCxnSpPr>
          <p:cNvPr id="15" name="Straight Connector 14">
            <a:extLst>
              <a:ext uri="{FF2B5EF4-FFF2-40B4-BE49-F238E27FC236}">
                <a16:creationId xmlns:a16="http://schemas.microsoft.com/office/drawing/2014/main" id="{EF24EAA9-E964-8E24-4104-9AAC224EDE43}"/>
              </a:ext>
            </a:extLst>
          </p:cNvPr>
          <p:cNvCxnSpPr>
            <a:cxnSpLocks/>
          </p:cNvCxnSpPr>
          <p:nvPr userDrawn="1"/>
        </p:nvCxnSpPr>
        <p:spPr>
          <a:xfrm>
            <a:off x="6584950" y="2230880"/>
            <a:ext cx="0" cy="1255995"/>
          </a:xfrm>
          <a:prstGeom prst="line">
            <a:avLst/>
          </a:prstGeom>
          <a:ln w="12700">
            <a:solidFill>
              <a:schemeClr val="accent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897543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6F35FB9-3F67-8A04-05DA-3F55D0C082AA}"/>
              </a:ext>
            </a:extLst>
          </p:cNvPr>
          <p:cNvSpPr/>
          <p:nvPr userDrawn="1"/>
        </p:nvSpPr>
        <p:spPr>
          <a:xfrm>
            <a:off x="5892800" y="2165722"/>
            <a:ext cx="4462780" cy="3078641"/>
          </a:xfrm>
          <a:prstGeom prst="roundRect">
            <a:avLst>
              <a:gd name="adj" fmla="val 3493"/>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7168BFC-363D-E2CD-2A93-51FA8D50E61C}"/>
              </a:ext>
            </a:extLst>
          </p:cNvPr>
          <p:cNvSpPr txBox="1"/>
          <p:nvPr userDrawn="1"/>
        </p:nvSpPr>
        <p:spPr>
          <a:xfrm>
            <a:off x="6104230" y="2436729"/>
            <a:ext cx="1620999" cy="400110"/>
          </a:xfrm>
          <a:prstGeom prst="rect">
            <a:avLst/>
          </a:prstGeom>
          <a:noFill/>
        </p:spPr>
        <p:txBody>
          <a:bodyPr wrap="square" rtlCol="0">
            <a:spAutoFit/>
          </a:bodyPr>
          <a:lstStyle/>
          <a:p>
            <a:pPr>
              <a:lnSpc>
                <a:spcPct val="100000"/>
              </a:lnSpc>
              <a:spcBef>
                <a:spcPts val="0"/>
              </a:spcBef>
              <a:spcAft>
                <a:spcPts val="3600"/>
              </a:spcAft>
            </a:pPr>
            <a:r>
              <a:rPr lang="en-US" sz="2000">
                <a:solidFill>
                  <a:schemeClr val="accent1"/>
                </a:solidFill>
                <a:latin typeface="Onest" pitchFamily="2" charset="0"/>
                <a:cs typeface="Wix Madefor Display" panose="020B0503020203020203" pitchFamily="34" charset="0"/>
              </a:rPr>
              <a:t>Colors </a:t>
            </a:r>
          </a:p>
        </p:txBody>
      </p:sp>
      <p:sp>
        <p:nvSpPr>
          <p:cNvPr id="4" name="Rectangle: Rounded Corners 3">
            <a:extLst>
              <a:ext uri="{FF2B5EF4-FFF2-40B4-BE49-F238E27FC236}">
                <a16:creationId xmlns:a16="http://schemas.microsoft.com/office/drawing/2014/main" id="{DFD24AB1-B083-7ABD-7026-8E056B96170D}"/>
              </a:ext>
            </a:extLst>
          </p:cNvPr>
          <p:cNvSpPr/>
          <p:nvPr userDrawn="1"/>
        </p:nvSpPr>
        <p:spPr>
          <a:xfrm>
            <a:off x="635000" y="2165722"/>
            <a:ext cx="4462780" cy="3078641"/>
          </a:xfrm>
          <a:prstGeom prst="roundRect">
            <a:avLst>
              <a:gd name="adj" fmla="val 3493"/>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2162DF23-7AE3-D3D6-E6CE-A19C61BC1E04}"/>
              </a:ext>
            </a:extLst>
          </p:cNvPr>
          <p:cNvSpPr txBox="1">
            <a:spLocks/>
          </p:cNvSpPr>
          <p:nvPr userDrawn="1"/>
        </p:nvSpPr>
        <p:spPr>
          <a:xfrm>
            <a:off x="526302" y="542926"/>
            <a:ext cx="11176000"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150" normalizeH="0" baseline="0" noProof="0">
                <a:ln>
                  <a:noFill/>
                </a:ln>
                <a:solidFill>
                  <a:schemeClr val="accent1"/>
                </a:solidFill>
                <a:effectLst/>
                <a:uLnTx/>
                <a:uFillTx/>
                <a:latin typeface="Onest" pitchFamily="2" charset="0"/>
              </a:rPr>
              <a:t>Typography &amp; Colors</a:t>
            </a:r>
            <a:endParaRPr kumimoji="0" lang="en-US" b="0" i="0" u="none" strike="noStrike" kern="1200" cap="none" spc="-150" normalizeH="0" baseline="0" noProof="0">
              <a:ln>
                <a:noFill/>
              </a:ln>
              <a:solidFill>
                <a:schemeClr val="accent3"/>
              </a:solidFill>
              <a:effectLst/>
              <a:uLnTx/>
              <a:uFillTx/>
              <a:latin typeface="Onest" pitchFamily="2" charset="0"/>
            </a:endParaRPr>
          </a:p>
        </p:txBody>
      </p:sp>
      <p:sp>
        <p:nvSpPr>
          <p:cNvPr id="16" name="TextBox 15">
            <a:extLst>
              <a:ext uri="{FF2B5EF4-FFF2-40B4-BE49-F238E27FC236}">
                <a16:creationId xmlns:a16="http://schemas.microsoft.com/office/drawing/2014/main" id="{9CF71E81-AF6E-61F1-4E3A-3A56FAAD5C05}"/>
              </a:ext>
            </a:extLst>
          </p:cNvPr>
          <p:cNvSpPr txBox="1"/>
          <p:nvPr userDrawn="1"/>
        </p:nvSpPr>
        <p:spPr>
          <a:xfrm>
            <a:off x="846430" y="3507556"/>
            <a:ext cx="3833725" cy="1461939"/>
          </a:xfrm>
          <a:prstGeom prst="rect">
            <a:avLst/>
          </a:prstGeom>
          <a:noFill/>
        </p:spPr>
        <p:txBody>
          <a:bodyPr wrap="square" rtlCol="0">
            <a:spAutoFit/>
          </a:bodyPr>
          <a:lstStyle/>
          <a:p>
            <a:pPr>
              <a:lnSpc>
                <a:spcPct val="100000"/>
              </a:lnSpc>
              <a:spcBef>
                <a:spcPts val="0"/>
              </a:spcBef>
              <a:spcAft>
                <a:spcPts val="600"/>
              </a:spcAft>
            </a:pPr>
            <a:r>
              <a:rPr lang="en-US" sz="4400" err="1">
                <a:solidFill>
                  <a:schemeClr val="accent2"/>
                </a:solidFill>
                <a:latin typeface="Onest" pitchFamily="2" charset="0"/>
                <a:cs typeface="Wix Madefor Display" panose="020B0503020203020203" pitchFamily="34" charset="0"/>
              </a:rPr>
              <a:t>Onest</a:t>
            </a:r>
            <a:r>
              <a:rPr lang="en-US" sz="4000">
                <a:solidFill>
                  <a:schemeClr val="accent2"/>
                </a:solidFill>
                <a:latin typeface="Onest" pitchFamily="2" charset="0"/>
                <a:cs typeface="Wix Madefor Display" panose="020B0503020203020203" pitchFamily="34" charset="0"/>
              </a:rPr>
              <a:t> </a:t>
            </a:r>
            <a:r>
              <a:rPr lang="en-US" sz="2000">
                <a:solidFill>
                  <a:schemeClr val="accent6"/>
                </a:solidFill>
                <a:latin typeface="Onest" pitchFamily="2" charset="0"/>
                <a:cs typeface="Wix Madefor Display" panose="020B0503020203020203" pitchFamily="34" charset="0"/>
              </a:rPr>
              <a:t>abcdefghijklmnopqrstuvwxyz</a:t>
            </a:r>
          </a:p>
          <a:p>
            <a:pPr>
              <a:lnSpc>
                <a:spcPct val="100000"/>
              </a:lnSpc>
              <a:spcBef>
                <a:spcPts val="0"/>
              </a:spcBef>
              <a:spcAft>
                <a:spcPts val="300"/>
              </a:spcAft>
            </a:pPr>
            <a:r>
              <a:rPr lang="en-US" sz="2000">
                <a:solidFill>
                  <a:schemeClr val="accent6"/>
                </a:solidFill>
                <a:latin typeface="Onest" pitchFamily="2" charset="0"/>
                <a:cs typeface="Wix Madefor Display" panose="020B0503020203020203" pitchFamily="34" charset="0"/>
              </a:rPr>
              <a:t>1234567890</a:t>
            </a:r>
            <a:endParaRPr lang="en-US" sz="500">
              <a:solidFill>
                <a:schemeClr val="accent6"/>
              </a:solidFill>
              <a:latin typeface="Onest" pitchFamily="2" charset="0"/>
              <a:cs typeface="Wix Madefor Display" panose="020B0503020203020203" pitchFamily="34" charset="0"/>
            </a:endParaRPr>
          </a:p>
        </p:txBody>
      </p:sp>
      <p:pic>
        <p:nvPicPr>
          <p:cNvPr id="17" name="Picture 16">
            <a:extLst>
              <a:ext uri="{FF2B5EF4-FFF2-40B4-BE49-F238E27FC236}">
                <a16:creationId xmlns:a16="http://schemas.microsoft.com/office/drawing/2014/main" id="{D945B3EB-9D67-6BED-832D-7231D75F757A}"/>
              </a:ext>
            </a:extLst>
          </p:cNvPr>
          <p:cNvPicPr>
            <a:picLocks noChangeAspect="1"/>
          </p:cNvPicPr>
          <p:nvPr userDrawn="1"/>
        </p:nvPicPr>
        <p:blipFill>
          <a:blip r:embed="rId2"/>
          <a:stretch>
            <a:fillRect/>
          </a:stretch>
        </p:blipFill>
        <p:spPr>
          <a:xfrm>
            <a:off x="6237785" y="3789178"/>
            <a:ext cx="1536476" cy="1134491"/>
          </a:xfrm>
          <a:prstGeom prst="roundRect">
            <a:avLst>
              <a:gd name="adj" fmla="val 4661"/>
            </a:avLst>
          </a:prstGeom>
        </p:spPr>
      </p:pic>
      <p:sp>
        <p:nvSpPr>
          <p:cNvPr id="18" name="Rectangle: Rounded Corners 17">
            <a:extLst>
              <a:ext uri="{FF2B5EF4-FFF2-40B4-BE49-F238E27FC236}">
                <a16:creationId xmlns:a16="http://schemas.microsoft.com/office/drawing/2014/main" id="{82E7F92C-6536-1CC6-940F-20FD290603B4}"/>
              </a:ext>
            </a:extLst>
          </p:cNvPr>
          <p:cNvSpPr/>
          <p:nvPr userDrawn="1"/>
        </p:nvSpPr>
        <p:spPr>
          <a:xfrm>
            <a:off x="6216105" y="3035300"/>
            <a:ext cx="791390" cy="529985"/>
          </a:xfrm>
          <a:prstGeom prst="roundRect">
            <a:avLst>
              <a:gd name="adj" fmla="val 50000"/>
            </a:avLst>
          </a:prstGeom>
          <a:solidFill>
            <a:srgbClr val="0E2841"/>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sz="1200"/>
              <a:t>#0E2841</a:t>
            </a:r>
          </a:p>
        </p:txBody>
      </p:sp>
      <p:sp>
        <p:nvSpPr>
          <p:cNvPr id="19" name="Rectangle: Rounded Corners 18">
            <a:extLst>
              <a:ext uri="{FF2B5EF4-FFF2-40B4-BE49-F238E27FC236}">
                <a16:creationId xmlns:a16="http://schemas.microsoft.com/office/drawing/2014/main" id="{E2FAADDD-46DB-FEEE-516D-584EFDC8EC6C}"/>
              </a:ext>
            </a:extLst>
          </p:cNvPr>
          <p:cNvSpPr/>
          <p:nvPr userDrawn="1"/>
        </p:nvSpPr>
        <p:spPr>
          <a:xfrm>
            <a:off x="7204347" y="3035300"/>
            <a:ext cx="791390" cy="529985"/>
          </a:xfrm>
          <a:prstGeom prst="roundRect">
            <a:avLst>
              <a:gd name="adj" fmla="val 50000"/>
            </a:avLst>
          </a:prstGeom>
          <a:solidFill>
            <a:srgbClr val="103F45"/>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normAutofit/>
          </a:bodyPr>
          <a:lstStyle/>
          <a:p>
            <a:pPr algn="ctr"/>
            <a:r>
              <a:rPr lang="en-US" sz="1200"/>
              <a:t>#103F45</a:t>
            </a:r>
          </a:p>
        </p:txBody>
      </p:sp>
      <p:sp>
        <p:nvSpPr>
          <p:cNvPr id="20" name="Rectangle: Rounded Corners 19">
            <a:extLst>
              <a:ext uri="{FF2B5EF4-FFF2-40B4-BE49-F238E27FC236}">
                <a16:creationId xmlns:a16="http://schemas.microsoft.com/office/drawing/2014/main" id="{E3FF4392-C4E2-8328-6CD7-C6A3E43991BA}"/>
              </a:ext>
            </a:extLst>
          </p:cNvPr>
          <p:cNvSpPr/>
          <p:nvPr userDrawn="1"/>
        </p:nvSpPr>
        <p:spPr>
          <a:xfrm>
            <a:off x="8192589" y="3035300"/>
            <a:ext cx="791390" cy="529985"/>
          </a:xfrm>
          <a:prstGeom prst="roundRect">
            <a:avLst>
              <a:gd name="adj" fmla="val 50000"/>
            </a:avLst>
          </a:prstGeom>
          <a:solidFill>
            <a:srgbClr val="319C99"/>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normAutofit/>
          </a:bodyPr>
          <a:lstStyle/>
          <a:p>
            <a:pPr algn="ctr"/>
            <a:r>
              <a:rPr lang="en-US" sz="1200"/>
              <a:t>#319C99</a:t>
            </a:r>
          </a:p>
        </p:txBody>
      </p:sp>
      <p:sp>
        <p:nvSpPr>
          <p:cNvPr id="21" name="Rectangle: Rounded Corners 20">
            <a:extLst>
              <a:ext uri="{FF2B5EF4-FFF2-40B4-BE49-F238E27FC236}">
                <a16:creationId xmlns:a16="http://schemas.microsoft.com/office/drawing/2014/main" id="{A8903FF1-0524-D1C2-0B34-E61898164C62}"/>
              </a:ext>
            </a:extLst>
          </p:cNvPr>
          <p:cNvSpPr/>
          <p:nvPr userDrawn="1"/>
        </p:nvSpPr>
        <p:spPr>
          <a:xfrm>
            <a:off x="9180832" y="3035300"/>
            <a:ext cx="791390" cy="529985"/>
          </a:xfrm>
          <a:prstGeom prst="roundRect">
            <a:avLst>
              <a:gd name="adj" fmla="val 50000"/>
            </a:avLst>
          </a:prstGeom>
          <a:solidFill>
            <a:srgbClr val="F4641A"/>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normAutofit/>
          </a:bodyPr>
          <a:lstStyle/>
          <a:p>
            <a:pPr algn="ctr"/>
            <a:r>
              <a:rPr lang="en-US" sz="1200">
                <a:solidFill>
                  <a:schemeClr val="bg1"/>
                </a:solidFill>
              </a:rPr>
              <a:t>#F4641A</a:t>
            </a:r>
          </a:p>
        </p:txBody>
      </p:sp>
      <p:sp>
        <p:nvSpPr>
          <p:cNvPr id="22" name="TextBox 21">
            <a:extLst>
              <a:ext uri="{FF2B5EF4-FFF2-40B4-BE49-F238E27FC236}">
                <a16:creationId xmlns:a16="http://schemas.microsoft.com/office/drawing/2014/main" id="{3ADCC773-25AF-9BB1-684D-2DFCA68B9471}"/>
              </a:ext>
            </a:extLst>
          </p:cNvPr>
          <p:cNvSpPr txBox="1"/>
          <p:nvPr userDrawn="1"/>
        </p:nvSpPr>
        <p:spPr>
          <a:xfrm>
            <a:off x="846430" y="2436729"/>
            <a:ext cx="1620999" cy="400110"/>
          </a:xfrm>
          <a:prstGeom prst="rect">
            <a:avLst/>
          </a:prstGeom>
          <a:noFill/>
        </p:spPr>
        <p:txBody>
          <a:bodyPr wrap="square" rtlCol="0">
            <a:spAutoFit/>
          </a:bodyPr>
          <a:lstStyle/>
          <a:p>
            <a:pPr>
              <a:lnSpc>
                <a:spcPct val="100000"/>
              </a:lnSpc>
              <a:spcBef>
                <a:spcPts val="0"/>
              </a:spcBef>
              <a:spcAft>
                <a:spcPts val="3600"/>
              </a:spcAft>
            </a:pPr>
            <a:r>
              <a:rPr lang="en-US" sz="2000">
                <a:solidFill>
                  <a:schemeClr val="accent1"/>
                </a:solidFill>
                <a:latin typeface="Onest" pitchFamily="2" charset="0"/>
                <a:cs typeface="Wix Madefor Display" panose="020B0503020203020203" pitchFamily="34" charset="0"/>
              </a:rPr>
              <a:t>Typeface </a:t>
            </a:r>
          </a:p>
        </p:txBody>
      </p:sp>
      <p:sp>
        <p:nvSpPr>
          <p:cNvPr id="23" name="TextBox 22">
            <a:extLst>
              <a:ext uri="{FF2B5EF4-FFF2-40B4-BE49-F238E27FC236}">
                <a16:creationId xmlns:a16="http://schemas.microsoft.com/office/drawing/2014/main" id="{206791A4-5B70-E1C9-BEB1-9EDB8513F9DE}"/>
              </a:ext>
            </a:extLst>
          </p:cNvPr>
          <p:cNvSpPr txBox="1"/>
          <p:nvPr userDrawn="1"/>
        </p:nvSpPr>
        <p:spPr>
          <a:xfrm>
            <a:off x="7865115" y="3771398"/>
            <a:ext cx="1798830" cy="600164"/>
          </a:xfrm>
          <a:prstGeom prst="rect">
            <a:avLst/>
          </a:prstGeom>
          <a:noFill/>
        </p:spPr>
        <p:txBody>
          <a:bodyPr wrap="square" rtlCol="0">
            <a:spAutoFit/>
          </a:bodyPr>
          <a:lstStyle/>
          <a:p>
            <a:pPr marL="0" indent="0">
              <a:lnSpc>
                <a:spcPct val="100000"/>
              </a:lnSpc>
              <a:buNone/>
            </a:pPr>
            <a:r>
              <a:rPr lang="en-GB" sz="1100">
                <a:latin typeface="Onest" panose="020B0604020202020204" charset="0"/>
              </a:rPr>
              <a:t>You can find the brand </a:t>
            </a:r>
            <a:r>
              <a:rPr lang="en-GB" sz="1100" err="1">
                <a:latin typeface="Onest" panose="020B0604020202020204" charset="0"/>
              </a:rPr>
              <a:t>colors</a:t>
            </a:r>
            <a:r>
              <a:rPr lang="en-GB" sz="1100">
                <a:latin typeface="Onest" panose="020B0604020202020204" charset="0"/>
              </a:rPr>
              <a:t> in the ‘Shape fill’ tab in the Home tab. </a:t>
            </a:r>
          </a:p>
        </p:txBody>
      </p:sp>
    </p:spTree>
    <p:extLst>
      <p:ext uri="{BB962C8B-B14F-4D97-AF65-F5344CB8AC3E}">
        <p14:creationId xmlns:p14="http://schemas.microsoft.com/office/powerpoint/2010/main" val="31761918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12CA97A0-412C-1446-E1D9-20F02B26A032}"/>
              </a:ext>
            </a:extLst>
          </p:cNvPr>
          <p:cNvGrpSpPr/>
          <p:nvPr userDrawn="1"/>
        </p:nvGrpSpPr>
        <p:grpSpPr>
          <a:xfrm>
            <a:off x="632718" y="6524626"/>
            <a:ext cx="776361" cy="171450"/>
            <a:chOff x="496108" y="6508131"/>
            <a:chExt cx="868118" cy="191713"/>
          </a:xfrm>
        </p:grpSpPr>
        <p:sp>
          <p:nvSpPr>
            <p:cNvPr id="25" name="Freeform: Shape 24">
              <a:extLst>
                <a:ext uri="{FF2B5EF4-FFF2-40B4-BE49-F238E27FC236}">
                  <a16:creationId xmlns:a16="http://schemas.microsoft.com/office/drawing/2014/main" id="{A9F5ABCF-A440-D715-AA81-1513FAE82511}"/>
                </a:ext>
              </a:extLst>
            </p:cNvPr>
            <p:cNvSpPr/>
            <p:nvPr/>
          </p:nvSpPr>
          <p:spPr>
            <a:xfrm>
              <a:off x="528655" y="6609052"/>
              <a:ext cx="167270" cy="90792"/>
            </a:xfrm>
            <a:custGeom>
              <a:avLst/>
              <a:gdLst>
                <a:gd name="connsiteX0" fmla="*/ 21159 w 167270"/>
                <a:gd name="connsiteY0" fmla="*/ 90286 h 90792"/>
                <a:gd name="connsiteX1" fmla="*/ 0 w 167270"/>
                <a:gd name="connsiteY1" fmla="*/ 53637 h 90792"/>
                <a:gd name="connsiteX2" fmla="*/ 31053 w 167270"/>
                <a:gd name="connsiteY2" fmla="*/ 0 h 90792"/>
                <a:gd name="connsiteX3" fmla="*/ 50785 w 167270"/>
                <a:gd name="connsiteY3" fmla="*/ 34180 h 90792"/>
                <a:gd name="connsiteX4" fmla="*/ 167271 w 167270"/>
                <a:gd name="connsiteY4" fmla="*/ 34118 h 90792"/>
                <a:gd name="connsiteX5" fmla="*/ 134217 w 167270"/>
                <a:gd name="connsiteY5" fmla="*/ 90792 h 90792"/>
                <a:gd name="connsiteX6" fmla="*/ 21159 w 167270"/>
                <a:gd name="connsiteY6" fmla="*/ 90286 h 90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270" h="90792">
                  <a:moveTo>
                    <a:pt x="21159" y="90286"/>
                  </a:moveTo>
                  <a:lnTo>
                    <a:pt x="0" y="53637"/>
                  </a:lnTo>
                  <a:lnTo>
                    <a:pt x="31053" y="0"/>
                  </a:lnTo>
                  <a:lnTo>
                    <a:pt x="50785" y="34180"/>
                  </a:lnTo>
                  <a:lnTo>
                    <a:pt x="167271" y="34118"/>
                  </a:lnTo>
                  <a:lnTo>
                    <a:pt x="134217" y="90792"/>
                  </a:lnTo>
                  <a:lnTo>
                    <a:pt x="21159" y="90286"/>
                  </a:lnTo>
                  <a:close/>
                </a:path>
              </a:pathLst>
            </a:custGeom>
            <a:solidFill>
              <a:schemeClr val="accent3"/>
            </a:solidFill>
            <a:ln w="6488" cap="flat">
              <a:noFill/>
              <a:prstDash val="solid"/>
              <a:miter/>
            </a:ln>
          </p:spPr>
          <p:txBody>
            <a:bodyPr rtlCol="0" anchor="ctr"/>
            <a:lstStyle/>
            <a:p>
              <a:endParaRPr lang="en-US">
                <a:solidFill>
                  <a:srgbClr val="000000"/>
                </a:solidFill>
                <a:latin typeface="Trade Gothic Next"/>
              </a:endParaRPr>
            </a:p>
          </p:txBody>
        </p:sp>
        <p:sp>
          <p:nvSpPr>
            <p:cNvPr id="26" name="Freeform: Shape 25">
              <a:extLst>
                <a:ext uri="{FF2B5EF4-FFF2-40B4-BE49-F238E27FC236}">
                  <a16:creationId xmlns:a16="http://schemas.microsoft.com/office/drawing/2014/main" id="{3C1C1723-624D-E755-6920-7BA8AE8AE7B0}"/>
                </a:ext>
              </a:extLst>
            </p:cNvPr>
            <p:cNvSpPr/>
            <p:nvPr/>
          </p:nvSpPr>
          <p:spPr>
            <a:xfrm>
              <a:off x="595028" y="6508326"/>
              <a:ext cx="121698" cy="135100"/>
            </a:xfrm>
            <a:custGeom>
              <a:avLst/>
              <a:gdLst>
                <a:gd name="connsiteX0" fmla="*/ 121699 w 121698"/>
                <a:gd name="connsiteY0" fmla="*/ 98452 h 135100"/>
                <a:gd name="connsiteX1" fmla="*/ 100540 w 121698"/>
                <a:gd name="connsiteY1" fmla="*/ 135101 h 135100"/>
                <a:gd name="connsiteX2" fmla="*/ 38563 w 121698"/>
                <a:gd name="connsiteY2" fmla="*/ 135028 h 135100"/>
                <a:gd name="connsiteX3" fmla="*/ 58297 w 121698"/>
                <a:gd name="connsiteY3" fmla="*/ 100848 h 135100"/>
                <a:gd name="connsiteX4" fmla="*/ 0 w 121698"/>
                <a:gd name="connsiteY4" fmla="*/ 0 h 135100"/>
                <a:gd name="connsiteX5" fmla="*/ 65608 w 121698"/>
                <a:gd name="connsiteY5" fmla="*/ 288 h 135100"/>
                <a:gd name="connsiteX6" fmla="*/ 121699 w 121698"/>
                <a:gd name="connsiteY6" fmla="*/ 98452 h 13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698" h="135100">
                  <a:moveTo>
                    <a:pt x="121699" y="98452"/>
                  </a:moveTo>
                  <a:lnTo>
                    <a:pt x="100540" y="135101"/>
                  </a:lnTo>
                  <a:lnTo>
                    <a:pt x="38563" y="135028"/>
                  </a:lnTo>
                  <a:lnTo>
                    <a:pt x="58297" y="100848"/>
                  </a:lnTo>
                  <a:lnTo>
                    <a:pt x="0" y="0"/>
                  </a:lnTo>
                  <a:lnTo>
                    <a:pt x="65608" y="288"/>
                  </a:lnTo>
                  <a:lnTo>
                    <a:pt x="121699" y="98452"/>
                  </a:lnTo>
                  <a:close/>
                </a:path>
              </a:pathLst>
            </a:custGeom>
            <a:solidFill>
              <a:srgbClr val="0F3057"/>
            </a:solidFill>
            <a:ln w="6488" cap="flat">
              <a:noFill/>
              <a:prstDash val="solid"/>
              <a:miter/>
            </a:ln>
          </p:spPr>
          <p:txBody>
            <a:bodyPr rtlCol="0" anchor="ctr"/>
            <a:lstStyle/>
            <a:p>
              <a:endParaRPr lang="en-US">
                <a:solidFill>
                  <a:srgbClr val="000000"/>
                </a:solidFill>
                <a:latin typeface="Trade Gothic Next"/>
              </a:endParaRPr>
            </a:p>
          </p:txBody>
        </p:sp>
        <p:sp>
          <p:nvSpPr>
            <p:cNvPr id="27" name="Freeform: Shape 26">
              <a:extLst>
                <a:ext uri="{FF2B5EF4-FFF2-40B4-BE49-F238E27FC236}">
                  <a16:creationId xmlns:a16="http://schemas.microsoft.com/office/drawing/2014/main" id="{C2091E6D-93E1-EFFC-1C18-D3B4FDB66093}"/>
                </a:ext>
              </a:extLst>
            </p:cNvPr>
            <p:cNvSpPr/>
            <p:nvPr/>
          </p:nvSpPr>
          <p:spPr>
            <a:xfrm>
              <a:off x="496108" y="6508131"/>
              <a:ext cx="130211" cy="154620"/>
            </a:xfrm>
            <a:custGeom>
              <a:avLst/>
              <a:gdLst>
                <a:gd name="connsiteX0" fmla="*/ 56968 w 130211"/>
                <a:gd name="connsiteY0" fmla="*/ 0 h 154620"/>
                <a:gd name="connsiteX1" fmla="*/ 99286 w 130211"/>
                <a:gd name="connsiteY1" fmla="*/ 0 h 154620"/>
                <a:gd name="connsiteX2" fmla="*/ 130211 w 130211"/>
                <a:gd name="connsiteY2" fmla="*/ 53711 h 154620"/>
                <a:gd name="connsiteX3" fmla="*/ 90743 w 130211"/>
                <a:gd name="connsiteY3" fmla="*/ 53709 h 154620"/>
                <a:gd name="connsiteX4" fmla="*/ 32555 w 130211"/>
                <a:gd name="connsiteY4" fmla="*/ 154621 h 154620"/>
                <a:gd name="connsiteX5" fmla="*/ 0 w 130211"/>
                <a:gd name="connsiteY5" fmla="*/ 97659 h 154620"/>
                <a:gd name="connsiteX6" fmla="*/ 56968 w 130211"/>
                <a:gd name="connsiteY6" fmla="*/ 0 h 154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211" h="154620">
                  <a:moveTo>
                    <a:pt x="56968" y="0"/>
                  </a:moveTo>
                  <a:lnTo>
                    <a:pt x="99286" y="0"/>
                  </a:lnTo>
                  <a:lnTo>
                    <a:pt x="130211" y="53711"/>
                  </a:lnTo>
                  <a:lnTo>
                    <a:pt x="90743" y="53709"/>
                  </a:lnTo>
                  <a:lnTo>
                    <a:pt x="32555" y="154621"/>
                  </a:lnTo>
                  <a:lnTo>
                    <a:pt x="0" y="97659"/>
                  </a:lnTo>
                  <a:lnTo>
                    <a:pt x="56968" y="0"/>
                  </a:lnTo>
                  <a:close/>
                </a:path>
              </a:pathLst>
            </a:custGeom>
            <a:solidFill>
              <a:schemeClr val="accent2"/>
            </a:solidFill>
            <a:ln w="6488" cap="flat">
              <a:noFill/>
              <a:prstDash val="solid"/>
              <a:miter/>
            </a:ln>
          </p:spPr>
          <p:txBody>
            <a:bodyPr rtlCol="0" anchor="ctr"/>
            <a:lstStyle/>
            <a:p>
              <a:endParaRPr lang="en-US">
                <a:solidFill>
                  <a:srgbClr val="000000"/>
                </a:solidFill>
                <a:latin typeface="Trade Gothic Next"/>
              </a:endParaRPr>
            </a:p>
          </p:txBody>
        </p:sp>
        <p:grpSp>
          <p:nvGrpSpPr>
            <p:cNvPr id="28" name="Group 27">
              <a:extLst>
                <a:ext uri="{FF2B5EF4-FFF2-40B4-BE49-F238E27FC236}">
                  <a16:creationId xmlns:a16="http://schemas.microsoft.com/office/drawing/2014/main" id="{83E22944-6456-F107-1BE6-86B6C939C0D4}"/>
                </a:ext>
              </a:extLst>
            </p:cNvPr>
            <p:cNvGrpSpPr/>
            <p:nvPr/>
          </p:nvGrpSpPr>
          <p:grpSpPr>
            <a:xfrm>
              <a:off x="761155" y="6541400"/>
              <a:ext cx="603071" cy="125203"/>
              <a:chOff x="761155" y="6541400"/>
              <a:chExt cx="603071" cy="125203"/>
            </a:xfrm>
            <a:solidFill>
              <a:srgbClr val="0F3057"/>
            </a:solidFill>
          </p:grpSpPr>
          <p:sp>
            <p:nvSpPr>
              <p:cNvPr id="29" name="Freeform: Shape 28">
                <a:extLst>
                  <a:ext uri="{FF2B5EF4-FFF2-40B4-BE49-F238E27FC236}">
                    <a16:creationId xmlns:a16="http://schemas.microsoft.com/office/drawing/2014/main" id="{51F8DE0D-B9EC-5135-79C6-564DEBCA3905}"/>
                  </a:ext>
                </a:extLst>
              </p:cNvPr>
              <p:cNvSpPr/>
              <p:nvPr/>
            </p:nvSpPr>
            <p:spPr>
              <a:xfrm>
                <a:off x="1032916" y="6541400"/>
                <a:ext cx="21734" cy="93522"/>
              </a:xfrm>
              <a:custGeom>
                <a:avLst/>
                <a:gdLst>
                  <a:gd name="connsiteX0" fmla="*/ 10930 w 21734"/>
                  <a:gd name="connsiteY0" fmla="*/ 21735 h 93522"/>
                  <a:gd name="connsiteX1" fmla="*/ 21735 w 21734"/>
                  <a:gd name="connsiteY1" fmla="*/ 10805 h 93522"/>
                  <a:gd name="connsiteX2" fmla="*/ 10930 w 21734"/>
                  <a:gd name="connsiteY2" fmla="*/ 0 h 93522"/>
                  <a:gd name="connsiteX3" fmla="*/ 0 w 21734"/>
                  <a:gd name="connsiteY3" fmla="*/ 10805 h 93522"/>
                  <a:gd name="connsiteX4" fmla="*/ 10930 w 21734"/>
                  <a:gd name="connsiteY4" fmla="*/ 21735 h 93522"/>
                  <a:gd name="connsiteX5" fmla="*/ 1242 w 21734"/>
                  <a:gd name="connsiteY5" fmla="*/ 93522 h 93522"/>
                  <a:gd name="connsiteX6" fmla="*/ 20493 w 21734"/>
                  <a:gd name="connsiteY6" fmla="*/ 93522 h 93522"/>
                  <a:gd name="connsiteX7" fmla="*/ 20493 w 21734"/>
                  <a:gd name="connsiteY7" fmla="*/ 31423 h 93522"/>
                  <a:gd name="connsiteX8" fmla="*/ 1242 w 21734"/>
                  <a:gd name="connsiteY8" fmla="*/ 31423 h 93522"/>
                  <a:gd name="connsiteX9" fmla="*/ 1242 w 21734"/>
                  <a:gd name="connsiteY9" fmla="*/ 93522 h 93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734" h="93522">
                    <a:moveTo>
                      <a:pt x="10930" y="21735"/>
                    </a:moveTo>
                    <a:cubicBezTo>
                      <a:pt x="16891" y="21735"/>
                      <a:pt x="21735" y="16891"/>
                      <a:pt x="21735" y="10805"/>
                    </a:cubicBezTo>
                    <a:cubicBezTo>
                      <a:pt x="21735" y="4720"/>
                      <a:pt x="16891" y="0"/>
                      <a:pt x="10930" y="0"/>
                    </a:cubicBezTo>
                    <a:cubicBezTo>
                      <a:pt x="4844" y="0"/>
                      <a:pt x="0" y="4720"/>
                      <a:pt x="0" y="10805"/>
                    </a:cubicBezTo>
                    <a:cubicBezTo>
                      <a:pt x="0" y="16891"/>
                      <a:pt x="4844" y="21735"/>
                      <a:pt x="10930" y="21735"/>
                    </a:cubicBezTo>
                    <a:close/>
                    <a:moveTo>
                      <a:pt x="1242" y="93522"/>
                    </a:moveTo>
                    <a:lnTo>
                      <a:pt x="20493" y="93522"/>
                    </a:lnTo>
                    <a:lnTo>
                      <a:pt x="20493" y="31423"/>
                    </a:lnTo>
                    <a:lnTo>
                      <a:pt x="1242" y="31423"/>
                    </a:lnTo>
                    <a:lnTo>
                      <a:pt x="1242" y="93522"/>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0" name="Freeform: Shape 29">
                <a:extLst>
                  <a:ext uri="{FF2B5EF4-FFF2-40B4-BE49-F238E27FC236}">
                    <a16:creationId xmlns:a16="http://schemas.microsoft.com/office/drawing/2014/main" id="{BE6B5B80-F5FD-62C9-F3ED-215E49CFCA56}"/>
                  </a:ext>
                </a:extLst>
              </p:cNvPr>
              <p:cNvSpPr/>
              <p:nvPr/>
            </p:nvSpPr>
            <p:spPr>
              <a:xfrm>
                <a:off x="1064615" y="6570836"/>
                <a:ext cx="68453" cy="93895"/>
              </a:xfrm>
              <a:custGeom>
                <a:avLst/>
                <a:gdLst>
                  <a:gd name="connsiteX0" fmla="*/ 0 w 68453"/>
                  <a:gd name="connsiteY0" fmla="*/ 93895 h 93895"/>
                  <a:gd name="connsiteX1" fmla="*/ 18879 w 68453"/>
                  <a:gd name="connsiteY1" fmla="*/ 93895 h 93895"/>
                  <a:gd name="connsiteX2" fmla="*/ 18879 w 68453"/>
                  <a:gd name="connsiteY2" fmla="*/ 57877 h 93895"/>
                  <a:gd name="connsiteX3" fmla="*/ 39248 w 68453"/>
                  <a:gd name="connsiteY3" fmla="*/ 65826 h 93895"/>
                  <a:gd name="connsiteX4" fmla="*/ 68437 w 68453"/>
                  <a:gd name="connsiteY4" fmla="*/ 32044 h 93895"/>
                  <a:gd name="connsiteX5" fmla="*/ 39123 w 68453"/>
                  <a:gd name="connsiteY5" fmla="*/ 0 h 93895"/>
                  <a:gd name="connsiteX6" fmla="*/ 18506 w 68453"/>
                  <a:gd name="connsiteY6" fmla="*/ 9563 h 93895"/>
                  <a:gd name="connsiteX7" fmla="*/ 17513 w 68453"/>
                  <a:gd name="connsiteY7" fmla="*/ 1987 h 93895"/>
                  <a:gd name="connsiteX8" fmla="*/ 0 w 68453"/>
                  <a:gd name="connsiteY8" fmla="*/ 1987 h 93895"/>
                  <a:gd name="connsiteX9" fmla="*/ 0 w 68453"/>
                  <a:gd name="connsiteY9" fmla="*/ 93895 h 93895"/>
                  <a:gd name="connsiteX10" fmla="*/ 19251 w 68453"/>
                  <a:gd name="connsiteY10" fmla="*/ 33037 h 93895"/>
                  <a:gd name="connsiteX11" fmla="*/ 34403 w 68453"/>
                  <a:gd name="connsiteY11" fmla="*/ 17513 h 93895"/>
                  <a:gd name="connsiteX12" fmla="*/ 49184 w 68453"/>
                  <a:gd name="connsiteY12" fmla="*/ 33037 h 93895"/>
                  <a:gd name="connsiteX13" fmla="*/ 34403 w 68453"/>
                  <a:gd name="connsiteY13" fmla="*/ 48562 h 93895"/>
                  <a:gd name="connsiteX14" fmla="*/ 19251 w 68453"/>
                  <a:gd name="connsiteY14" fmla="*/ 33037 h 93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453" h="93895">
                    <a:moveTo>
                      <a:pt x="0" y="93895"/>
                    </a:moveTo>
                    <a:lnTo>
                      <a:pt x="18879" y="93895"/>
                    </a:lnTo>
                    <a:lnTo>
                      <a:pt x="18879" y="57877"/>
                    </a:lnTo>
                    <a:cubicBezTo>
                      <a:pt x="22480" y="62597"/>
                      <a:pt x="30678" y="65826"/>
                      <a:pt x="39248" y="65826"/>
                    </a:cubicBezTo>
                    <a:cubicBezTo>
                      <a:pt x="57753" y="65826"/>
                      <a:pt x="68932" y="51668"/>
                      <a:pt x="68437" y="32044"/>
                    </a:cubicBezTo>
                    <a:cubicBezTo>
                      <a:pt x="67936" y="12047"/>
                      <a:pt x="56387" y="0"/>
                      <a:pt x="39123" y="0"/>
                    </a:cubicBezTo>
                    <a:cubicBezTo>
                      <a:pt x="30305" y="0"/>
                      <a:pt x="21983" y="3850"/>
                      <a:pt x="18506" y="9563"/>
                    </a:cubicBezTo>
                    <a:lnTo>
                      <a:pt x="17513" y="1987"/>
                    </a:lnTo>
                    <a:lnTo>
                      <a:pt x="0" y="1987"/>
                    </a:lnTo>
                    <a:lnTo>
                      <a:pt x="0" y="93895"/>
                    </a:lnTo>
                    <a:close/>
                    <a:moveTo>
                      <a:pt x="19251" y="33037"/>
                    </a:moveTo>
                    <a:cubicBezTo>
                      <a:pt x="19251" y="23722"/>
                      <a:pt x="25461" y="17513"/>
                      <a:pt x="34403" y="17513"/>
                    </a:cubicBezTo>
                    <a:cubicBezTo>
                      <a:pt x="43470" y="17513"/>
                      <a:pt x="49184" y="23847"/>
                      <a:pt x="49184" y="33037"/>
                    </a:cubicBezTo>
                    <a:cubicBezTo>
                      <a:pt x="49184" y="42228"/>
                      <a:pt x="43470" y="48562"/>
                      <a:pt x="34403" y="48562"/>
                    </a:cubicBezTo>
                    <a:cubicBezTo>
                      <a:pt x="25461" y="48562"/>
                      <a:pt x="19251" y="42352"/>
                      <a:pt x="19251" y="33037"/>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1" name="Freeform: Shape 30">
                <a:extLst>
                  <a:ext uri="{FF2B5EF4-FFF2-40B4-BE49-F238E27FC236}">
                    <a16:creationId xmlns:a16="http://schemas.microsoft.com/office/drawing/2014/main" id="{F9C6CC6A-9813-2D7E-7E32-D7FCFE4A354C}"/>
                  </a:ext>
                </a:extLst>
              </p:cNvPr>
              <p:cNvSpPr/>
              <p:nvPr/>
            </p:nvSpPr>
            <p:spPr>
              <a:xfrm>
                <a:off x="1135089" y="6570836"/>
                <a:ext cx="51544" cy="65701"/>
              </a:xfrm>
              <a:custGeom>
                <a:avLst/>
                <a:gdLst>
                  <a:gd name="connsiteX0" fmla="*/ 0 w 51544"/>
                  <a:gd name="connsiteY0" fmla="*/ 44464 h 65701"/>
                  <a:gd name="connsiteX1" fmla="*/ 26081 w 51544"/>
                  <a:gd name="connsiteY1" fmla="*/ 65702 h 65701"/>
                  <a:gd name="connsiteX2" fmla="*/ 51545 w 51544"/>
                  <a:gd name="connsiteY2" fmla="*/ 44960 h 65701"/>
                  <a:gd name="connsiteX3" fmla="*/ 35892 w 51544"/>
                  <a:gd name="connsiteY3" fmla="*/ 27200 h 65701"/>
                  <a:gd name="connsiteX4" fmla="*/ 24839 w 51544"/>
                  <a:gd name="connsiteY4" fmla="*/ 24467 h 65701"/>
                  <a:gd name="connsiteX5" fmla="*/ 18379 w 51544"/>
                  <a:gd name="connsiteY5" fmla="*/ 19251 h 65701"/>
                  <a:gd name="connsiteX6" fmla="*/ 24839 w 51544"/>
                  <a:gd name="connsiteY6" fmla="*/ 13910 h 65701"/>
                  <a:gd name="connsiteX7" fmla="*/ 31917 w 51544"/>
                  <a:gd name="connsiteY7" fmla="*/ 20990 h 65701"/>
                  <a:gd name="connsiteX8" fmla="*/ 49183 w 51544"/>
                  <a:gd name="connsiteY8" fmla="*/ 20990 h 65701"/>
                  <a:gd name="connsiteX9" fmla="*/ 25210 w 51544"/>
                  <a:gd name="connsiteY9" fmla="*/ 0 h 65701"/>
                  <a:gd name="connsiteX10" fmla="*/ 1119 w 51544"/>
                  <a:gd name="connsiteY10" fmla="*/ 20617 h 65701"/>
                  <a:gd name="connsiteX11" fmla="*/ 18008 w 51544"/>
                  <a:gd name="connsiteY11" fmla="*/ 38999 h 65701"/>
                  <a:gd name="connsiteX12" fmla="*/ 28937 w 51544"/>
                  <a:gd name="connsiteY12" fmla="*/ 41856 h 65701"/>
                  <a:gd name="connsiteX13" fmla="*/ 33530 w 51544"/>
                  <a:gd name="connsiteY13" fmla="*/ 46326 h 65701"/>
                  <a:gd name="connsiteX14" fmla="*/ 25834 w 51544"/>
                  <a:gd name="connsiteY14" fmla="*/ 51419 h 65701"/>
                  <a:gd name="connsiteX15" fmla="*/ 17266 w 51544"/>
                  <a:gd name="connsiteY15" fmla="*/ 44464 h 65701"/>
                  <a:gd name="connsiteX16" fmla="*/ 0 w 51544"/>
                  <a:gd name="connsiteY16" fmla="*/ 44464 h 65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1544" h="65701">
                    <a:moveTo>
                      <a:pt x="0" y="44464"/>
                    </a:moveTo>
                    <a:cubicBezTo>
                      <a:pt x="494" y="57008"/>
                      <a:pt x="10435" y="65702"/>
                      <a:pt x="26081" y="65702"/>
                    </a:cubicBezTo>
                    <a:cubicBezTo>
                      <a:pt x="41109" y="65702"/>
                      <a:pt x="51545" y="57753"/>
                      <a:pt x="51545" y="44960"/>
                    </a:cubicBezTo>
                    <a:cubicBezTo>
                      <a:pt x="51545" y="35770"/>
                      <a:pt x="46080" y="29684"/>
                      <a:pt x="35892" y="27200"/>
                    </a:cubicBezTo>
                    <a:lnTo>
                      <a:pt x="24839" y="24467"/>
                    </a:lnTo>
                    <a:cubicBezTo>
                      <a:pt x="20864" y="23474"/>
                      <a:pt x="18379" y="22480"/>
                      <a:pt x="18379" y="19251"/>
                    </a:cubicBezTo>
                    <a:cubicBezTo>
                      <a:pt x="18379" y="16022"/>
                      <a:pt x="20987" y="13910"/>
                      <a:pt x="24839" y="13910"/>
                    </a:cubicBezTo>
                    <a:cubicBezTo>
                      <a:pt x="29185" y="13910"/>
                      <a:pt x="32041" y="16767"/>
                      <a:pt x="31917" y="20990"/>
                    </a:cubicBezTo>
                    <a:lnTo>
                      <a:pt x="49183" y="20990"/>
                    </a:lnTo>
                    <a:cubicBezTo>
                      <a:pt x="48689" y="8073"/>
                      <a:pt x="38872" y="0"/>
                      <a:pt x="25210" y="0"/>
                    </a:cubicBezTo>
                    <a:cubicBezTo>
                      <a:pt x="11424" y="0"/>
                      <a:pt x="1119" y="8197"/>
                      <a:pt x="1119" y="20617"/>
                    </a:cubicBezTo>
                    <a:cubicBezTo>
                      <a:pt x="1119" y="28939"/>
                      <a:pt x="5712" y="35770"/>
                      <a:pt x="18008" y="38999"/>
                    </a:cubicBezTo>
                    <a:lnTo>
                      <a:pt x="28937" y="41856"/>
                    </a:lnTo>
                    <a:cubicBezTo>
                      <a:pt x="32164" y="42725"/>
                      <a:pt x="33530" y="44215"/>
                      <a:pt x="33530" y="46326"/>
                    </a:cubicBezTo>
                    <a:cubicBezTo>
                      <a:pt x="33530" y="49432"/>
                      <a:pt x="30674" y="51419"/>
                      <a:pt x="25834" y="51419"/>
                    </a:cubicBezTo>
                    <a:cubicBezTo>
                      <a:pt x="20246" y="51419"/>
                      <a:pt x="17266" y="48811"/>
                      <a:pt x="17266" y="44464"/>
                    </a:cubicBezTo>
                    <a:lnTo>
                      <a:pt x="0" y="44464"/>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2" name="Freeform: Shape 31">
                <a:extLst>
                  <a:ext uri="{FF2B5EF4-FFF2-40B4-BE49-F238E27FC236}">
                    <a16:creationId xmlns:a16="http://schemas.microsoft.com/office/drawing/2014/main" id="{1481AADA-42CD-DD2F-1750-C036D05A7E69}"/>
                  </a:ext>
                </a:extLst>
              </p:cNvPr>
              <p:cNvSpPr/>
              <p:nvPr/>
            </p:nvSpPr>
            <p:spPr>
              <a:xfrm>
                <a:off x="1193054" y="6572823"/>
                <a:ext cx="61108" cy="63714"/>
              </a:xfrm>
              <a:custGeom>
                <a:avLst/>
                <a:gdLst>
                  <a:gd name="connsiteX0" fmla="*/ 22855 w 61108"/>
                  <a:gd name="connsiteY0" fmla="*/ 63714 h 63714"/>
                  <a:gd name="connsiteX1" fmla="*/ 41858 w 61108"/>
                  <a:gd name="connsiteY1" fmla="*/ 55145 h 63714"/>
                  <a:gd name="connsiteX2" fmla="*/ 43100 w 61108"/>
                  <a:gd name="connsiteY2" fmla="*/ 62099 h 63714"/>
                  <a:gd name="connsiteX3" fmla="*/ 61108 w 61108"/>
                  <a:gd name="connsiteY3" fmla="*/ 62099 h 63714"/>
                  <a:gd name="connsiteX4" fmla="*/ 61108 w 61108"/>
                  <a:gd name="connsiteY4" fmla="*/ 0 h 63714"/>
                  <a:gd name="connsiteX5" fmla="*/ 41981 w 61108"/>
                  <a:gd name="connsiteY5" fmla="*/ 0 h 63714"/>
                  <a:gd name="connsiteX6" fmla="*/ 41981 w 61108"/>
                  <a:gd name="connsiteY6" fmla="*/ 32292 h 63714"/>
                  <a:gd name="connsiteX7" fmla="*/ 30427 w 61108"/>
                  <a:gd name="connsiteY7" fmla="*/ 46699 h 63714"/>
                  <a:gd name="connsiteX8" fmla="*/ 19127 w 61108"/>
                  <a:gd name="connsiteY8" fmla="*/ 32043 h 63714"/>
                  <a:gd name="connsiteX9" fmla="*/ 19127 w 61108"/>
                  <a:gd name="connsiteY9" fmla="*/ 0 h 63714"/>
                  <a:gd name="connsiteX10" fmla="*/ 0 w 61108"/>
                  <a:gd name="connsiteY10" fmla="*/ 0 h 63714"/>
                  <a:gd name="connsiteX11" fmla="*/ 0 w 61108"/>
                  <a:gd name="connsiteY11" fmla="*/ 38998 h 63714"/>
                  <a:gd name="connsiteX12" fmla="*/ 22855 w 61108"/>
                  <a:gd name="connsiteY12" fmla="*/ 63714 h 6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108" h="63714">
                    <a:moveTo>
                      <a:pt x="22855" y="63714"/>
                    </a:moveTo>
                    <a:cubicBezTo>
                      <a:pt x="30427" y="63714"/>
                      <a:pt x="38006" y="60237"/>
                      <a:pt x="41858" y="55145"/>
                    </a:cubicBezTo>
                    <a:lnTo>
                      <a:pt x="43100" y="62099"/>
                    </a:lnTo>
                    <a:lnTo>
                      <a:pt x="61108" y="62099"/>
                    </a:lnTo>
                    <a:lnTo>
                      <a:pt x="61108" y="0"/>
                    </a:lnTo>
                    <a:lnTo>
                      <a:pt x="41981" y="0"/>
                    </a:lnTo>
                    <a:lnTo>
                      <a:pt x="41981" y="32292"/>
                    </a:lnTo>
                    <a:cubicBezTo>
                      <a:pt x="41981" y="41607"/>
                      <a:pt x="39249" y="46699"/>
                      <a:pt x="30427" y="46699"/>
                    </a:cubicBezTo>
                    <a:cubicBezTo>
                      <a:pt x="23596" y="46699"/>
                      <a:pt x="19127" y="43594"/>
                      <a:pt x="19127" y="32043"/>
                    </a:cubicBezTo>
                    <a:lnTo>
                      <a:pt x="19127" y="0"/>
                    </a:lnTo>
                    <a:lnTo>
                      <a:pt x="0" y="0"/>
                    </a:lnTo>
                    <a:lnTo>
                      <a:pt x="0" y="38998"/>
                    </a:lnTo>
                    <a:cubicBezTo>
                      <a:pt x="0" y="53779"/>
                      <a:pt x="8197" y="63714"/>
                      <a:pt x="22855" y="63714"/>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3" name="Freeform: Shape 32">
                <a:extLst>
                  <a:ext uri="{FF2B5EF4-FFF2-40B4-BE49-F238E27FC236}">
                    <a16:creationId xmlns:a16="http://schemas.microsoft.com/office/drawing/2014/main" id="{2886FA6B-B730-9D2F-295B-0582929A0105}"/>
                  </a:ext>
                </a:extLst>
              </p:cNvPr>
              <p:cNvSpPr/>
              <p:nvPr/>
            </p:nvSpPr>
            <p:spPr>
              <a:xfrm>
                <a:off x="1265242" y="6570711"/>
                <a:ext cx="98984" cy="64211"/>
              </a:xfrm>
              <a:custGeom>
                <a:avLst/>
                <a:gdLst>
                  <a:gd name="connsiteX0" fmla="*/ 19250 w 98984"/>
                  <a:gd name="connsiteY0" fmla="*/ 64211 h 64211"/>
                  <a:gd name="connsiteX1" fmla="*/ 19250 w 98984"/>
                  <a:gd name="connsiteY1" fmla="*/ 30305 h 64211"/>
                  <a:gd name="connsiteX2" fmla="*/ 30304 w 98984"/>
                  <a:gd name="connsiteY2" fmla="*/ 16891 h 64211"/>
                  <a:gd name="connsiteX3" fmla="*/ 40368 w 98984"/>
                  <a:gd name="connsiteY3" fmla="*/ 28318 h 64211"/>
                  <a:gd name="connsiteX4" fmla="*/ 40368 w 98984"/>
                  <a:gd name="connsiteY4" fmla="*/ 64211 h 64211"/>
                  <a:gd name="connsiteX5" fmla="*/ 59241 w 98984"/>
                  <a:gd name="connsiteY5" fmla="*/ 64211 h 64211"/>
                  <a:gd name="connsiteX6" fmla="*/ 59241 w 98984"/>
                  <a:gd name="connsiteY6" fmla="*/ 30305 h 64211"/>
                  <a:gd name="connsiteX7" fmla="*/ 70171 w 98984"/>
                  <a:gd name="connsiteY7" fmla="*/ 16767 h 64211"/>
                  <a:gd name="connsiteX8" fmla="*/ 80358 w 98984"/>
                  <a:gd name="connsiteY8" fmla="*/ 28318 h 64211"/>
                  <a:gd name="connsiteX9" fmla="*/ 80358 w 98984"/>
                  <a:gd name="connsiteY9" fmla="*/ 64211 h 64211"/>
                  <a:gd name="connsiteX10" fmla="*/ 98984 w 98984"/>
                  <a:gd name="connsiteY10" fmla="*/ 64211 h 64211"/>
                  <a:gd name="connsiteX11" fmla="*/ 98984 w 98984"/>
                  <a:gd name="connsiteY11" fmla="*/ 23598 h 64211"/>
                  <a:gd name="connsiteX12" fmla="*/ 75512 w 98984"/>
                  <a:gd name="connsiteY12" fmla="*/ 0 h 64211"/>
                  <a:gd name="connsiteX13" fmla="*/ 56014 w 98984"/>
                  <a:gd name="connsiteY13" fmla="*/ 11054 h 64211"/>
                  <a:gd name="connsiteX14" fmla="*/ 35521 w 98984"/>
                  <a:gd name="connsiteY14" fmla="*/ 0 h 64211"/>
                  <a:gd name="connsiteX15" fmla="*/ 18632 w 98984"/>
                  <a:gd name="connsiteY15" fmla="*/ 8073 h 64211"/>
                  <a:gd name="connsiteX16" fmla="*/ 17884 w 98984"/>
                  <a:gd name="connsiteY16" fmla="*/ 2112 h 64211"/>
                  <a:gd name="connsiteX17" fmla="*/ 0 w 98984"/>
                  <a:gd name="connsiteY17" fmla="*/ 2112 h 64211"/>
                  <a:gd name="connsiteX18" fmla="*/ 0 w 98984"/>
                  <a:gd name="connsiteY18" fmla="*/ 64211 h 64211"/>
                  <a:gd name="connsiteX19" fmla="*/ 19250 w 98984"/>
                  <a:gd name="connsiteY19" fmla="*/ 64211 h 64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984" h="64211">
                    <a:moveTo>
                      <a:pt x="19250" y="64211"/>
                    </a:moveTo>
                    <a:lnTo>
                      <a:pt x="19250" y="30305"/>
                    </a:lnTo>
                    <a:cubicBezTo>
                      <a:pt x="19250" y="19872"/>
                      <a:pt x="24839" y="16891"/>
                      <a:pt x="30304" y="16891"/>
                    </a:cubicBezTo>
                    <a:cubicBezTo>
                      <a:pt x="36393" y="16891"/>
                      <a:pt x="40368" y="20617"/>
                      <a:pt x="40368" y="28318"/>
                    </a:cubicBezTo>
                    <a:lnTo>
                      <a:pt x="40368" y="64211"/>
                    </a:lnTo>
                    <a:lnTo>
                      <a:pt x="59241" y="64211"/>
                    </a:lnTo>
                    <a:lnTo>
                      <a:pt x="59241" y="30305"/>
                    </a:lnTo>
                    <a:cubicBezTo>
                      <a:pt x="59241" y="19748"/>
                      <a:pt x="64706" y="16767"/>
                      <a:pt x="70171" y="16767"/>
                    </a:cubicBezTo>
                    <a:cubicBezTo>
                      <a:pt x="76260" y="16767"/>
                      <a:pt x="80358" y="20493"/>
                      <a:pt x="80358" y="28318"/>
                    </a:cubicBezTo>
                    <a:lnTo>
                      <a:pt x="80358" y="64211"/>
                    </a:lnTo>
                    <a:lnTo>
                      <a:pt x="98984" y="64211"/>
                    </a:lnTo>
                    <a:lnTo>
                      <a:pt x="98984" y="23598"/>
                    </a:lnTo>
                    <a:cubicBezTo>
                      <a:pt x="98984" y="9439"/>
                      <a:pt x="91535" y="0"/>
                      <a:pt x="75512" y="0"/>
                    </a:cubicBezTo>
                    <a:cubicBezTo>
                      <a:pt x="66573" y="0"/>
                      <a:pt x="59241" y="4347"/>
                      <a:pt x="56014" y="11054"/>
                    </a:cubicBezTo>
                    <a:cubicBezTo>
                      <a:pt x="52286" y="4347"/>
                      <a:pt x="45833" y="0"/>
                      <a:pt x="35521" y="0"/>
                    </a:cubicBezTo>
                    <a:cubicBezTo>
                      <a:pt x="28690" y="0"/>
                      <a:pt x="22354" y="3105"/>
                      <a:pt x="18632" y="8073"/>
                    </a:cubicBezTo>
                    <a:lnTo>
                      <a:pt x="17884" y="2112"/>
                    </a:lnTo>
                    <a:lnTo>
                      <a:pt x="0" y="2112"/>
                    </a:lnTo>
                    <a:lnTo>
                      <a:pt x="0" y="64211"/>
                    </a:lnTo>
                    <a:lnTo>
                      <a:pt x="19250" y="64211"/>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4" name="Freeform: Shape 33">
                <a:extLst>
                  <a:ext uri="{FF2B5EF4-FFF2-40B4-BE49-F238E27FC236}">
                    <a16:creationId xmlns:a16="http://schemas.microsoft.com/office/drawing/2014/main" id="{35DAD7EE-9118-7645-E831-381F599ADC77}"/>
                  </a:ext>
                </a:extLst>
              </p:cNvPr>
              <p:cNvSpPr/>
              <p:nvPr/>
            </p:nvSpPr>
            <p:spPr>
              <a:xfrm>
                <a:off x="761155" y="6543024"/>
                <a:ext cx="56386" cy="91907"/>
              </a:xfrm>
              <a:custGeom>
                <a:avLst/>
                <a:gdLst>
                  <a:gd name="connsiteX0" fmla="*/ 20369 w 56386"/>
                  <a:gd name="connsiteY0" fmla="*/ 0 h 91907"/>
                  <a:gd name="connsiteX1" fmla="*/ 0 w 56386"/>
                  <a:gd name="connsiteY1" fmla="*/ 0 h 91907"/>
                  <a:gd name="connsiteX2" fmla="*/ 0 w 56386"/>
                  <a:gd name="connsiteY2" fmla="*/ 91908 h 91907"/>
                  <a:gd name="connsiteX3" fmla="*/ 56387 w 56386"/>
                  <a:gd name="connsiteY3" fmla="*/ 91908 h 91907"/>
                  <a:gd name="connsiteX4" fmla="*/ 56387 w 56386"/>
                  <a:gd name="connsiteY4" fmla="*/ 73899 h 91907"/>
                  <a:gd name="connsiteX5" fmla="*/ 20369 w 56386"/>
                  <a:gd name="connsiteY5" fmla="*/ 73899 h 91907"/>
                  <a:gd name="connsiteX6" fmla="*/ 20369 w 56386"/>
                  <a:gd name="connsiteY6" fmla="*/ 0 h 91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386" h="91907">
                    <a:moveTo>
                      <a:pt x="20369" y="0"/>
                    </a:moveTo>
                    <a:lnTo>
                      <a:pt x="0" y="0"/>
                    </a:lnTo>
                    <a:lnTo>
                      <a:pt x="0" y="91908"/>
                    </a:lnTo>
                    <a:lnTo>
                      <a:pt x="56387" y="91908"/>
                    </a:lnTo>
                    <a:lnTo>
                      <a:pt x="56387" y="73899"/>
                    </a:lnTo>
                    <a:lnTo>
                      <a:pt x="20369" y="73899"/>
                    </a:lnTo>
                    <a:lnTo>
                      <a:pt x="20369" y="0"/>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5" name="Freeform: Shape 34">
                <a:extLst>
                  <a:ext uri="{FF2B5EF4-FFF2-40B4-BE49-F238E27FC236}">
                    <a16:creationId xmlns:a16="http://schemas.microsoft.com/office/drawing/2014/main" id="{0BA2446D-4B56-46E2-BB10-C0FA5EB42B18}"/>
                  </a:ext>
                </a:extLst>
              </p:cNvPr>
              <p:cNvSpPr/>
              <p:nvPr/>
            </p:nvSpPr>
            <p:spPr>
              <a:xfrm>
                <a:off x="819487" y="6570969"/>
                <a:ext cx="65950" cy="65453"/>
              </a:xfrm>
              <a:custGeom>
                <a:avLst/>
                <a:gdLst>
                  <a:gd name="connsiteX0" fmla="*/ 0 w 65950"/>
                  <a:gd name="connsiteY0" fmla="*/ 32789 h 65453"/>
                  <a:gd name="connsiteX1" fmla="*/ 33037 w 65950"/>
                  <a:gd name="connsiteY1" fmla="*/ 65454 h 65453"/>
                  <a:gd name="connsiteX2" fmla="*/ 65950 w 65950"/>
                  <a:gd name="connsiteY2" fmla="*/ 32789 h 65453"/>
                  <a:gd name="connsiteX3" fmla="*/ 33037 w 65950"/>
                  <a:gd name="connsiteY3" fmla="*/ 0 h 65453"/>
                  <a:gd name="connsiteX4" fmla="*/ 0 w 65950"/>
                  <a:gd name="connsiteY4" fmla="*/ 32789 h 65453"/>
                  <a:gd name="connsiteX5" fmla="*/ 19251 w 65950"/>
                  <a:gd name="connsiteY5" fmla="*/ 32665 h 65453"/>
                  <a:gd name="connsiteX6" fmla="*/ 33037 w 65950"/>
                  <a:gd name="connsiteY6" fmla="*/ 17140 h 65453"/>
                  <a:gd name="connsiteX7" fmla="*/ 46699 w 65950"/>
                  <a:gd name="connsiteY7" fmla="*/ 32665 h 65453"/>
                  <a:gd name="connsiteX8" fmla="*/ 33037 w 65950"/>
                  <a:gd name="connsiteY8" fmla="*/ 48314 h 65453"/>
                  <a:gd name="connsiteX9" fmla="*/ 19251 w 65950"/>
                  <a:gd name="connsiteY9" fmla="*/ 32665 h 6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50" h="65453">
                    <a:moveTo>
                      <a:pt x="0" y="32789"/>
                    </a:moveTo>
                    <a:cubicBezTo>
                      <a:pt x="0" y="52412"/>
                      <a:pt x="13166" y="65454"/>
                      <a:pt x="33037" y="65454"/>
                    </a:cubicBezTo>
                    <a:cubicBezTo>
                      <a:pt x="52785" y="65454"/>
                      <a:pt x="65950" y="52412"/>
                      <a:pt x="65950" y="32789"/>
                    </a:cubicBezTo>
                    <a:cubicBezTo>
                      <a:pt x="65950" y="13166"/>
                      <a:pt x="52785" y="0"/>
                      <a:pt x="33037" y="0"/>
                    </a:cubicBezTo>
                    <a:cubicBezTo>
                      <a:pt x="13166" y="0"/>
                      <a:pt x="0" y="13166"/>
                      <a:pt x="0" y="32789"/>
                    </a:cubicBezTo>
                    <a:close/>
                    <a:moveTo>
                      <a:pt x="19251" y="32665"/>
                    </a:moveTo>
                    <a:cubicBezTo>
                      <a:pt x="19251" y="23350"/>
                      <a:pt x="24716" y="17140"/>
                      <a:pt x="33037" y="17140"/>
                    </a:cubicBezTo>
                    <a:cubicBezTo>
                      <a:pt x="41234" y="17140"/>
                      <a:pt x="46699" y="23350"/>
                      <a:pt x="46699" y="32665"/>
                    </a:cubicBezTo>
                    <a:cubicBezTo>
                      <a:pt x="46699" y="42104"/>
                      <a:pt x="41234" y="48314"/>
                      <a:pt x="33037" y="48314"/>
                    </a:cubicBezTo>
                    <a:cubicBezTo>
                      <a:pt x="24716" y="48314"/>
                      <a:pt x="19251" y="42104"/>
                      <a:pt x="19251" y="32665"/>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6" name="Freeform: Shape 35">
                <a:extLst>
                  <a:ext uri="{FF2B5EF4-FFF2-40B4-BE49-F238E27FC236}">
                    <a16:creationId xmlns:a16="http://schemas.microsoft.com/office/drawing/2014/main" id="{9704F5E1-8A0F-5980-F2C0-B1908BA77DBD}"/>
                  </a:ext>
                </a:extLst>
              </p:cNvPr>
              <p:cNvSpPr/>
              <p:nvPr/>
            </p:nvSpPr>
            <p:spPr>
              <a:xfrm>
                <a:off x="888266" y="6570721"/>
                <a:ext cx="67564" cy="95882"/>
              </a:xfrm>
              <a:custGeom>
                <a:avLst/>
                <a:gdLst>
                  <a:gd name="connsiteX0" fmla="*/ 248 w 67564"/>
                  <a:gd name="connsiteY0" fmla="*/ 32043 h 95882"/>
                  <a:gd name="connsiteX1" fmla="*/ 29684 w 67564"/>
                  <a:gd name="connsiteY1" fmla="*/ 63466 h 95882"/>
                  <a:gd name="connsiteX2" fmla="*/ 48810 w 67564"/>
                  <a:gd name="connsiteY2" fmla="*/ 55641 h 95882"/>
                  <a:gd name="connsiteX3" fmla="*/ 48810 w 67564"/>
                  <a:gd name="connsiteY3" fmla="*/ 64211 h 95882"/>
                  <a:gd name="connsiteX4" fmla="*/ 34031 w 67564"/>
                  <a:gd name="connsiteY4" fmla="*/ 78494 h 95882"/>
                  <a:gd name="connsiteX5" fmla="*/ 19375 w 67564"/>
                  <a:gd name="connsiteY5" fmla="*/ 67440 h 95882"/>
                  <a:gd name="connsiteX6" fmla="*/ 0 w 67564"/>
                  <a:gd name="connsiteY6" fmla="*/ 67440 h 95882"/>
                  <a:gd name="connsiteX7" fmla="*/ 32913 w 67564"/>
                  <a:gd name="connsiteY7" fmla="*/ 95882 h 95882"/>
                  <a:gd name="connsiteX8" fmla="*/ 67564 w 67564"/>
                  <a:gd name="connsiteY8" fmla="*/ 60237 h 95882"/>
                  <a:gd name="connsiteX9" fmla="*/ 67564 w 67564"/>
                  <a:gd name="connsiteY9" fmla="*/ 2111 h 95882"/>
                  <a:gd name="connsiteX10" fmla="*/ 50301 w 67564"/>
                  <a:gd name="connsiteY10" fmla="*/ 2111 h 95882"/>
                  <a:gd name="connsiteX11" fmla="*/ 49307 w 67564"/>
                  <a:gd name="connsiteY11" fmla="*/ 8446 h 95882"/>
                  <a:gd name="connsiteX12" fmla="*/ 30056 w 67564"/>
                  <a:gd name="connsiteY12" fmla="*/ 0 h 95882"/>
                  <a:gd name="connsiteX13" fmla="*/ 248 w 67564"/>
                  <a:gd name="connsiteY13" fmla="*/ 32043 h 95882"/>
                  <a:gd name="connsiteX14" fmla="*/ 19623 w 67564"/>
                  <a:gd name="connsiteY14" fmla="*/ 31547 h 95882"/>
                  <a:gd name="connsiteX15" fmla="*/ 33161 w 67564"/>
                  <a:gd name="connsiteY15" fmla="*/ 16643 h 95882"/>
                  <a:gd name="connsiteX16" fmla="*/ 48438 w 67564"/>
                  <a:gd name="connsiteY16" fmla="*/ 31547 h 95882"/>
                  <a:gd name="connsiteX17" fmla="*/ 33285 w 67564"/>
                  <a:gd name="connsiteY17" fmla="*/ 46823 h 95882"/>
                  <a:gd name="connsiteX18" fmla="*/ 19623 w 67564"/>
                  <a:gd name="connsiteY18" fmla="*/ 31547 h 95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7564" h="95882">
                    <a:moveTo>
                      <a:pt x="248" y="32043"/>
                    </a:moveTo>
                    <a:cubicBezTo>
                      <a:pt x="248" y="50798"/>
                      <a:pt x="12420" y="63466"/>
                      <a:pt x="29684" y="63466"/>
                    </a:cubicBezTo>
                    <a:cubicBezTo>
                      <a:pt x="38005" y="63466"/>
                      <a:pt x="45209" y="60485"/>
                      <a:pt x="48810" y="55641"/>
                    </a:cubicBezTo>
                    <a:lnTo>
                      <a:pt x="48810" y="64211"/>
                    </a:lnTo>
                    <a:cubicBezTo>
                      <a:pt x="48810" y="72781"/>
                      <a:pt x="43470" y="78494"/>
                      <a:pt x="34031" y="78494"/>
                    </a:cubicBezTo>
                    <a:cubicBezTo>
                      <a:pt x="25585" y="78494"/>
                      <a:pt x="19747" y="74519"/>
                      <a:pt x="19375" y="67440"/>
                    </a:cubicBezTo>
                    <a:lnTo>
                      <a:pt x="0" y="67440"/>
                    </a:lnTo>
                    <a:cubicBezTo>
                      <a:pt x="1738" y="84456"/>
                      <a:pt x="14904" y="95882"/>
                      <a:pt x="32913" y="95882"/>
                    </a:cubicBezTo>
                    <a:cubicBezTo>
                      <a:pt x="54151" y="95882"/>
                      <a:pt x="67564" y="82096"/>
                      <a:pt x="67564" y="60237"/>
                    </a:cubicBezTo>
                    <a:lnTo>
                      <a:pt x="67564" y="2111"/>
                    </a:lnTo>
                    <a:lnTo>
                      <a:pt x="50301" y="2111"/>
                    </a:lnTo>
                    <a:lnTo>
                      <a:pt x="49307" y="8446"/>
                    </a:lnTo>
                    <a:cubicBezTo>
                      <a:pt x="45829" y="3353"/>
                      <a:pt x="38502" y="0"/>
                      <a:pt x="30056" y="0"/>
                    </a:cubicBezTo>
                    <a:cubicBezTo>
                      <a:pt x="12668" y="0"/>
                      <a:pt x="248" y="13041"/>
                      <a:pt x="248" y="32043"/>
                    </a:cubicBezTo>
                    <a:close/>
                    <a:moveTo>
                      <a:pt x="19623" y="31547"/>
                    </a:moveTo>
                    <a:cubicBezTo>
                      <a:pt x="19623" y="22604"/>
                      <a:pt x="25585" y="16643"/>
                      <a:pt x="33161" y="16643"/>
                    </a:cubicBezTo>
                    <a:cubicBezTo>
                      <a:pt x="41979" y="16643"/>
                      <a:pt x="48438" y="22480"/>
                      <a:pt x="48438" y="31547"/>
                    </a:cubicBezTo>
                    <a:cubicBezTo>
                      <a:pt x="48438" y="40613"/>
                      <a:pt x="42104" y="46823"/>
                      <a:pt x="33285" y="46823"/>
                    </a:cubicBezTo>
                    <a:cubicBezTo>
                      <a:pt x="25709" y="46823"/>
                      <a:pt x="19623" y="40613"/>
                      <a:pt x="19623" y="31547"/>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7" name="Freeform: Shape 36">
                <a:extLst>
                  <a:ext uri="{FF2B5EF4-FFF2-40B4-BE49-F238E27FC236}">
                    <a16:creationId xmlns:a16="http://schemas.microsoft.com/office/drawing/2014/main" id="{8E097D8E-04EC-5CF8-6B73-8EEF45FF53C1}"/>
                  </a:ext>
                </a:extLst>
              </p:cNvPr>
              <p:cNvSpPr/>
              <p:nvPr/>
            </p:nvSpPr>
            <p:spPr>
              <a:xfrm>
                <a:off x="961405" y="6570969"/>
                <a:ext cx="65950" cy="65453"/>
              </a:xfrm>
              <a:custGeom>
                <a:avLst/>
                <a:gdLst>
                  <a:gd name="connsiteX0" fmla="*/ 0 w 65950"/>
                  <a:gd name="connsiteY0" fmla="*/ 32789 h 65453"/>
                  <a:gd name="connsiteX1" fmla="*/ 33037 w 65950"/>
                  <a:gd name="connsiteY1" fmla="*/ 65454 h 65453"/>
                  <a:gd name="connsiteX2" fmla="*/ 65950 w 65950"/>
                  <a:gd name="connsiteY2" fmla="*/ 32789 h 65453"/>
                  <a:gd name="connsiteX3" fmla="*/ 33037 w 65950"/>
                  <a:gd name="connsiteY3" fmla="*/ 0 h 65453"/>
                  <a:gd name="connsiteX4" fmla="*/ 0 w 65950"/>
                  <a:gd name="connsiteY4" fmla="*/ 32789 h 65453"/>
                  <a:gd name="connsiteX5" fmla="*/ 19251 w 65950"/>
                  <a:gd name="connsiteY5" fmla="*/ 32665 h 65453"/>
                  <a:gd name="connsiteX6" fmla="*/ 33037 w 65950"/>
                  <a:gd name="connsiteY6" fmla="*/ 17140 h 65453"/>
                  <a:gd name="connsiteX7" fmla="*/ 46699 w 65950"/>
                  <a:gd name="connsiteY7" fmla="*/ 32665 h 65453"/>
                  <a:gd name="connsiteX8" fmla="*/ 33037 w 65950"/>
                  <a:gd name="connsiteY8" fmla="*/ 48314 h 65453"/>
                  <a:gd name="connsiteX9" fmla="*/ 19251 w 65950"/>
                  <a:gd name="connsiteY9" fmla="*/ 32665 h 6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50" h="65453">
                    <a:moveTo>
                      <a:pt x="0" y="32789"/>
                    </a:moveTo>
                    <a:cubicBezTo>
                      <a:pt x="0" y="52412"/>
                      <a:pt x="13165" y="65454"/>
                      <a:pt x="33037" y="65454"/>
                    </a:cubicBezTo>
                    <a:cubicBezTo>
                      <a:pt x="52785" y="65454"/>
                      <a:pt x="65950" y="52412"/>
                      <a:pt x="65950" y="32789"/>
                    </a:cubicBezTo>
                    <a:cubicBezTo>
                      <a:pt x="65950" y="13166"/>
                      <a:pt x="52785" y="0"/>
                      <a:pt x="33037" y="0"/>
                    </a:cubicBezTo>
                    <a:cubicBezTo>
                      <a:pt x="13165" y="0"/>
                      <a:pt x="0" y="13166"/>
                      <a:pt x="0" y="32789"/>
                    </a:cubicBezTo>
                    <a:close/>
                    <a:moveTo>
                      <a:pt x="19251" y="32665"/>
                    </a:moveTo>
                    <a:cubicBezTo>
                      <a:pt x="19251" y="23350"/>
                      <a:pt x="24716" y="17140"/>
                      <a:pt x="33037" y="17140"/>
                    </a:cubicBezTo>
                    <a:cubicBezTo>
                      <a:pt x="41234" y="17140"/>
                      <a:pt x="46699" y="23350"/>
                      <a:pt x="46699" y="32665"/>
                    </a:cubicBezTo>
                    <a:cubicBezTo>
                      <a:pt x="46699" y="42104"/>
                      <a:pt x="41234" y="48314"/>
                      <a:pt x="33037" y="48314"/>
                    </a:cubicBezTo>
                    <a:cubicBezTo>
                      <a:pt x="24716" y="48314"/>
                      <a:pt x="19251" y="42104"/>
                      <a:pt x="19251" y="32665"/>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grpSp>
      </p:grpSp>
      <p:cxnSp>
        <p:nvCxnSpPr>
          <p:cNvPr id="8" name="Straight Connector 7">
            <a:extLst>
              <a:ext uri="{FF2B5EF4-FFF2-40B4-BE49-F238E27FC236}">
                <a16:creationId xmlns:a16="http://schemas.microsoft.com/office/drawing/2014/main" id="{C51759C2-B48E-CBD6-5A39-5B622B541E68}"/>
              </a:ext>
            </a:extLst>
          </p:cNvPr>
          <p:cNvCxnSpPr>
            <a:cxnSpLocks/>
          </p:cNvCxnSpPr>
          <p:nvPr userDrawn="1"/>
        </p:nvCxnSpPr>
        <p:spPr>
          <a:xfrm>
            <a:off x="0" y="6396378"/>
            <a:ext cx="12192000" cy="0"/>
          </a:xfrm>
          <a:prstGeom prst="line">
            <a:avLst/>
          </a:prstGeom>
          <a:ln w="63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A5E80A69-5A4B-84B4-ED4D-439718217626}"/>
              </a:ext>
            </a:extLst>
          </p:cNvPr>
          <p:cNvSpPr txBox="1"/>
          <p:nvPr userDrawn="1"/>
        </p:nvSpPr>
        <p:spPr>
          <a:xfrm>
            <a:off x="11115675" y="6457213"/>
            <a:ext cx="538236" cy="215444"/>
          </a:xfrm>
          <a:prstGeom prst="rect">
            <a:avLst/>
          </a:prstGeom>
          <a:noFill/>
        </p:spPr>
        <p:txBody>
          <a:bodyPr wrap="square" lIns="91440" rtlCol="0" anchor="ctr">
            <a:spAutoFit/>
          </a:bodyPr>
          <a:lstStyle/>
          <a:p>
            <a:pPr algn="r"/>
            <a:fld id="{7A339745-41F3-4B31-BECB-FB11168B951E}" type="slidenum">
              <a:rPr lang="en-US" sz="800" kern="1200" spc="0" smtClean="0">
                <a:solidFill>
                  <a:schemeClr val="tx1"/>
                </a:solidFill>
                <a:latin typeface="Onest" pitchFamily="2" charset="0"/>
                <a:ea typeface="+mn-ea"/>
              </a:rPr>
              <a:t>‹#›</a:t>
            </a:fld>
            <a:endParaRPr lang="en-US" sz="800" kern="1200" spc="0">
              <a:solidFill>
                <a:schemeClr val="tx1"/>
              </a:solidFill>
              <a:latin typeface="Onest" pitchFamily="2" charset="0"/>
              <a:ea typeface="+mn-ea"/>
            </a:endParaRPr>
          </a:p>
        </p:txBody>
      </p:sp>
    </p:spTree>
    <p:extLst>
      <p:ext uri="{BB962C8B-B14F-4D97-AF65-F5344CB8AC3E}">
        <p14:creationId xmlns:p14="http://schemas.microsoft.com/office/powerpoint/2010/main" val="3773585476"/>
      </p:ext>
    </p:extLst>
  </p:cSld>
  <p:clrMapOvr>
    <a:masterClrMapping/>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3.xml" Id="rId3" /><Relationship Type="http://schemas.openxmlformats.org/officeDocument/2006/relationships/theme" Target="/ppt/theme/theme1.xml" Id="rId12" /><Relationship Type="http://schemas.openxmlformats.org/officeDocument/2006/relationships/slideLayout" Target="/ppt/slideLayouts/slideLayout2.xml" Id="rId2" /><Relationship Type="http://schemas.openxmlformats.org/officeDocument/2006/relationships/slideLayout" Target="/ppt/slideLayouts/slideLayout1.xml" Id="rId1" /><Relationship Type="http://schemas.openxmlformats.org/officeDocument/2006/relationships/slideLayout" Target="/ppt/slideLayouts/slideLayout11.xml" Id="rId11" /><Relationship Type="http://schemas.openxmlformats.org/officeDocument/2006/relationships/slideLayout" Target="/ppt/slideLayouts/slideLayout4.xml" Id="rId4" /></Relationships>
</file>

<file path=ppt/slideMasters/slideMaster1.xml><?xml version="1.0" encoding="utf-8"?>
<p:sldMaster xmlns:p14="http://schemas.microsoft.com/office/powerpoint/2010/main" xmlns:p15="http://schemas.microsoft.com/office/powerpoint/2012/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335495"/>
      </p:ext>
    </p:extLst>
  </p:cSld>
  <p:clrMap bg1="lt1" tx1="dk1" bg2="lt2" tx2="dk2" accent1="accent1" accent2="accent2" accent3="accent3" accent4="accent4" accent5="accent5" accent6="accent6" hlink="hlink" folHlink="folHlink"/>
  <p:sldLayoutIdLst>
    <p:sldLayoutId id="2147483670" r:id="rId1"/>
    <p:sldLayoutId id="2147483661" r:id="rId2"/>
    <p:sldLayoutId id="2147483662" r:id="rId3"/>
    <p:sldLayoutId id="2147483650" r:id="rId4"/>
    <p:sldLayoutId id="214748366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userDrawn="1">
          <p15:clr>
            <a:srgbClr val="F26B43"/>
          </p15:clr>
        </p15:guide>
        <p15:guide id="2" pos="7680" userDrawn="1">
          <p15:clr>
            <a:srgbClr val="F26B43"/>
          </p15:clr>
        </p15:guide>
        <p15:guide id="3" pos="400" userDrawn="1">
          <p15:clr>
            <a:srgbClr val="F26B43"/>
          </p15:clr>
        </p15:guide>
        <p15:guide id="4" pos="2586" userDrawn="1">
          <p15:clr>
            <a:srgbClr val="F26B43"/>
          </p15:clr>
        </p15:guide>
        <p15:guide id="5" pos="2746" userDrawn="1">
          <p15:clr>
            <a:srgbClr val="F26B43"/>
          </p15:clr>
        </p15:guide>
        <p15:guide id="6" pos="4933" userDrawn="1">
          <p15:clr>
            <a:srgbClr val="F26B43"/>
          </p15:clr>
        </p15:guide>
        <p15:guide id="7" pos="5093" userDrawn="1">
          <p15:clr>
            <a:srgbClr val="F26B43"/>
          </p15:clr>
        </p15:guide>
        <p15:guide id="8" pos="7280" userDrawn="1">
          <p15:clr>
            <a:srgbClr val="F26B43"/>
          </p15:clr>
        </p15:guide>
        <p15:guide id="9" orient="horz" userDrawn="1">
          <p15:clr>
            <a:srgbClr val="F26B43"/>
          </p15:clr>
        </p15:guide>
        <p15:guide id="10" orient="horz" pos="4320" userDrawn="1">
          <p15:clr>
            <a:srgbClr val="F26B43"/>
          </p15:clr>
        </p15:guide>
        <p15:guide id="11" orient="horz" pos="400" userDrawn="1">
          <p15:clr>
            <a:srgbClr val="F26B43"/>
          </p15:clr>
        </p15:guide>
        <p15:guide id="12" orient="horz" pos="2000" userDrawn="1">
          <p15:clr>
            <a:srgbClr val="F26B43"/>
          </p15:clr>
        </p15:guide>
        <p15:guide id="13" orient="horz" pos="2320" userDrawn="1">
          <p15:clr>
            <a:srgbClr val="F26B43"/>
          </p15:clr>
        </p15:guide>
        <p15:guide id="14" orient="horz" pos="3920" userDrawn="1">
          <p15:clr>
            <a:srgbClr val="F26B43"/>
          </p15:clr>
        </p15:guide>
      </p15:sldGuideLst>
    </p:ext>
  </p:extLst>
</p:sldMaster>
</file>

<file path=ppt/slides/_rels/slide1.xml.rels>&#65279;<?xml version="1.0" encoding="utf-8"?><Relationships xmlns="http://schemas.openxmlformats.org/package/2006/relationships"><Relationship Type="http://schemas.openxmlformats.org/officeDocument/2006/relationships/image" Target="/ppt/media/image2.png" Id="rId2" /><Relationship Type="http://schemas.openxmlformats.org/officeDocument/2006/relationships/slideLayout" Target="/ppt/slideLayouts/slideLayout1.xml" Id="rId1" /></Relationships>
</file>

<file path=ppt/slides/_rels/slide10.xml.rels>&#65279;<?xml version="1.0" encoding="utf-8"?><Relationships xmlns="http://schemas.openxmlformats.org/package/2006/relationships"><Relationship Type="http://schemas.openxmlformats.org/officeDocument/2006/relationships/image" Target="/ppt/media/image18.png" Id="rId8" /><Relationship Type="http://schemas.openxmlformats.org/officeDocument/2006/relationships/image" Target="/ppt/media/image13.jpeg" Id="rId3" /><Relationship Type="http://schemas.openxmlformats.org/officeDocument/2006/relationships/image" Target="/ppt/media/image17.svg" Id="rId7" /><Relationship Type="http://schemas.openxmlformats.org/officeDocument/2006/relationships/notesSlide" Target="/ppt/notesSlides/notesSlide7.xml" Id="rId2" /><Relationship Type="http://schemas.openxmlformats.org/officeDocument/2006/relationships/slideLayout" Target="/ppt/slideLayouts/slideLayout4.xml" Id="rId1" /><Relationship Type="http://schemas.openxmlformats.org/officeDocument/2006/relationships/image" Target="/ppt/media/image16.png" Id="rId6" /><Relationship Type="http://schemas.openxmlformats.org/officeDocument/2006/relationships/image" Target="/ppt/media/image21.svg" Id="rId11" /><Relationship Type="http://schemas.openxmlformats.org/officeDocument/2006/relationships/image" Target="/ppt/media/image15.svg" Id="rId5" /><Relationship Type="http://schemas.openxmlformats.org/officeDocument/2006/relationships/image" Target="/ppt/media/image20.png" Id="rId10" /><Relationship Type="http://schemas.openxmlformats.org/officeDocument/2006/relationships/image" Target="/ppt/media/image14.png" Id="rId4" /><Relationship Type="http://schemas.openxmlformats.org/officeDocument/2006/relationships/image" Target="/ppt/media/image19.svg" Id="rId9" /></Relationships>
</file>

<file path=ppt/slides/_rels/slide11.xml.rels>&#65279;<?xml version="1.0" encoding="utf-8"?><Relationships xmlns="http://schemas.openxmlformats.org/package/2006/relationships"><Relationship Type="http://schemas.openxmlformats.org/officeDocument/2006/relationships/notesSlide" Target="/ppt/notesSlides/notesSlide8.xml" Id="rId2" /><Relationship Type="http://schemas.openxmlformats.org/officeDocument/2006/relationships/slideLayout" Target="/ppt/slideLayouts/slideLayout4.xml" Id="rId1" /></Relationships>
</file>

<file path=ppt/slides/_rels/slide12.xml.rels>&#65279;<?xml version="1.0" encoding="utf-8"?><Relationships xmlns="http://schemas.openxmlformats.org/package/2006/relationships"><Relationship Type="http://schemas.openxmlformats.org/officeDocument/2006/relationships/notesSlide" Target="/ppt/notesSlides/notesSlide9.xml" Id="rId2" /><Relationship Type="http://schemas.openxmlformats.org/officeDocument/2006/relationships/slideLayout" Target="/ppt/slideLayouts/slideLayout4.xml" Id="rId1" /></Relationships>
</file>

<file path=ppt/slides/_rels/slide13.xml.rels>&#65279;<?xml version="1.0" encoding="utf-8"?><Relationships xmlns="http://schemas.openxmlformats.org/package/2006/relationships"><Relationship Type="http://schemas.openxmlformats.org/officeDocument/2006/relationships/image" Target="/ppt/media/image22.jpeg" Id="rId3" /><Relationship Type="http://schemas.openxmlformats.org/officeDocument/2006/relationships/notesSlide" Target="/ppt/notesSlides/notesSlide10.xml" Id="rId2" /><Relationship Type="http://schemas.openxmlformats.org/officeDocument/2006/relationships/slideLayout" Target="/ppt/slideLayouts/slideLayout4.xml" Id="rId1" /></Relationships>
</file>

<file path=ppt/slides/_rels/slide14.xml.rels>&#65279;<?xml version="1.0" encoding="utf-8"?><Relationships xmlns="http://schemas.openxmlformats.org/package/2006/relationships"><Relationship Type="http://schemas.openxmlformats.org/officeDocument/2006/relationships/image" Target="/ppt/media/image22.jpeg" Id="rId3" /><Relationship Type="http://schemas.openxmlformats.org/officeDocument/2006/relationships/notesSlide" Target="/ppt/notesSlides/notesSlide11.xml" Id="rId2" /><Relationship Type="http://schemas.openxmlformats.org/officeDocument/2006/relationships/slideLayout" Target="/ppt/slideLayouts/slideLayout4.xml" Id="rId1" /></Relationships>
</file>

<file path=ppt/slides/_rels/slide15.xml.rels>&#65279;<?xml version="1.0" encoding="utf-8"?><Relationships xmlns="http://schemas.openxmlformats.org/package/2006/relationships"><Relationship Type="http://schemas.openxmlformats.org/officeDocument/2006/relationships/image" Target="/ppt/media/image23.png" Id="rId3" /><Relationship Type="http://schemas.openxmlformats.org/officeDocument/2006/relationships/notesSlide" Target="/ppt/notesSlides/notesSlide12.xml" Id="rId2" /><Relationship Type="http://schemas.openxmlformats.org/officeDocument/2006/relationships/slideLayout" Target="/ppt/slideLayouts/slideLayout4.xml" Id="rId1" /><Relationship Type="http://schemas.openxmlformats.org/officeDocument/2006/relationships/image" Target="/ppt/media/image24.svg" Id="rId4" /></Relationships>
</file>

<file path=ppt/slides/_rels/slide16.xml.rels>&#65279;<?xml version="1.0" encoding="utf-8"?><Relationships xmlns="http://schemas.openxmlformats.org/package/2006/relationships"><Relationship Type="http://schemas.openxmlformats.org/officeDocument/2006/relationships/image" Target="/ppt/media/image23.png" Id="rId3" /><Relationship Type="http://schemas.openxmlformats.org/officeDocument/2006/relationships/notesSlide" Target="/ppt/notesSlides/notesSlide13.xml" Id="rId2" /><Relationship Type="http://schemas.openxmlformats.org/officeDocument/2006/relationships/slideLayout" Target="/ppt/slideLayouts/slideLayout4.xml" Id="rId1" /><Relationship Type="http://schemas.openxmlformats.org/officeDocument/2006/relationships/image" Target="/ppt/media/image24.svg" Id="rId4" /></Relationships>
</file>

<file path=ppt/slides/_rels/slide17.xml.rels>&#65279;<?xml version="1.0" encoding="utf-8"?><Relationships xmlns="http://schemas.openxmlformats.org/package/2006/relationships"><Relationship Type="http://schemas.openxmlformats.org/officeDocument/2006/relationships/notesSlide" Target="/ppt/notesSlides/notesSlide14.xml" Id="rId2" /><Relationship Type="http://schemas.openxmlformats.org/officeDocument/2006/relationships/slideLayout" Target="/ppt/slideLayouts/slideLayout4.xml" Id="rId1" /></Relationships>
</file>

<file path=ppt/slides/_rels/slide18.xml.rels>&#65279;<?xml version="1.0" encoding="utf-8"?><Relationships xmlns="http://schemas.openxmlformats.org/package/2006/relationships"><Relationship Type="http://schemas.openxmlformats.org/officeDocument/2006/relationships/notesSlide" Target="/ppt/notesSlides/notesSlide15.xml" Id="rId2" /><Relationship Type="http://schemas.openxmlformats.org/officeDocument/2006/relationships/slideLayout" Target="/ppt/slideLayouts/slideLayout4.xml" Id="rId1" /></Relationships>
</file>

<file path=ppt/slides/_rels/slide19.xml.rels>&#65279;<?xml version="1.0" encoding="utf-8"?><Relationships xmlns="http://schemas.openxmlformats.org/package/2006/relationships"><Relationship Type="http://schemas.openxmlformats.org/officeDocument/2006/relationships/notesSlide" Target="/ppt/notesSlides/notesSlide16.xml" Id="rId2" /><Relationship Type="http://schemas.openxmlformats.org/officeDocument/2006/relationships/slideLayout" Target="/ppt/slideLayouts/slideLayout4.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2.xml" Id="rId1" /></Relationships>
</file>

<file path=ppt/slides/_rels/slide20.xml.rels>&#65279;<?xml version="1.0" encoding="utf-8"?><Relationships xmlns="http://schemas.openxmlformats.org/package/2006/relationships"><Relationship Type="http://schemas.openxmlformats.org/officeDocument/2006/relationships/image" Target="/ppt/media/image30.svg" Id="rId8" /><Relationship Type="http://schemas.openxmlformats.org/officeDocument/2006/relationships/image" Target="/ppt/media/image25.png" Id="rId3" /><Relationship Type="http://schemas.openxmlformats.org/officeDocument/2006/relationships/image" Target="/ppt/media/image29.png" Id="rId7" /><Relationship Type="http://schemas.openxmlformats.org/officeDocument/2006/relationships/notesSlide" Target="/ppt/notesSlides/notesSlide17.xml" Id="rId2" /><Relationship Type="http://schemas.openxmlformats.org/officeDocument/2006/relationships/slideLayout" Target="/ppt/slideLayouts/slideLayout4.xml" Id="rId1" /><Relationship Type="http://schemas.openxmlformats.org/officeDocument/2006/relationships/image" Target="/ppt/media/image28.svg" Id="rId6" /><Relationship Type="http://schemas.openxmlformats.org/officeDocument/2006/relationships/image" Target="/ppt/media/image27.png" Id="rId5" /><Relationship Type="http://schemas.openxmlformats.org/officeDocument/2006/relationships/image" Target="/ppt/media/image26.svg" Id="rId4" /></Relationships>
</file>

<file path=ppt/slides/_rels/slide21.xml.rels>&#65279;<?xml version="1.0" encoding="utf-8"?><Relationships xmlns="http://schemas.openxmlformats.org/package/2006/relationships"><Relationship Type="http://schemas.openxmlformats.org/officeDocument/2006/relationships/notesSlide" Target="/ppt/notesSlides/notesSlide18.xml" Id="rId2" /><Relationship Type="http://schemas.openxmlformats.org/officeDocument/2006/relationships/slideLayout" Target="/ppt/slideLayouts/slideLayout4.xml" Id="rId1" /></Relationships>
</file>

<file path=ppt/slides/_rels/slide22.xml.rels>&#65279;<?xml version="1.0" encoding="utf-8"?><Relationships xmlns="http://schemas.openxmlformats.org/package/2006/relationships"><Relationship Type="http://schemas.openxmlformats.org/officeDocument/2006/relationships/notesSlide" Target="/ppt/notesSlides/notesSlide19.xml" Id="rId2" /><Relationship Type="http://schemas.openxmlformats.org/officeDocument/2006/relationships/slideLayout" Target="/ppt/slideLayouts/slideLayout4.xml" Id="rId1" /></Relationships>
</file>

<file path=ppt/slides/_rels/slide23.xml.rels>&#65279;<?xml version="1.0" encoding="utf-8"?><Relationships xmlns="http://schemas.openxmlformats.org/package/2006/relationships"><Relationship Type="http://schemas.openxmlformats.org/officeDocument/2006/relationships/notesSlide" Target="/ppt/notesSlides/notesSlide20.xml" Id="rId2" /><Relationship Type="http://schemas.openxmlformats.org/officeDocument/2006/relationships/slideLayout" Target="/ppt/slideLayouts/slideLayout4.xml" Id="rId1" /></Relationships>
</file>

<file path=ppt/slides/_rels/slide24.xml.rels>&#65279;<?xml version="1.0" encoding="utf-8"?><Relationships xmlns="http://schemas.openxmlformats.org/package/2006/relationships"><Relationship Type="http://schemas.openxmlformats.org/officeDocument/2006/relationships/chart" Target="/ppt/charts/chart1.xml" Id="rId3" /><Relationship Type="http://schemas.openxmlformats.org/officeDocument/2006/relationships/notesSlide" Target="/ppt/notesSlides/notesSlide21.xml" Id="rId2" /><Relationship Type="http://schemas.openxmlformats.org/officeDocument/2006/relationships/slideLayout" Target="/ppt/slideLayouts/slideLayout4.xml" Id="rId1" /></Relationships>
</file>

<file path=ppt/slides/_rels/slide25.xml.rels>&#65279;<?xml version="1.0" encoding="utf-8"?><Relationships xmlns="http://schemas.openxmlformats.org/package/2006/relationships"><Relationship Type="http://schemas.openxmlformats.org/officeDocument/2006/relationships/chart" Target="/ppt/charts/chart2.xml" Id="rId3" /><Relationship Type="http://schemas.openxmlformats.org/officeDocument/2006/relationships/notesSlide" Target="/ppt/notesSlides/notesSlide22.xml" Id="rId2" /><Relationship Type="http://schemas.openxmlformats.org/officeDocument/2006/relationships/slideLayout" Target="/ppt/slideLayouts/slideLayout4.xml" Id="rId1" /></Relationships>
</file>

<file path=ppt/slides/_rels/slide26.xml.rels>&#65279;<?xml version="1.0" encoding="utf-8"?><Relationships xmlns="http://schemas.openxmlformats.org/package/2006/relationships"><Relationship Type="http://schemas.openxmlformats.org/officeDocument/2006/relationships/notesSlide" Target="/ppt/notesSlides/notesSlide23.xml" Id="rId2" /><Relationship Type="http://schemas.openxmlformats.org/officeDocument/2006/relationships/slideLayout" Target="/ppt/slideLayouts/slideLayout4.xml" Id="rId1" /></Relationships>
</file>

<file path=ppt/slides/_rels/slide27.xml.rels>&#65279;<?xml version="1.0" encoding="utf-8"?><Relationships xmlns="http://schemas.openxmlformats.org/package/2006/relationships"><Relationship Type="http://schemas.openxmlformats.org/officeDocument/2006/relationships/chart" Target="/ppt/charts/chart3.xml" Id="rId3" /><Relationship Type="http://schemas.openxmlformats.org/officeDocument/2006/relationships/notesSlide" Target="/ppt/notesSlides/notesSlide24.xml" Id="rId2" /><Relationship Type="http://schemas.openxmlformats.org/officeDocument/2006/relationships/slideLayout" Target="/ppt/slideLayouts/slideLayout4.xml" Id="rId1" /></Relationships>
</file>

<file path=ppt/slides/_rels/slide28.xml.rels>&#65279;<?xml version="1.0" encoding="utf-8"?><Relationships xmlns="http://schemas.openxmlformats.org/package/2006/relationships"><Relationship Type="http://schemas.openxmlformats.org/officeDocument/2006/relationships/image" Target="/ppt/media/image41.svg" Id="rId13" /><Relationship Type="http://schemas.openxmlformats.org/officeDocument/2006/relationships/image" Target="/ppt/media/image46.png" Id="rId18" /><Relationship Type="http://schemas.openxmlformats.org/officeDocument/2006/relationships/image" Target="/ppt/media/image54.png" Id="rId26" /><Relationship Type="http://schemas.openxmlformats.org/officeDocument/2006/relationships/image" Target="/ppt/media/image31.png" Id="rId3" /><Relationship Type="http://schemas.openxmlformats.org/officeDocument/2006/relationships/image" Target="/ppt/media/image49.svg" Id="rId21" /><Relationship Type="http://schemas.openxmlformats.org/officeDocument/2006/relationships/image" Target="/ppt/media/image62.png" Id="rId34" /><Relationship Type="http://schemas.openxmlformats.org/officeDocument/2006/relationships/image" Target="/ppt/media/image35.png" Id="rId7" /><Relationship Type="http://schemas.openxmlformats.org/officeDocument/2006/relationships/image" Target="/ppt/media/image40.png" Id="rId12" /><Relationship Type="http://schemas.openxmlformats.org/officeDocument/2006/relationships/image" Target="/ppt/media/image45.svg" Id="rId17" /><Relationship Type="http://schemas.openxmlformats.org/officeDocument/2006/relationships/image" Target="/ppt/media/image53.svg" Id="rId25" /><Relationship Type="http://schemas.openxmlformats.org/officeDocument/2006/relationships/image" Target="/ppt/media/image61.png" Id="rId33" /><Relationship Type="http://schemas.openxmlformats.org/officeDocument/2006/relationships/notesSlide" Target="/ppt/notesSlides/notesSlide25.xml" Id="rId2" /><Relationship Type="http://schemas.openxmlformats.org/officeDocument/2006/relationships/image" Target="/ppt/media/image44.png" Id="rId16" /><Relationship Type="http://schemas.openxmlformats.org/officeDocument/2006/relationships/image" Target="/ppt/media/image48.png" Id="rId20" /><Relationship Type="http://schemas.openxmlformats.org/officeDocument/2006/relationships/image" Target="/ppt/media/image57.png" Id="rId29" /><Relationship Type="http://schemas.openxmlformats.org/officeDocument/2006/relationships/slideLayout" Target="/ppt/slideLayouts/slideLayout4.xml" Id="rId1" /><Relationship Type="http://schemas.openxmlformats.org/officeDocument/2006/relationships/image" Target="/ppt/media/image34.svg" Id="rId6" /><Relationship Type="http://schemas.openxmlformats.org/officeDocument/2006/relationships/image" Target="/ppt/media/image39.svg" Id="rId11" /><Relationship Type="http://schemas.openxmlformats.org/officeDocument/2006/relationships/image" Target="/ppt/media/image52.png" Id="rId24" /><Relationship Type="http://schemas.openxmlformats.org/officeDocument/2006/relationships/image" Target="/ppt/media/image60.png" Id="rId32" /><Relationship Type="http://schemas.openxmlformats.org/officeDocument/2006/relationships/image" Target="/ppt/media/image33.png" Id="rId5" /><Relationship Type="http://schemas.openxmlformats.org/officeDocument/2006/relationships/image" Target="/ppt/media/image43.svg" Id="rId15" /><Relationship Type="http://schemas.openxmlformats.org/officeDocument/2006/relationships/image" Target="/ppt/media/image51.svg" Id="rId23" /><Relationship Type="http://schemas.openxmlformats.org/officeDocument/2006/relationships/image" Target="/ppt/media/image56.png" Id="rId28" /><Relationship Type="http://schemas.openxmlformats.org/officeDocument/2006/relationships/image" Target="/ppt/media/image38.png" Id="rId10" /><Relationship Type="http://schemas.openxmlformats.org/officeDocument/2006/relationships/image" Target="/ppt/media/image47.svg" Id="rId19" /><Relationship Type="http://schemas.openxmlformats.org/officeDocument/2006/relationships/image" Target="/ppt/media/image59.png" Id="rId31" /><Relationship Type="http://schemas.openxmlformats.org/officeDocument/2006/relationships/image" Target="/ppt/media/image32.svg" Id="rId4" /><Relationship Type="http://schemas.openxmlformats.org/officeDocument/2006/relationships/image" Target="/ppt/media/image37.svg" Id="rId9" /><Relationship Type="http://schemas.openxmlformats.org/officeDocument/2006/relationships/image" Target="/ppt/media/image42.png" Id="rId14" /><Relationship Type="http://schemas.openxmlformats.org/officeDocument/2006/relationships/image" Target="/ppt/media/image50.png" Id="rId22" /><Relationship Type="http://schemas.openxmlformats.org/officeDocument/2006/relationships/image" Target="/ppt/media/image55.png" Id="rId27" /><Relationship Type="http://schemas.openxmlformats.org/officeDocument/2006/relationships/image" Target="/ppt/media/image58.png" Id="rId30" /><Relationship Type="http://schemas.openxmlformats.org/officeDocument/2006/relationships/image" Target="/ppt/media/image63.svg" Id="rId35" /><Relationship Type="http://schemas.openxmlformats.org/officeDocument/2006/relationships/image" Target="/ppt/media/image36.png" Id="rId8" /></Relationships>
</file>

<file path=ppt/slides/_rels/slide29.xml.rels>&#65279;<?xml version="1.0" encoding="utf-8"?><Relationships xmlns="http://schemas.openxmlformats.org/package/2006/relationships"><Relationship Type="http://schemas.openxmlformats.org/officeDocument/2006/relationships/image" Target="/ppt/media/image41.svg" Id="rId8" /><Relationship Type="http://schemas.openxmlformats.org/officeDocument/2006/relationships/image" Target="/ppt/media/image39.svg" Id="rId13" /><Relationship Type="http://schemas.openxmlformats.org/officeDocument/2006/relationships/image" Target="/ppt/media/image31.png" Id="rId3" /><Relationship Type="http://schemas.openxmlformats.org/officeDocument/2006/relationships/image" Target="/ppt/media/image40.png" Id="rId7" /><Relationship Type="http://schemas.openxmlformats.org/officeDocument/2006/relationships/image" Target="/ppt/media/image38.png" Id="rId12" /><Relationship Type="http://schemas.openxmlformats.org/officeDocument/2006/relationships/image" Target="/ppt/media/image55.png" Id="rId17" /><Relationship Type="http://schemas.openxmlformats.org/officeDocument/2006/relationships/notesSlide" Target="/ppt/notesSlides/notesSlide26.xml" Id="rId2" /><Relationship Type="http://schemas.openxmlformats.org/officeDocument/2006/relationships/image" Target="/ppt/media/image54.png" Id="rId16" /><Relationship Type="http://schemas.openxmlformats.org/officeDocument/2006/relationships/slideLayout" Target="/ppt/slideLayouts/slideLayout4.xml" Id="rId1" /><Relationship Type="http://schemas.openxmlformats.org/officeDocument/2006/relationships/image" Target="/ppt/media/image64.png" Id="rId6" /><Relationship Type="http://schemas.openxmlformats.org/officeDocument/2006/relationships/image" Target="/ppt/media/image57.png" Id="rId11" /><Relationship Type="http://schemas.openxmlformats.org/officeDocument/2006/relationships/image" Target="/ppt/media/image35.png" Id="rId5" /><Relationship Type="http://schemas.openxmlformats.org/officeDocument/2006/relationships/image" Target="/ppt/media/image60.png" Id="rId15" /><Relationship Type="http://schemas.openxmlformats.org/officeDocument/2006/relationships/image" Target="/ppt/media/image45.svg" Id="rId10" /><Relationship Type="http://schemas.openxmlformats.org/officeDocument/2006/relationships/image" Target="/ppt/media/image32.svg" Id="rId4" /><Relationship Type="http://schemas.openxmlformats.org/officeDocument/2006/relationships/image" Target="/ppt/media/image44.png" Id="rId9" /><Relationship Type="http://schemas.openxmlformats.org/officeDocument/2006/relationships/image" Target="/ppt/media/image65.png" Id="rId14" /></Relationships>
</file>

<file path=ppt/slides/_rels/slide3.xml.rels>&#65279;<?xml version="1.0" encoding="utf-8"?><Relationships xmlns="http://schemas.openxmlformats.org/package/2006/relationships"><Relationship Type="http://schemas.openxmlformats.org/officeDocument/2006/relationships/slideLayout" Target="/ppt/slideLayouts/slideLayout3.xml" Id="rId1" /></Relationships>
</file>

<file path=ppt/slides/_rels/slide30.xml.rels>&#65279;<?xml version="1.0" encoding="utf-8"?><Relationships xmlns="http://schemas.openxmlformats.org/package/2006/relationships"><Relationship Type="http://schemas.openxmlformats.org/officeDocument/2006/relationships/notesSlide" Target="/ppt/notesSlides/notesSlide27.xml" Id="rId2" /><Relationship Type="http://schemas.openxmlformats.org/officeDocument/2006/relationships/slideLayout" Target="/ppt/slideLayouts/slideLayout4.xml" Id="rId1" /></Relationships>
</file>

<file path=ppt/slides/_rels/slide31.xml.rels>&#65279;<?xml version="1.0" encoding="utf-8"?><Relationships xmlns="http://schemas.openxmlformats.org/package/2006/relationships"><Relationship Type="http://schemas.openxmlformats.org/officeDocument/2006/relationships/chart" Target="/ppt/charts/chart4.xml" Id="rId3" /><Relationship Type="http://schemas.openxmlformats.org/officeDocument/2006/relationships/notesSlide" Target="/ppt/notesSlides/notesSlide28.xml" Id="rId2" /><Relationship Type="http://schemas.openxmlformats.org/officeDocument/2006/relationships/slideLayout" Target="/ppt/slideLayouts/slideLayout4.xml" Id="rId1" /></Relationships>
</file>

<file path=ppt/slides/_rels/slide32.xml.rels>&#65279;<?xml version="1.0" encoding="utf-8"?><Relationships xmlns="http://schemas.openxmlformats.org/package/2006/relationships"><Relationship Type="http://schemas.openxmlformats.org/officeDocument/2006/relationships/notesSlide" Target="/ppt/notesSlides/notesSlide29.xml" Id="rId2" /><Relationship Type="http://schemas.openxmlformats.org/officeDocument/2006/relationships/slideLayout" Target="/ppt/slideLayouts/slideLayout4.xml" Id="rId1" /></Relationships>
</file>

<file path=ppt/slides/_rels/slide33.xml.rels>&#65279;<?xml version="1.0" encoding="utf-8"?><Relationships xmlns="http://schemas.openxmlformats.org/package/2006/relationships"><Relationship Type="http://schemas.openxmlformats.org/officeDocument/2006/relationships/notesSlide" Target="/ppt/notesSlides/notesSlide30.xml" Id="rId2" /><Relationship Type="http://schemas.openxmlformats.org/officeDocument/2006/relationships/slideLayout" Target="/ppt/slideLayouts/slideLayout4.xml" Id="rId1" /></Relationships>
</file>

<file path=ppt/slides/_rels/slide34.xml.rels>&#65279;<?xml version="1.0" encoding="utf-8"?><Relationships xmlns="http://schemas.openxmlformats.org/package/2006/relationships"><Relationship Type="http://schemas.openxmlformats.org/officeDocument/2006/relationships/notesSlide" Target="/ppt/notesSlides/notesSlide31.xml" Id="rId2" /><Relationship Type="http://schemas.openxmlformats.org/officeDocument/2006/relationships/slideLayout" Target="/ppt/slideLayouts/slideLayout11.xml" Id="rId1" /></Relationships>
</file>

<file path=ppt/slides/_rels/slide35.xml.rels>&#65279;<?xml version="1.0" encoding="utf-8"?><Relationships xmlns="http://schemas.openxmlformats.org/package/2006/relationships"><Relationship Type="http://schemas.openxmlformats.org/officeDocument/2006/relationships/image" Target="/ppt/media/image71.svg" Id="rId8" /><Relationship Type="http://schemas.openxmlformats.org/officeDocument/2006/relationships/image" Target="/ppt/media/image66.png" Id="rId3" /><Relationship Type="http://schemas.openxmlformats.org/officeDocument/2006/relationships/image" Target="/ppt/media/image70.png" Id="rId7" /><Relationship Type="http://schemas.openxmlformats.org/officeDocument/2006/relationships/image" Target="/ppt/media/image75.svg" Id="rId12" /><Relationship Type="http://schemas.openxmlformats.org/officeDocument/2006/relationships/notesSlide" Target="/ppt/notesSlides/notesSlide32.xml" Id="rId2" /><Relationship Type="http://schemas.openxmlformats.org/officeDocument/2006/relationships/slideLayout" Target="/ppt/slideLayouts/slideLayout11.xml" Id="rId1" /><Relationship Type="http://schemas.openxmlformats.org/officeDocument/2006/relationships/image" Target="/ppt/media/image69.svg" Id="rId6" /><Relationship Type="http://schemas.openxmlformats.org/officeDocument/2006/relationships/image" Target="/ppt/media/image74.png" Id="rId11" /><Relationship Type="http://schemas.openxmlformats.org/officeDocument/2006/relationships/image" Target="/ppt/media/image68.png" Id="rId5" /><Relationship Type="http://schemas.openxmlformats.org/officeDocument/2006/relationships/image" Target="/ppt/media/image73.svg" Id="rId10" /><Relationship Type="http://schemas.openxmlformats.org/officeDocument/2006/relationships/image" Target="/ppt/media/image67.svg" Id="rId4" /><Relationship Type="http://schemas.openxmlformats.org/officeDocument/2006/relationships/image" Target="/ppt/media/image72.png" Id="rId9" /><Relationship Type="http://schemas.openxmlformats.org/officeDocument/2006/relationships/hyperlink" Target="https://www.flaticon.com/authors/dinosoft/lineal?author_id=205&amp;type=standard" TargetMode="External" Id="rId13" /></Relationships>
</file>

<file path=ppt/slides/_rels/slide4.xml.rels>&#65279;<?xml version="1.0" encoding="utf-8"?><Relationships xmlns="http://schemas.openxmlformats.org/package/2006/relationships"><Relationship Type="http://schemas.openxmlformats.org/officeDocument/2006/relationships/image" Target="/ppt/media/image3.jpeg" Id="rId3" /><Relationship Type="http://schemas.openxmlformats.org/officeDocument/2006/relationships/notesSlide" Target="/ppt/notesSlides/notesSlide1.xml" Id="rId2" /><Relationship Type="http://schemas.openxmlformats.org/officeDocument/2006/relationships/slideLayout" Target="/ppt/slideLayouts/slideLayout11.xml" Id="rId1" /><Relationship Type="http://schemas.openxmlformats.org/officeDocument/2006/relationships/image" Target="/ppt/media/image4.png" Id="rId4" /></Relationships>
</file>

<file path=ppt/slides/_rels/slide5.xml.rels>&#65279;<?xml version="1.0" encoding="utf-8"?><Relationships xmlns="http://schemas.openxmlformats.org/package/2006/relationships"><Relationship Type="http://schemas.openxmlformats.org/officeDocument/2006/relationships/notesSlide" Target="/ppt/notesSlides/notesSlide2.xml" Id="rId2" /><Relationship Type="http://schemas.openxmlformats.org/officeDocument/2006/relationships/slideLayout" Target="/ppt/slideLayouts/slideLayout11.xml" Id="rId1" /></Relationships>
</file>

<file path=ppt/slides/_rels/slide6.xml.rels>&#65279;<?xml version="1.0" encoding="utf-8"?><Relationships xmlns="http://schemas.openxmlformats.org/package/2006/relationships"><Relationship Type="http://schemas.openxmlformats.org/officeDocument/2006/relationships/image" Target="/ppt/media/image5.jpeg" Id="rId3" /><Relationship Type="http://schemas.openxmlformats.org/officeDocument/2006/relationships/notesSlide" Target="/ppt/notesSlides/notesSlide3.xml" Id="rId2" /><Relationship Type="http://schemas.openxmlformats.org/officeDocument/2006/relationships/slideLayout" Target="/ppt/slideLayouts/slideLayout4.xml" Id="rId1" /></Relationships>
</file>

<file path=ppt/slides/_rels/slide7.xml.rels>&#65279;<?xml version="1.0" encoding="utf-8"?><Relationships xmlns="http://schemas.openxmlformats.org/package/2006/relationships"><Relationship Type="http://schemas.openxmlformats.org/officeDocument/2006/relationships/image" Target="/ppt/media/image5.jpeg" Id="rId3" /><Relationship Type="http://schemas.openxmlformats.org/officeDocument/2006/relationships/notesSlide" Target="/ppt/notesSlides/notesSlide4.xml" Id="rId2" /><Relationship Type="http://schemas.openxmlformats.org/officeDocument/2006/relationships/slideLayout" Target="/ppt/slideLayouts/slideLayout4.xml" Id="rId1" /></Relationships>
</file>

<file path=ppt/slides/_rels/slide8.xml.rels>&#65279;<?xml version="1.0" encoding="utf-8"?><Relationships xmlns="http://schemas.openxmlformats.org/package/2006/relationships"><Relationship Type="http://schemas.openxmlformats.org/officeDocument/2006/relationships/notesSlide" Target="/ppt/notesSlides/notesSlide5.xml" Id="rId2" /><Relationship Type="http://schemas.openxmlformats.org/officeDocument/2006/relationships/slideLayout" Target="/ppt/slideLayouts/slideLayout4.xml" Id="rId1" /></Relationships>
</file>

<file path=ppt/slides/_rels/slide9.xml.rels>&#65279;<?xml version="1.0" encoding="utf-8"?><Relationships xmlns="http://schemas.openxmlformats.org/package/2006/relationships"><Relationship Type="http://schemas.openxmlformats.org/officeDocument/2006/relationships/image" Target="/ppt/media/image11.png" Id="rId8" /><Relationship Type="http://schemas.openxmlformats.org/officeDocument/2006/relationships/image" Target="/ppt/media/image6.jpeg" Id="rId3" /><Relationship Type="http://schemas.openxmlformats.org/officeDocument/2006/relationships/image" Target="/ppt/media/image10.svg" Id="rId7" /><Relationship Type="http://schemas.openxmlformats.org/officeDocument/2006/relationships/notesSlide" Target="/ppt/notesSlides/notesSlide6.xml" Id="rId2" /><Relationship Type="http://schemas.openxmlformats.org/officeDocument/2006/relationships/slideLayout" Target="/ppt/slideLayouts/slideLayout4.xml" Id="rId1" /><Relationship Type="http://schemas.openxmlformats.org/officeDocument/2006/relationships/image" Target="/ppt/media/image9.png" Id="rId6" /><Relationship Type="http://schemas.openxmlformats.org/officeDocument/2006/relationships/image" Target="/ppt/media/image8.svg" Id="rId5" /><Relationship Type="http://schemas.openxmlformats.org/officeDocument/2006/relationships/image" Target="/ppt/media/image7.png" Id="rId4" /><Relationship Type="http://schemas.openxmlformats.org/officeDocument/2006/relationships/image" Target="/ppt/media/image12.svg" Id="rId9"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C51E2ECF-23CD-6CA8-770D-9A8230B79686}"/>
              </a:ext>
            </a:extLst>
          </p:cNvPr>
          <p:cNvSpPr txBox="1">
            <a:spLocks/>
          </p:cNvSpPr>
          <p:nvPr/>
        </p:nvSpPr>
        <p:spPr>
          <a:xfrm>
            <a:off x="526302" y="542926"/>
            <a:ext cx="11176000"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b="1" i="0" u="none" strike="noStrike" kern="1200" cap="none" normalizeH="0" baseline="0" noProof="0" dirty="0">
                <a:ln>
                  <a:noFill/>
                </a:ln>
                <a:solidFill>
                  <a:schemeClr val="tx1"/>
                </a:solidFill>
                <a:effectLst/>
                <a:uLnTx/>
                <a:uFillTx/>
                <a:latin typeface="Onest" pitchFamily="2" charset="0"/>
              </a:rPr>
              <a:t>PITCH DECK Template</a:t>
            </a:r>
          </a:p>
        </p:txBody>
      </p:sp>
      <p:sp>
        <p:nvSpPr>
          <p:cNvPr id="5" name="Title 4">
            <a:extLst>
              <a:ext uri="{FF2B5EF4-FFF2-40B4-BE49-F238E27FC236}">
                <a16:creationId xmlns:a16="http://schemas.microsoft.com/office/drawing/2014/main" id="{006D3D10-83D7-29CA-60B5-931FE2063A8D}"/>
              </a:ext>
            </a:extLst>
          </p:cNvPr>
          <p:cNvSpPr txBox="1">
            <a:spLocks/>
          </p:cNvSpPr>
          <p:nvPr/>
        </p:nvSpPr>
        <p:spPr>
          <a:xfrm>
            <a:off x="535826" y="1571626"/>
            <a:ext cx="5699874" cy="1349374"/>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000" b="1" i="0" u="none" strike="noStrike" kern="1200" cap="none" normalizeH="0" baseline="0" noProof="0" dirty="0">
                <a:ln>
                  <a:noFill/>
                </a:ln>
                <a:solidFill>
                  <a:srgbClr val="402B6D"/>
                </a:solidFill>
                <a:effectLst/>
                <a:uLnTx/>
                <a:uFillTx/>
                <a:latin typeface="Onest" pitchFamily="2" charset="0"/>
              </a:rPr>
              <a:t>More than 20 unique layouts</a:t>
            </a:r>
          </a:p>
          <a:p>
            <a:pPr marL="548640" marR="0" lvl="0" indent="-285750" algn="l" defTabSz="914400" rtl="0" eaLnBrk="1" fontAlgn="auto" latinLnBrk="0" hangingPunct="1">
              <a:lnSpc>
                <a:spcPct val="150000"/>
              </a:lnSpc>
              <a:spcBef>
                <a:spcPct val="0"/>
              </a:spcBef>
              <a:spcAft>
                <a:spcPts val="0"/>
              </a:spcAft>
              <a:buClr>
                <a:srgbClr val="FF73A6"/>
              </a:buClr>
              <a:buSzTx/>
              <a:buFont typeface="Arial" panose="020B0604020202020204" pitchFamily="34" charset="0"/>
              <a:buChar char="•"/>
              <a:tabLst/>
              <a:defRPr/>
            </a:pPr>
            <a:r>
              <a:rPr lang="en-US" sz="1600" dirty="0">
                <a:solidFill>
                  <a:schemeClr val="tx1"/>
                </a:solidFill>
                <a:latin typeface="Onest" pitchFamily="2" charset="0"/>
              </a:rPr>
              <a:t>Proven and effective layouts</a:t>
            </a:r>
          </a:p>
          <a:p>
            <a:pPr marL="548640" marR="0" lvl="0" indent="-285750" algn="l" defTabSz="914400" rtl="0" eaLnBrk="1" fontAlgn="auto" latinLnBrk="0" hangingPunct="1">
              <a:lnSpc>
                <a:spcPct val="150000"/>
              </a:lnSpc>
              <a:spcBef>
                <a:spcPct val="0"/>
              </a:spcBef>
              <a:spcAft>
                <a:spcPts val="0"/>
              </a:spcAft>
              <a:buClr>
                <a:srgbClr val="FF73A6"/>
              </a:buClr>
              <a:buSzTx/>
              <a:buFont typeface="Arial" panose="020B0604020202020204" pitchFamily="34" charset="0"/>
              <a:buChar char="•"/>
              <a:tabLst/>
              <a:defRPr/>
            </a:pPr>
            <a:r>
              <a:rPr kumimoji="0" lang="en-US" sz="1600" i="0" u="none" strike="noStrike" kern="1200" cap="none" normalizeH="0" baseline="0" noProof="0" dirty="0">
                <a:ln>
                  <a:noFill/>
                </a:ln>
                <a:solidFill>
                  <a:schemeClr val="tx1"/>
                </a:solidFill>
                <a:effectLst/>
                <a:uLnTx/>
                <a:uFillTx/>
                <a:latin typeface="Onest" pitchFamily="2" charset="0"/>
              </a:rPr>
              <a:t>Insights and ti</a:t>
            </a:r>
            <a:r>
              <a:rPr lang="en-US" sz="1600" dirty="0" err="1">
                <a:solidFill>
                  <a:schemeClr val="tx1"/>
                </a:solidFill>
                <a:latin typeface="Onest" pitchFamily="2" charset="0"/>
              </a:rPr>
              <a:t>ps</a:t>
            </a:r>
            <a:r>
              <a:rPr lang="en-US" sz="1600" dirty="0">
                <a:solidFill>
                  <a:schemeClr val="tx1"/>
                </a:solidFill>
                <a:latin typeface="Onest" pitchFamily="2" charset="0"/>
              </a:rPr>
              <a:t> for creating effective slides</a:t>
            </a:r>
          </a:p>
          <a:p>
            <a:pPr marL="548640" marR="0" lvl="0" indent="-285750" algn="l" defTabSz="914400" rtl="0" eaLnBrk="1" fontAlgn="auto" latinLnBrk="0" hangingPunct="1">
              <a:lnSpc>
                <a:spcPct val="150000"/>
              </a:lnSpc>
              <a:spcBef>
                <a:spcPct val="0"/>
              </a:spcBef>
              <a:spcAft>
                <a:spcPts val="0"/>
              </a:spcAft>
              <a:buClr>
                <a:srgbClr val="FF73A6"/>
              </a:buClr>
              <a:buSzTx/>
              <a:buFont typeface="Arial" panose="020B0604020202020204" pitchFamily="34" charset="0"/>
              <a:buChar char="•"/>
              <a:tabLst/>
              <a:defRPr/>
            </a:pPr>
            <a:r>
              <a:rPr kumimoji="0" lang="en-US" sz="1600" i="0" u="none" strike="noStrike" kern="1200" cap="none" normalizeH="0" baseline="0" noProof="0" dirty="0">
                <a:ln>
                  <a:noFill/>
                </a:ln>
                <a:solidFill>
                  <a:schemeClr val="tx1"/>
                </a:solidFill>
                <a:effectLst/>
                <a:uLnTx/>
                <a:uFillTx/>
                <a:latin typeface="Onest" pitchFamily="2" charset="0"/>
              </a:rPr>
              <a:t>Easier to edit and duplicate</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2000" b="1" i="0" u="none" strike="noStrike" kern="1200" cap="none" normalizeH="0" baseline="0" noProof="0" dirty="0">
              <a:ln>
                <a:noFill/>
              </a:ln>
              <a:solidFill>
                <a:schemeClr val="tx1"/>
              </a:solidFill>
              <a:effectLst/>
              <a:uLnTx/>
              <a:uFillTx/>
              <a:latin typeface="Onest" pitchFamily="2" charset="0"/>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2000" b="1" i="0" u="none" strike="noStrike" kern="1200" cap="none" normalizeH="0" baseline="0" noProof="0" dirty="0">
              <a:ln>
                <a:noFill/>
              </a:ln>
              <a:solidFill>
                <a:schemeClr val="tx1"/>
              </a:solidFill>
              <a:effectLst/>
              <a:uLnTx/>
              <a:uFillTx/>
              <a:latin typeface="Onest" pitchFamily="2" charset="0"/>
            </a:endParaRPr>
          </a:p>
        </p:txBody>
      </p:sp>
      <p:sp>
        <p:nvSpPr>
          <p:cNvPr id="8" name="Title 4">
            <a:extLst>
              <a:ext uri="{FF2B5EF4-FFF2-40B4-BE49-F238E27FC236}">
                <a16:creationId xmlns:a16="http://schemas.microsoft.com/office/drawing/2014/main" id="{2F6BFBEA-4A28-285E-9775-8C46F1A4CC5C}"/>
              </a:ext>
            </a:extLst>
          </p:cNvPr>
          <p:cNvSpPr txBox="1">
            <a:spLocks/>
          </p:cNvSpPr>
          <p:nvPr/>
        </p:nvSpPr>
        <p:spPr>
          <a:xfrm>
            <a:off x="535826" y="3454400"/>
            <a:ext cx="4883898" cy="1078444"/>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000" b="1" i="0" u="none" strike="noStrike" kern="1200" cap="none" normalizeH="0" baseline="0" noProof="0" dirty="0">
                <a:ln>
                  <a:noFill/>
                </a:ln>
                <a:solidFill>
                  <a:srgbClr val="402B6D"/>
                </a:solidFill>
                <a:effectLst/>
                <a:uLnTx/>
                <a:uFillTx/>
                <a:latin typeface="Onest" pitchFamily="2" charset="0"/>
              </a:rPr>
              <a:t>Asset Slides Included</a:t>
            </a:r>
          </a:p>
          <a:p>
            <a:pPr marL="548640" marR="0" lvl="0" indent="-285750" algn="l" defTabSz="914400" rtl="0" eaLnBrk="1" fontAlgn="auto" latinLnBrk="0" hangingPunct="1">
              <a:lnSpc>
                <a:spcPct val="150000"/>
              </a:lnSpc>
              <a:spcBef>
                <a:spcPct val="0"/>
              </a:spcBef>
              <a:spcAft>
                <a:spcPts val="0"/>
              </a:spcAft>
              <a:buClr>
                <a:srgbClr val="FF73A6"/>
              </a:buClr>
              <a:buSzTx/>
              <a:buFont typeface="Arial" panose="020B0604020202020204" pitchFamily="34" charset="0"/>
              <a:buChar char="•"/>
              <a:tabLst/>
              <a:defRPr/>
            </a:pPr>
            <a:r>
              <a:rPr lang="en-US" sz="1600" dirty="0">
                <a:solidFill>
                  <a:schemeClr val="tx1"/>
                </a:solidFill>
                <a:latin typeface="Onest" pitchFamily="2" charset="0"/>
              </a:rPr>
              <a:t>Curated icon library (Editable)</a:t>
            </a:r>
          </a:p>
          <a:p>
            <a:pPr marL="548640" marR="0" lvl="0" indent="-285750" algn="l" defTabSz="914400" rtl="0" eaLnBrk="1" fontAlgn="auto" latinLnBrk="0" hangingPunct="1">
              <a:lnSpc>
                <a:spcPct val="150000"/>
              </a:lnSpc>
              <a:spcBef>
                <a:spcPct val="0"/>
              </a:spcBef>
              <a:spcAft>
                <a:spcPts val="0"/>
              </a:spcAft>
              <a:buClr>
                <a:srgbClr val="FF73A6"/>
              </a:buClr>
              <a:buSzTx/>
              <a:buFont typeface="Arial" panose="020B0604020202020204" pitchFamily="34" charset="0"/>
              <a:buChar char="•"/>
              <a:tabLst/>
              <a:defRPr/>
            </a:pPr>
            <a:r>
              <a:rPr kumimoji="0" lang="en-US" sz="1600" i="0" u="none" strike="noStrike" kern="1200" cap="none" normalizeH="0" baseline="0" noProof="0" dirty="0">
                <a:ln>
                  <a:noFill/>
                </a:ln>
                <a:solidFill>
                  <a:schemeClr val="tx1"/>
                </a:solidFill>
                <a:effectLst/>
                <a:uLnTx/>
                <a:uFillTx/>
                <a:latin typeface="Onest" pitchFamily="2" charset="0"/>
              </a:rPr>
              <a:t>Charts</a:t>
            </a:r>
            <a:r>
              <a:rPr lang="en-US" sz="1600" dirty="0">
                <a:solidFill>
                  <a:schemeClr val="tx1"/>
                </a:solidFill>
                <a:latin typeface="Onest" pitchFamily="2" charset="0"/>
              </a:rPr>
              <a:t> of different types (Editable)</a:t>
            </a:r>
            <a:endParaRPr kumimoji="0" lang="en-US" sz="2000" i="0" u="none" strike="noStrike" kern="1200" cap="none" normalizeH="0" baseline="0" noProof="0" dirty="0">
              <a:ln>
                <a:noFill/>
              </a:ln>
              <a:solidFill>
                <a:schemeClr val="tx1"/>
              </a:solidFill>
              <a:effectLst/>
              <a:uLnTx/>
              <a:uFillTx/>
              <a:latin typeface="Onest" pitchFamily="2" charset="0"/>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2000" b="1" i="0" u="none" strike="noStrike" kern="1200" cap="none" normalizeH="0" baseline="0" noProof="0" dirty="0">
              <a:ln>
                <a:noFill/>
              </a:ln>
              <a:solidFill>
                <a:schemeClr val="tx1"/>
              </a:solidFill>
              <a:effectLst/>
              <a:uLnTx/>
              <a:uFillTx/>
              <a:latin typeface="Onest" pitchFamily="2" charset="0"/>
            </a:endParaRPr>
          </a:p>
        </p:txBody>
      </p:sp>
      <p:pic>
        <p:nvPicPr>
          <p:cNvPr id="3" name="Picture 2">
            <a:extLst>
              <a:ext uri="{FF2B5EF4-FFF2-40B4-BE49-F238E27FC236}">
                <a16:creationId xmlns:a16="http://schemas.microsoft.com/office/drawing/2014/main" id="{A8543D61-4A15-99AB-14C8-A807FF611E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98957" y="352456"/>
            <a:ext cx="1012031" cy="291510"/>
          </a:xfrm>
          <a:prstGeom prst="rect">
            <a:avLst/>
          </a:prstGeom>
        </p:spPr>
      </p:pic>
    </p:spTree>
    <p:extLst>
      <p:ext uri="{BB962C8B-B14F-4D97-AF65-F5344CB8AC3E}">
        <p14:creationId xmlns:p14="http://schemas.microsoft.com/office/powerpoint/2010/main" val="17810120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B5356AA-E859-F71A-945D-3C8B6E672F1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31279" t="1214" r="14376" b="1195"/>
          <a:stretch/>
        </p:blipFill>
        <p:spPr>
          <a:xfrm>
            <a:off x="7831138" y="1444918"/>
            <a:ext cx="3725862" cy="4460083"/>
          </a:xfrm>
          <a:custGeom>
            <a:avLst/>
            <a:gdLst>
              <a:gd name="connsiteX0" fmla="*/ 78653 w 3725862"/>
              <a:gd name="connsiteY0" fmla="*/ 0 h 4460083"/>
              <a:gd name="connsiteX1" fmla="*/ 3647209 w 3725862"/>
              <a:gd name="connsiteY1" fmla="*/ 0 h 4460083"/>
              <a:gd name="connsiteX2" fmla="*/ 3725862 w 3725862"/>
              <a:gd name="connsiteY2" fmla="*/ 78653 h 4460083"/>
              <a:gd name="connsiteX3" fmla="*/ 3725862 w 3725862"/>
              <a:gd name="connsiteY3" fmla="*/ 4381430 h 4460083"/>
              <a:gd name="connsiteX4" fmla="*/ 3647209 w 3725862"/>
              <a:gd name="connsiteY4" fmla="*/ 4460083 h 4460083"/>
              <a:gd name="connsiteX5" fmla="*/ 78653 w 3725862"/>
              <a:gd name="connsiteY5" fmla="*/ 4460083 h 4460083"/>
              <a:gd name="connsiteX6" fmla="*/ 0 w 3725862"/>
              <a:gd name="connsiteY6" fmla="*/ 4381430 h 4460083"/>
              <a:gd name="connsiteX7" fmla="*/ 0 w 3725862"/>
              <a:gd name="connsiteY7" fmla="*/ 78653 h 4460083"/>
              <a:gd name="connsiteX8" fmla="*/ 78653 w 3725862"/>
              <a:gd name="connsiteY8" fmla="*/ 0 h 4460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25862" h="4460083">
                <a:moveTo>
                  <a:pt x="78653" y="0"/>
                </a:moveTo>
                <a:lnTo>
                  <a:pt x="3647209" y="0"/>
                </a:lnTo>
                <a:cubicBezTo>
                  <a:pt x="3690648" y="0"/>
                  <a:pt x="3725862" y="35214"/>
                  <a:pt x="3725862" y="78653"/>
                </a:cubicBezTo>
                <a:lnTo>
                  <a:pt x="3725862" y="4381430"/>
                </a:lnTo>
                <a:cubicBezTo>
                  <a:pt x="3725862" y="4424869"/>
                  <a:pt x="3690648" y="4460083"/>
                  <a:pt x="3647209" y="4460083"/>
                </a:cubicBezTo>
                <a:lnTo>
                  <a:pt x="78653" y="4460083"/>
                </a:lnTo>
                <a:cubicBezTo>
                  <a:pt x="35214" y="4460083"/>
                  <a:pt x="0" y="4424869"/>
                  <a:pt x="0" y="4381430"/>
                </a:cubicBezTo>
                <a:lnTo>
                  <a:pt x="0" y="78653"/>
                </a:lnTo>
                <a:cubicBezTo>
                  <a:pt x="0" y="35214"/>
                  <a:pt x="35214" y="0"/>
                  <a:pt x="78653" y="0"/>
                </a:cubicBezTo>
                <a:close/>
              </a:path>
            </a:pathLst>
          </a:custGeom>
        </p:spPr>
      </p:pic>
      <p:sp>
        <p:nvSpPr>
          <p:cNvPr id="6" name="Title 4">
            <a:extLst>
              <a:ext uri="{FF2B5EF4-FFF2-40B4-BE49-F238E27FC236}">
                <a16:creationId xmlns:a16="http://schemas.microsoft.com/office/drawing/2014/main" id="{4BC703BB-CF46-AD20-1B56-3D59AE2E7189}"/>
              </a:ext>
            </a:extLst>
          </p:cNvPr>
          <p:cNvSpPr txBox="1">
            <a:spLocks/>
          </p:cNvSpPr>
          <p:nvPr/>
        </p:nvSpPr>
        <p:spPr>
          <a:xfrm>
            <a:off x="526302" y="542926"/>
            <a:ext cx="11030698"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150" normalizeH="0" baseline="0" noProof="0">
                <a:ln>
                  <a:noFill/>
                </a:ln>
                <a:solidFill>
                  <a:schemeClr val="accent1"/>
                </a:solidFill>
                <a:effectLst/>
                <a:uLnTx/>
                <a:uFillTx/>
                <a:latin typeface="Onest" pitchFamily="2" charset="0"/>
              </a:rPr>
              <a:t>Developing a Gene Therapy to Treat Diseases</a:t>
            </a:r>
            <a:r>
              <a:rPr kumimoji="0" lang="en-US" b="0" i="0" u="none" strike="noStrike" kern="1200" cap="none" spc="-150" normalizeH="0" baseline="0" noProof="0">
                <a:ln>
                  <a:noFill/>
                </a:ln>
                <a:solidFill>
                  <a:schemeClr val="accent2"/>
                </a:solidFill>
                <a:effectLst/>
                <a:uLnTx/>
                <a:uFillTx/>
                <a:latin typeface="Onest" pitchFamily="2" charset="0"/>
              </a:rPr>
              <a:t>.</a:t>
            </a:r>
            <a:r>
              <a:rPr kumimoji="0" lang="en-US" b="0" i="0" u="none" strike="noStrike" kern="1200" cap="none" spc="-150" normalizeH="0" baseline="0" noProof="0">
                <a:ln>
                  <a:noFill/>
                </a:ln>
                <a:solidFill>
                  <a:schemeClr val="accent3"/>
                </a:solidFill>
                <a:effectLst/>
                <a:uLnTx/>
                <a:uFillTx/>
                <a:latin typeface="Onest" pitchFamily="2" charset="0"/>
              </a:rPr>
              <a:t> </a:t>
            </a:r>
          </a:p>
        </p:txBody>
      </p:sp>
      <p:sp>
        <p:nvSpPr>
          <p:cNvPr id="12" name="Title 4">
            <a:extLst>
              <a:ext uri="{FF2B5EF4-FFF2-40B4-BE49-F238E27FC236}">
                <a16:creationId xmlns:a16="http://schemas.microsoft.com/office/drawing/2014/main" id="{7F63A872-C9AB-1499-F806-84A6B8008934}"/>
              </a:ext>
            </a:extLst>
          </p:cNvPr>
          <p:cNvSpPr txBox="1">
            <a:spLocks/>
          </p:cNvSpPr>
          <p:nvPr/>
        </p:nvSpPr>
        <p:spPr>
          <a:xfrm>
            <a:off x="526301" y="285750"/>
            <a:ext cx="1754885"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a:ln>
                  <a:noFill/>
                </a:ln>
                <a:solidFill>
                  <a:schemeClr val="accent2"/>
                </a:solidFill>
                <a:effectLst/>
                <a:uLnTx/>
                <a:uFillTx/>
                <a:latin typeface="Onest ExtraBold" pitchFamily="2" charset="0"/>
              </a:rPr>
              <a:t>THE SOLUTION</a:t>
            </a:r>
          </a:p>
        </p:txBody>
      </p:sp>
      <p:sp>
        <p:nvSpPr>
          <p:cNvPr id="4" name="Rectangle: Rounded Corners 3">
            <a:extLst>
              <a:ext uri="{FF2B5EF4-FFF2-40B4-BE49-F238E27FC236}">
                <a16:creationId xmlns:a16="http://schemas.microsoft.com/office/drawing/2014/main" id="{50E75924-BD44-F80F-4AF3-735A8BD030AC}"/>
              </a:ext>
            </a:extLst>
          </p:cNvPr>
          <p:cNvSpPr/>
          <p:nvPr/>
        </p:nvSpPr>
        <p:spPr>
          <a:xfrm>
            <a:off x="635000" y="1444918"/>
            <a:ext cx="3144520" cy="2047082"/>
          </a:xfrm>
          <a:prstGeom prst="roundRect">
            <a:avLst>
              <a:gd name="adj" fmla="val 3493"/>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FEB6E2BD-C006-008D-F983-93B59E4C9665}"/>
              </a:ext>
            </a:extLst>
          </p:cNvPr>
          <p:cNvSpPr txBox="1">
            <a:spLocks/>
          </p:cNvSpPr>
          <p:nvPr/>
        </p:nvSpPr>
        <p:spPr>
          <a:xfrm>
            <a:off x="796050" y="1635817"/>
            <a:ext cx="2739630"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000">
                <a:solidFill>
                  <a:schemeClr val="accent2"/>
                </a:solidFill>
                <a:latin typeface="Onest" pitchFamily="2" charset="0"/>
                <a:ea typeface="+mn-ea"/>
                <a:cs typeface="Wix Madefor Display" panose="020B0503020203020203" pitchFamily="34" charset="0"/>
              </a:rPr>
              <a:t>Solution 1</a:t>
            </a:r>
          </a:p>
        </p:txBody>
      </p:sp>
      <p:sp>
        <p:nvSpPr>
          <p:cNvPr id="1025" name="Rectangle: Rounded Corners 1024">
            <a:extLst>
              <a:ext uri="{FF2B5EF4-FFF2-40B4-BE49-F238E27FC236}">
                <a16:creationId xmlns:a16="http://schemas.microsoft.com/office/drawing/2014/main" id="{5213D6E6-341E-B0A5-4D05-328F178C33E8}"/>
              </a:ext>
            </a:extLst>
          </p:cNvPr>
          <p:cNvSpPr/>
          <p:nvPr/>
        </p:nvSpPr>
        <p:spPr>
          <a:xfrm>
            <a:off x="3143250" y="2903510"/>
            <a:ext cx="511175" cy="486890"/>
          </a:xfrm>
          <a:prstGeom prst="roundRect">
            <a:avLst>
              <a:gd name="adj" fmla="val 10176"/>
            </a:avLst>
          </a:prstGeom>
          <a:solidFill>
            <a:schemeClr val="accent5">
              <a:lumMod val="90000"/>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Box 49">
            <a:extLst>
              <a:ext uri="{FF2B5EF4-FFF2-40B4-BE49-F238E27FC236}">
                <a16:creationId xmlns:a16="http://schemas.microsoft.com/office/drawing/2014/main" id="{5E910541-2AFC-F4D5-664D-FD4258AAFA44}"/>
              </a:ext>
            </a:extLst>
          </p:cNvPr>
          <p:cNvSpPr txBox="1"/>
          <p:nvPr/>
        </p:nvSpPr>
        <p:spPr>
          <a:xfrm>
            <a:off x="796050" y="2027558"/>
            <a:ext cx="2563100" cy="907941"/>
          </a:xfrm>
          <a:prstGeom prst="rect">
            <a:avLst/>
          </a:prstGeom>
          <a:noFill/>
        </p:spPr>
        <p:txBody>
          <a:bodyPr wrap="square" rtlCol="0">
            <a:noAutofit/>
          </a:bodyPr>
          <a:lstStyle/>
          <a:p>
            <a:pPr>
              <a:spcAft>
                <a:spcPts val="600"/>
              </a:spcAft>
            </a:pPr>
            <a:r>
              <a:rPr lang="en-US" sz="1200">
                <a:solidFill>
                  <a:schemeClr val="accent1"/>
                </a:solidFill>
                <a:latin typeface="Onest" pitchFamily="2" charset="0"/>
              </a:rPr>
              <a:t>Elaboration on your product / solution; include key pointers. </a:t>
            </a:r>
          </a:p>
          <a:p>
            <a:pPr>
              <a:spcAft>
                <a:spcPts val="600"/>
              </a:spcAft>
            </a:pPr>
            <a:r>
              <a:rPr lang="en-US" sz="1200">
                <a:solidFill>
                  <a:schemeClr val="accent1"/>
                </a:solidFill>
                <a:latin typeface="Onest" pitchFamily="2" charset="0"/>
              </a:rPr>
              <a:t>Explain what it does and what the core functionalities are.</a:t>
            </a:r>
          </a:p>
        </p:txBody>
      </p:sp>
      <p:sp>
        <p:nvSpPr>
          <p:cNvPr id="1026" name="Rectangle: Rounded Corners 1025">
            <a:extLst>
              <a:ext uri="{FF2B5EF4-FFF2-40B4-BE49-F238E27FC236}">
                <a16:creationId xmlns:a16="http://schemas.microsoft.com/office/drawing/2014/main" id="{F852988A-42FC-9CFF-E4CC-E0B21F5D83D4}"/>
              </a:ext>
            </a:extLst>
          </p:cNvPr>
          <p:cNvSpPr/>
          <p:nvPr/>
        </p:nvSpPr>
        <p:spPr>
          <a:xfrm>
            <a:off x="4191000" y="1444918"/>
            <a:ext cx="3144520" cy="2047082"/>
          </a:xfrm>
          <a:prstGeom prst="roundRect">
            <a:avLst>
              <a:gd name="adj" fmla="val 3493"/>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7" name="Title 1">
            <a:extLst>
              <a:ext uri="{FF2B5EF4-FFF2-40B4-BE49-F238E27FC236}">
                <a16:creationId xmlns:a16="http://schemas.microsoft.com/office/drawing/2014/main" id="{6E98641D-47D1-41D4-07D4-1F8FF9F1A5BD}"/>
              </a:ext>
            </a:extLst>
          </p:cNvPr>
          <p:cNvSpPr txBox="1">
            <a:spLocks/>
          </p:cNvSpPr>
          <p:nvPr/>
        </p:nvSpPr>
        <p:spPr>
          <a:xfrm>
            <a:off x="4352050" y="1635817"/>
            <a:ext cx="2739630"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000">
                <a:solidFill>
                  <a:schemeClr val="accent2"/>
                </a:solidFill>
                <a:latin typeface="Onest" pitchFamily="2" charset="0"/>
                <a:ea typeface="+mn-ea"/>
                <a:cs typeface="Wix Madefor Display" panose="020B0503020203020203" pitchFamily="34" charset="0"/>
              </a:rPr>
              <a:t>Solution 2</a:t>
            </a:r>
          </a:p>
        </p:txBody>
      </p:sp>
      <p:sp>
        <p:nvSpPr>
          <p:cNvPr id="1028" name="Rectangle: Rounded Corners 1027">
            <a:extLst>
              <a:ext uri="{FF2B5EF4-FFF2-40B4-BE49-F238E27FC236}">
                <a16:creationId xmlns:a16="http://schemas.microsoft.com/office/drawing/2014/main" id="{65F1F6F1-B28D-D243-5C1E-D4045F88C3EE}"/>
              </a:ext>
            </a:extLst>
          </p:cNvPr>
          <p:cNvSpPr/>
          <p:nvPr/>
        </p:nvSpPr>
        <p:spPr>
          <a:xfrm>
            <a:off x="6699250" y="2903510"/>
            <a:ext cx="511175" cy="486890"/>
          </a:xfrm>
          <a:prstGeom prst="roundRect">
            <a:avLst>
              <a:gd name="adj" fmla="val 10176"/>
            </a:avLst>
          </a:prstGeom>
          <a:solidFill>
            <a:schemeClr val="accent5">
              <a:lumMod val="90000"/>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1" name="Rectangle: Rounded Corners 1030">
            <a:extLst>
              <a:ext uri="{FF2B5EF4-FFF2-40B4-BE49-F238E27FC236}">
                <a16:creationId xmlns:a16="http://schemas.microsoft.com/office/drawing/2014/main" id="{4C4D6637-DCDA-71B4-874D-00BFEEFBC0D3}"/>
              </a:ext>
            </a:extLst>
          </p:cNvPr>
          <p:cNvSpPr/>
          <p:nvPr/>
        </p:nvSpPr>
        <p:spPr>
          <a:xfrm>
            <a:off x="635000" y="3866650"/>
            <a:ext cx="3144520" cy="2047082"/>
          </a:xfrm>
          <a:prstGeom prst="roundRect">
            <a:avLst>
              <a:gd name="adj" fmla="val 3493"/>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2" name="Title 1">
            <a:extLst>
              <a:ext uri="{FF2B5EF4-FFF2-40B4-BE49-F238E27FC236}">
                <a16:creationId xmlns:a16="http://schemas.microsoft.com/office/drawing/2014/main" id="{8D9FCA0D-3530-C708-AE1A-C76CF2FCEDCB}"/>
              </a:ext>
            </a:extLst>
          </p:cNvPr>
          <p:cNvSpPr txBox="1">
            <a:spLocks/>
          </p:cNvSpPr>
          <p:nvPr/>
        </p:nvSpPr>
        <p:spPr>
          <a:xfrm>
            <a:off x="796050" y="4057549"/>
            <a:ext cx="2739630"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000">
                <a:solidFill>
                  <a:schemeClr val="accent2"/>
                </a:solidFill>
                <a:latin typeface="Onest" pitchFamily="2" charset="0"/>
                <a:ea typeface="+mn-ea"/>
                <a:cs typeface="Wix Madefor Display" panose="020B0503020203020203" pitchFamily="34" charset="0"/>
              </a:rPr>
              <a:t>Solution 3</a:t>
            </a:r>
          </a:p>
        </p:txBody>
      </p:sp>
      <p:sp>
        <p:nvSpPr>
          <p:cNvPr id="1033" name="Rectangle: Rounded Corners 1032">
            <a:extLst>
              <a:ext uri="{FF2B5EF4-FFF2-40B4-BE49-F238E27FC236}">
                <a16:creationId xmlns:a16="http://schemas.microsoft.com/office/drawing/2014/main" id="{57523386-C3F1-3F2D-948C-8A0DF80C03FA}"/>
              </a:ext>
            </a:extLst>
          </p:cNvPr>
          <p:cNvSpPr/>
          <p:nvPr/>
        </p:nvSpPr>
        <p:spPr>
          <a:xfrm>
            <a:off x="3143250" y="5325242"/>
            <a:ext cx="511175" cy="486890"/>
          </a:xfrm>
          <a:prstGeom prst="roundRect">
            <a:avLst>
              <a:gd name="adj" fmla="val 10176"/>
            </a:avLst>
          </a:prstGeom>
          <a:solidFill>
            <a:schemeClr val="accent5">
              <a:lumMod val="90000"/>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6" name="Rectangle: Rounded Corners 1035">
            <a:extLst>
              <a:ext uri="{FF2B5EF4-FFF2-40B4-BE49-F238E27FC236}">
                <a16:creationId xmlns:a16="http://schemas.microsoft.com/office/drawing/2014/main" id="{A2BAEAE7-A745-5429-D141-FA6E5873F975}"/>
              </a:ext>
            </a:extLst>
          </p:cNvPr>
          <p:cNvSpPr/>
          <p:nvPr/>
        </p:nvSpPr>
        <p:spPr>
          <a:xfrm>
            <a:off x="4191000" y="3866650"/>
            <a:ext cx="3144520" cy="2047082"/>
          </a:xfrm>
          <a:prstGeom prst="roundRect">
            <a:avLst>
              <a:gd name="adj" fmla="val 3493"/>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7" name="Title 1">
            <a:extLst>
              <a:ext uri="{FF2B5EF4-FFF2-40B4-BE49-F238E27FC236}">
                <a16:creationId xmlns:a16="http://schemas.microsoft.com/office/drawing/2014/main" id="{2CC2F770-36A0-78CC-22C7-6D0C9839608B}"/>
              </a:ext>
            </a:extLst>
          </p:cNvPr>
          <p:cNvSpPr txBox="1">
            <a:spLocks/>
          </p:cNvSpPr>
          <p:nvPr/>
        </p:nvSpPr>
        <p:spPr>
          <a:xfrm>
            <a:off x="4352050" y="4057549"/>
            <a:ext cx="2739630"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000">
                <a:solidFill>
                  <a:schemeClr val="accent2"/>
                </a:solidFill>
                <a:latin typeface="Onest" pitchFamily="2" charset="0"/>
                <a:ea typeface="+mn-ea"/>
                <a:cs typeface="Wix Madefor Display" panose="020B0503020203020203" pitchFamily="34" charset="0"/>
              </a:rPr>
              <a:t>Solution 4</a:t>
            </a:r>
          </a:p>
        </p:txBody>
      </p:sp>
      <p:sp>
        <p:nvSpPr>
          <p:cNvPr id="1038" name="Rectangle: Rounded Corners 1037">
            <a:extLst>
              <a:ext uri="{FF2B5EF4-FFF2-40B4-BE49-F238E27FC236}">
                <a16:creationId xmlns:a16="http://schemas.microsoft.com/office/drawing/2014/main" id="{275EC017-A4C6-C7D4-84FE-06B61AB47871}"/>
              </a:ext>
            </a:extLst>
          </p:cNvPr>
          <p:cNvSpPr/>
          <p:nvPr/>
        </p:nvSpPr>
        <p:spPr>
          <a:xfrm>
            <a:off x="6699250" y="5325242"/>
            <a:ext cx="511175" cy="486890"/>
          </a:xfrm>
          <a:prstGeom prst="roundRect">
            <a:avLst>
              <a:gd name="adj" fmla="val 10176"/>
            </a:avLst>
          </a:prstGeom>
          <a:solidFill>
            <a:schemeClr val="accent5">
              <a:lumMod val="90000"/>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0BDBD8B-B393-B9BE-385B-ED5A71C522FD}"/>
              </a:ext>
            </a:extLst>
          </p:cNvPr>
          <p:cNvSpPr txBox="1"/>
          <p:nvPr/>
        </p:nvSpPr>
        <p:spPr>
          <a:xfrm>
            <a:off x="4352051" y="4449290"/>
            <a:ext cx="2563100" cy="907941"/>
          </a:xfrm>
          <a:prstGeom prst="rect">
            <a:avLst/>
          </a:prstGeom>
          <a:noFill/>
        </p:spPr>
        <p:txBody>
          <a:bodyPr wrap="square" rtlCol="0">
            <a:spAutoFit/>
          </a:bodyPr>
          <a:lstStyle/>
          <a:p>
            <a:pPr>
              <a:spcAft>
                <a:spcPts val="600"/>
              </a:spcAft>
            </a:pPr>
            <a:r>
              <a:rPr lang="en-US" sz="1200">
                <a:solidFill>
                  <a:schemeClr val="accent1"/>
                </a:solidFill>
                <a:latin typeface="Onest" pitchFamily="2" charset="0"/>
              </a:rPr>
              <a:t>Elaboration on your product / solution; include key pointers. </a:t>
            </a:r>
          </a:p>
          <a:p>
            <a:pPr>
              <a:spcAft>
                <a:spcPts val="600"/>
              </a:spcAft>
            </a:pPr>
            <a:r>
              <a:rPr lang="en-US" sz="1200">
                <a:solidFill>
                  <a:schemeClr val="accent1"/>
                </a:solidFill>
                <a:latin typeface="Onest" pitchFamily="2" charset="0"/>
              </a:rPr>
              <a:t>Explain what it does and what the core functionalities are.</a:t>
            </a:r>
          </a:p>
        </p:txBody>
      </p:sp>
      <p:sp>
        <p:nvSpPr>
          <p:cNvPr id="5" name="TextBox 4">
            <a:extLst>
              <a:ext uri="{FF2B5EF4-FFF2-40B4-BE49-F238E27FC236}">
                <a16:creationId xmlns:a16="http://schemas.microsoft.com/office/drawing/2014/main" id="{D55BB97A-E256-5F96-6B4E-9270DDE3516E}"/>
              </a:ext>
            </a:extLst>
          </p:cNvPr>
          <p:cNvSpPr txBox="1"/>
          <p:nvPr/>
        </p:nvSpPr>
        <p:spPr>
          <a:xfrm>
            <a:off x="4352051" y="2027558"/>
            <a:ext cx="2563100" cy="907941"/>
          </a:xfrm>
          <a:prstGeom prst="rect">
            <a:avLst/>
          </a:prstGeom>
          <a:noFill/>
        </p:spPr>
        <p:txBody>
          <a:bodyPr wrap="square" rtlCol="0">
            <a:spAutoFit/>
          </a:bodyPr>
          <a:lstStyle/>
          <a:p>
            <a:pPr>
              <a:spcAft>
                <a:spcPts val="600"/>
              </a:spcAft>
            </a:pPr>
            <a:r>
              <a:rPr lang="en-US" sz="1200">
                <a:solidFill>
                  <a:schemeClr val="accent1"/>
                </a:solidFill>
                <a:latin typeface="Onest" pitchFamily="2" charset="0"/>
              </a:rPr>
              <a:t>Elaboration on your product / solution; include key pointers. </a:t>
            </a:r>
          </a:p>
          <a:p>
            <a:pPr>
              <a:spcAft>
                <a:spcPts val="600"/>
              </a:spcAft>
            </a:pPr>
            <a:r>
              <a:rPr lang="en-US" sz="1200">
                <a:solidFill>
                  <a:schemeClr val="accent1"/>
                </a:solidFill>
                <a:latin typeface="Onest" pitchFamily="2" charset="0"/>
              </a:rPr>
              <a:t>Explain what it does and what the core functionalities are.</a:t>
            </a:r>
          </a:p>
        </p:txBody>
      </p:sp>
      <p:sp>
        <p:nvSpPr>
          <p:cNvPr id="7" name="TextBox 6">
            <a:extLst>
              <a:ext uri="{FF2B5EF4-FFF2-40B4-BE49-F238E27FC236}">
                <a16:creationId xmlns:a16="http://schemas.microsoft.com/office/drawing/2014/main" id="{2A78F87D-291B-E066-8073-7DC3567F8F1E}"/>
              </a:ext>
            </a:extLst>
          </p:cNvPr>
          <p:cNvSpPr txBox="1"/>
          <p:nvPr/>
        </p:nvSpPr>
        <p:spPr>
          <a:xfrm>
            <a:off x="796051" y="4449290"/>
            <a:ext cx="2563100" cy="907941"/>
          </a:xfrm>
          <a:prstGeom prst="rect">
            <a:avLst/>
          </a:prstGeom>
          <a:noFill/>
        </p:spPr>
        <p:txBody>
          <a:bodyPr wrap="square" rtlCol="0">
            <a:spAutoFit/>
          </a:bodyPr>
          <a:lstStyle/>
          <a:p>
            <a:pPr>
              <a:spcAft>
                <a:spcPts val="600"/>
              </a:spcAft>
            </a:pPr>
            <a:r>
              <a:rPr lang="en-US" sz="1200">
                <a:solidFill>
                  <a:schemeClr val="accent1"/>
                </a:solidFill>
                <a:latin typeface="Onest" pitchFamily="2" charset="0"/>
              </a:rPr>
              <a:t>Elaboration on your product / solution; include key pointers. </a:t>
            </a:r>
          </a:p>
          <a:p>
            <a:pPr>
              <a:spcAft>
                <a:spcPts val="600"/>
              </a:spcAft>
            </a:pPr>
            <a:r>
              <a:rPr lang="en-US" sz="1200">
                <a:solidFill>
                  <a:schemeClr val="accent1"/>
                </a:solidFill>
                <a:latin typeface="Onest" pitchFamily="2" charset="0"/>
              </a:rPr>
              <a:t>Explain what it does and what the core functionalities are.</a:t>
            </a:r>
          </a:p>
        </p:txBody>
      </p:sp>
      <p:pic>
        <p:nvPicPr>
          <p:cNvPr id="2" name="Graphic 1">
            <a:extLst>
              <a:ext uri="{FF2B5EF4-FFF2-40B4-BE49-F238E27FC236}">
                <a16:creationId xmlns:a16="http://schemas.microsoft.com/office/drawing/2014/main" id="{FEAEA60F-4B0A-1EC1-4173-C1819618A4E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776707" y="2968825"/>
            <a:ext cx="356261" cy="356261"/>
          </a:xfrm>
          <a:prstGeom prst="rect">
            <a:avLst/>
          </a:prstGeom>
        </p:spPr>
      </p:pic>
      <p:pic>
        <p:nvPicPr>
          <p:cNvPr id="8" name="Graphic 7">
            <a:extLst>
              <a:ext uri="{FF2B5EF4-FFF2-40B4-BE49-F238E27FC236}">
                <a16:creationId xmlns:a16="http://schemas.microsoft.com/office/drawing/2014/main" id="{42C3A3D0-AF5D-BD6A-6509-8B861547B58D}"/>
              </a:ext>
            </a:extLst>
          </p:cNvPr>
          <p:cNvPicPr>
            <a:picLocks noChangeAspect="1"/>
          </p:cNvPicPr>
          <p:nvPr/>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3228578" y="5398428"/>
            <a:ext cx="340519" cy="340519"/>
          </a:xfrm>
          <a:prstGeom prst="rect">
            <a:avLst/>
          </a:prstGeom>
        </p:spPr>
      </p:pic>
      <p:pic>
        <p:nvPicPr>
          <p:cNvPr id="10" name="Graphic 9">
            <a:extLst>
              <a:ext uri="{FF2B5EF4-FFF2-40B4-BE49-F238E27FC236}">
                <a16:creationId xmlns:a16="http://schemas.microsoft.com/office/drawing/2014/main" id="{7DF2B54C-5210-03CA-658F-EC255F72B80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740499" y="5354349"/>
            <a:ext cx="428676" cy="428676"/>
          </a:xfrm>
          <a:prstGeom prst="rect">
            <a:avLst/>
          </a:prstGeom>
        </p:spPr>
      </p:pic>
      <p:pic>
        <p:nvPicPr>
          <p:cNvPr id="11" name="Graphic 10">
            <a:extLst>
              <a:ext uri="{FF2B5EF4-FFF2-40B4-BE49-F238E27FC236}">
                <a16:creationId xmlns:a16="http://schemas.microsoft.com/office/drawing/2014/main" id="{8235C03A-4AA9-4B8A-2E09-F9C98E262D15}"/>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197847" y="2945965"/>
            <a:ext cx="401980" cy="401980"/>
          </a:xfrm>
          <a:prstGeom prst="rect">
            <a:avLst/>
          </a:prstGeom>
        </p:spPr>
      </p:pic>
    </p:spTree>
    <p:extLst>
      <p:ext uri="{BB962C8B-B14F-4D97-AF65-F5344CB8AC3E}">
        <p14:creationId xmlns:p14="http://schemas.microsoft.com/office/powerpoint/2010/main" val="32323880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Isosceles Triangle 8">
            <a:extLst>
              <a:ext uri="{FF2B5EF4-FFF2-40B4-BE49-F238E27FC236}">
                <a16:creationId xmlns:a16="http://schemas.microsoft.com/office/drawing/2014/main" id="{C92757B8-98DC-052D-72BC-67AE2C6637F5}"/>
              </a:ext>
            </a:extLst>
          </p:cNvPr>
          <p:cNvSpPr/>
          <p:nvPr/>
        </p:nvSpPr>
        <p:spPr>
          <a:xfrm rot="16200000">
            <a:off x="3875024" y="-1422885"/>
            <a:ext cx="2996665" cy="8754077"/>
          </a:xfrm>
          <a:prstGeom prst="triangl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4">
            <a:extLst>
              <a:ext uri="{FF2B5EF4-FFF2-40B4-BE49-F238E27FC236}">
                <a16:creationId xmlns:a16="http://schemas.microsoft.com/office/drawing/2014/main" id="{4BC703BB-CF46-AD20-1B56-3D59AE2E7189}"/>
              </a:ext>
            </a:extLst>
          </p:cNvPr>
          <p:cNvSpPr txBox="1">
            <a:spLocks/>
          </p:cNvSpPr>
          <p:nvPr/>
        </p:nvSpPr>
        <p:spPr>
          <a:xfrm>
            <a:off x="526302" y="542926"/>
            <a:ext cx="11030698"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150" normalizeH="0" baseline="0" noProof="0">
                <a:ln>
                  <a:noFill/>
                </a:ln>
                <a:solidFill>
                  <a:schemeClr val="accent1"/>
                </a:solidFill>
                <a:effectLst/>
                <a:uLnTx/>
                <a:uFillTx/>
                <a:latin typeface="Onest" pitchFamily="2" charset="0"/>
              </a:rPr>
              <a:t>Market Size and Opportunities</a:t>
            </a:r>
            <a:r>
              <a:rPr kumimoji="0" lang="en-US" b="0" i="0" u="none" strike="noStrike" kern="1200" cap="none" spc="-150" normalizeH="0" baseline="0" noProof="0">
                <a:ln>
                  <a:noFill/>
                </a:ln>
                <a:solidFill>
                  <a:schemeClr val="accent2"/>
                </a:solidFill>
                <a:effectLst/>
                <a:uLnTx/>
                <a:uFillTx/>
                <a:latin typeface="Onest" pitchFamily="2" charset="0"/>
              </a:rPr>
              <a:t>.</a:t>
            </a:r>
          </a:p>
        </p:txBody>
      </p:sp>
      <p:sp>
        <p:nvSpPr>
          <p:cNvPr id="12" name="Title 4">
            <a:extLst>
              <a:ext uri="{FF2B5EF4-FFF2-40B4-BE49-F238E27FC236}">
                <a16:creationId xmlns:a16="http://schemas.microsoft.com/office/drawing/2014/main" id="{7F63A872-C9AB-1499-F806-84A6B8008934}"/>
              </a:ext>
            </a:extLst>
          </p:cNvPr>
          <p:cNvSpPr txBox="1">
            <a:spLocks/>
          </p:cNvSpPr>
          <p:nvPr/>
        </p:nvSpPr>
        <p:spPr>
          <a:xfrm>
            <a:off x="526301" y="285750"/>
            <a:ext cx="1754885"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a:ln>
                  <a:noFill/>
                </a:ln>
                <a:solidFill>
                  <a:schemeClr val="accent2"/>
                </a:solidFill>
                <a:effectLst/>
                <a:uLnTx/>
                <a:uFillTx/>
                <a:latin typeface="Onest ExtraBold" pitchFamily="2" charset="0"/>
              </a:rPr>
              <a:t>MARKET</a:t>
            </a:r>
          </a:p>
        </p:txBody>
      </p:sp>
      <p:sp>
        <p:nvSpPr>
          <p:cNvPr id="3" name="Oval 2">
            <a:extLst>
              <a:ext uri="{FF2B5EF4-FFF2-40B4-BE49-F238E27FC236}">
                <a16:creationId xmlns:a16="http://schemas.microsoft.com/office/drawing/2014/main" id="{65F69B03-F433-71BE-577B-67DF6E14B6F1}"/>
              </a:ext>
            </a:extLst>
          </p:cNvPr>
          <p:cNvSpPr/>
          <p:nvPr/>
        </p:nvSpPr>
        <p:spPr>
          <a:xfrm>
            <a:off x="679490" y="2496953"/>
            <a:ext cx="914400" cy="914400"/>
          </a:xfrm>
          <a:prstGeom prst="ellipse">
            <a:avLst/>
          </a:prstGeom>
          <a:solidFill>
            <a:schemeClr val="accent5">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2000">
                <a:solidFill>
                  <a:schemeClr val="accent1"/>
                </a:solidFill>
                <a:latin typeface="Onest" pitchFamily="2" charset="0"/>
                <a:cs typeface="Wix Madefor Display" panose="020B0503020203020203" pitchFamily="34" charset="0"/>
              </a:rPr>
              <a:t>$75B</a:t>
            </a:r>
          </a:p>
        </p:txBody>
      </p:sp>
      <p:sp>
        <p:nvSpPr>
          <p:cNvPr id="5" name="Oval 4">
            <a:extLst>
              <a:ext uri="{FF2B5EF4-FFF2-40B4-BE49-F238E27FC236}">
                <a16:creationId xmlns:a16="http://schemas.microsoft.com/office/drawing/2014/main" id="{05D3BAB8-26BC-F88A-4111-AACA629A6D70}"/>
              </a:ext>
            </a:extLst>
          </p:cNvPr>
          <p:cNvSpPr/>
          <p:nvPr/>
        </p:nvSpPr>
        <p:spPr>
          <a:xfrm>
            <a:off x="2746033" y="2250706"/>
            <a:ext cx="1406894" cy="1406894"/>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2000">
                <a:solidFill>
                  <a:schemeClr val="bg1"/>
                </a:solidFill>
                <a:latin typeface="Onest" pitchFamily="2" charset="0"/>
                <a:cs typeface="Wix Madefor Display" panose="020B0503020203020203" pitchFamily="34" charset="0"/>
              </a:rPr>
              <a:t>$300B</a:t>
            </a:r>
          </a:p>
        </p:txBody>
      </p:sp>
      <p:sp>
        <p:nvSpPr>
          <p:cNvPr id="7" name="Oval 6">
            <a:extLst>
              <a:ext uri="{FF2B5EF4-FFF2-40B4-BE49-F238E27FC236}">
                <a16:creationId xmlns:a16="http://schemas.microsoft.com/office/drawing/2014/main" id="{40A49FD4-66F6-73AE-9082-BE91ABBF16DD}"/>
              </a:ext>
            </a:extLst>
          </p:cNvPr>
          <p:cNvSpPr/>
          <p:nvPr/>
        </p:nvSpPr>
        <p:spPr>
          <a:xfrm>
            <a:off x="5305070" y="1945906"/>
            <a:ext cx="2016494" cy="2016494"/>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2800">
                <a:solidFill>
                  <a:schemeClr val="bg1"/>
                </a:solidFill>
                <a:latin typeface="Onest" pitchFamily="2" charset="0"/>
                <a:cs typeface="Wix Madefor Display" panose="020B0503020203020203" pitchFamily="34" charset="0"/>
              </a:rPr>
              <a:t>$800B</a:t>
            </a:r>
          </a:p>
        </p:txBody>
      </p:sp>
      <p:sp>
        <p:nvSpPr>
          <p:cNvPr id="8" name="Oval 7">
            <a:extLst>
              <a:ext uri="{FF2B5EF4-FFF2-40B4-BE49-F238E27FC236}">
                <a16:creationId xmlns:a16="http://schemas.microsoft.com/office/drawing/2014/main" id="{2F90A362-1221-7A24-A543-81E5AD2419C9}"/>
              </a:ext>
            </a:extLst>
          </p:cNvPr>
          <p:cNvSpPr/>
          <p:nvPr/>
        </p:nvSpPr>
        <p:spPr>
          <a:xfrm>
            <a:off x="8473706" y="1412506"/>
            <a:ext cx="3083294" cy="3083294"/>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3000">
                <a:solidFill>
                  <a:schemeClr val="bg1"/>
                </a:solidFill>
                <a:latin typeface="Onest" pitchFamily="2" charset="0"/>
                <a:cs typeface="Wix Madefor Display" panose="020B0503020203020203" pitchFamily="34" charset="0"/>
              </a:rPr>
              <a:t>$1.2T</a:t>
            </a:r>
          </a:p>
        </p:txBody>
      </p:sp>
      <p:sp>
        <p:nvSpPr>
          <p:cNvPr id="10" name="TextBox 9">
            <a:extLst>
              <a:ext uri="{FF2B5EF4-FFF2-40B4-BE49-F238E27FC236}">
                <a16:creationId xmlns:a16="http://schemas.microsoft.com/office/drawing/2014/main" id="{20BC3A91-87F1-210F-3F76-D7F0142016E5}"/>
              </a:ext>
            </a:extLst>
          </p:cNvPr>
          <p:cNvSpPr txBox="1"/>
          <p:nvPr/>
        </p:nvSpPr>
        <p:spPr>
          <a:xfrm>
            <a:off x="511957" y="3968409"/>
            <a:ext cx="1249466" cy="593560"/>
          </a:xfrm>
          <a:prstGeom prst="rect">
            <a:avLst/>
          </a:prstGeom>
          <a:noFill/>
        </p:spPr>
        <p:txBody>
          <a:bodyPr wrap="square" rtlCol="0">
            <a:spAutoFit/>
          </a:bodyPr>
          <a:lstStyle/>
          <a:p>
            <a:pPr algn="ctr">
              <a:lnSpc>
                <a:spcPct val="90000"/>
              </a:lnSpc>
            </a:pPr>
            <a:r>
              <a:rPr lang="en-US" sz="1200">
                <a:solidFill>
                  <a:schemeClr val="accent6"/>
                </a:solidFill>
                <a:latin typeface="Onest" pitchFamily="2" charset="0"/>
              </a:rPr>
              <a:t>Lorem ipsum dolor sit amet, </a:t>
            </a:r>
            <a:r>
              <a:rPr lang="en-US" sz="1200" err="1">
                <a:solidFill>
                  <a:schemeClr val="accent6"/>
                </a:solidFill>
                <a:latin typeface="Onest" pitchFamily="2" charset="0"/>
              </a:rPr>
              <a:t>consectetuer</a:t>
            </a:r>
            <a:r>
              <a:rPr lang="en-US" sz="1200">
                <a:solidFill>
                  <a:schemeClr val="accent6"/>
                </a:solidFill>
                <a:latin typeface="Onest" pitchFamily="2" charset="0"/>
              </a:rPr>
              <a:t>. </a:t>
            </a:r>
          </a:p>
        </p:txBody>
      </p:sp>
      <p:sp>
        <p:nvSpPr>
          <p:cNvPr id="11" name="TextBox 10">
            <a:extLst>
              <a:ext uri="{FF2B5EF4-FFF2-40B4-BE49-F238E27FC236}">
                <a16:creationId xmlns:a16="http://schemas.microsoft.com/office/drawing/2014/main" id="{1F238DC9-7DAD-4448-5FED-BB25AB72B046}"/>
              </a:ext>
            </a:extLst>
          </p:cNvPr>
          <p:cNvSpPr txBox="1"/>
          <p:nvPr/>
        </p:nvSpPr>
        <p:spPr>
          <a:xfrm>
            <a:off x="454206" y="3577884"/>
            <a:ext cx="1364969" cy="442942"/>
          </a:xfrm>
          <a:prstGeom prst="rect">
            <a:avLst/>
          </a:prstGeom>
          <a:noFill/>
        </p:spPr>
        <p:txBody>
          <a:bodyPr wrap="square" rtlCol="0">
            <a:spAutoFit/>
          </a:bodyPr>
          <a:lstStyle/>
          <a:p>
            <a:pPr algn="ctr">
              <a:lnSpc>
                <a:spcPct val="120000"/>
              </a:lnSpc>
            </a:pPr>
            <a:r>
              <a:rPr lang="en-US" sz="2000">
                <a:solidFill>
                  <a:schemeClr val="accent1"/>
                </a:solidFill>
                <a:latin typeface="Onest" pitchFamily="2" charset="0"/>
                <a:cs typeface="Wix Madefor Display" panose="020B0503020203020203" pitchFamily="34" charset="0"/>
              </a:rPr>
              <a:t>Market 4</a:t>
            </a:r>
          </a:p>
        </p:txBody>
      </p:sp>
      <p:sp>
        <p:nvSpPr>
          <p:cNvPr id="17" name="TextBox 16">
            <a:extLst>
              <a:ext uri="{FF2B5EF4-FFF2-40B4-BE49-F238E27FC236}">
                <a16:creationId xmlns:a16="http://schemas.microsoft.com/office/drawing/2014/main" id="{E9E0819B-A816-70D7-618D-F3587FCBC9A9}"/>
              </a:ext>
            </a:extLst>
          </p:cNvPr>
          <p:cNvSpPr txBox="1"/>
          <p:nvPr/>
        </p:nvSpPr>
        <p:spPr>
          <a:xfrm>
            <a:off x="2532244" y="4387509"/>
            <a:ext cx="1813559" cy="427361"/>
          </a:xfrm>
          <a:prstGeom prst="rect">
            <a:avLst/>
          </a:prstGeom>
          <a:noFill/>
        </p:spPr>
        <p:txBody>
          <a:bodyPr wrap="square" rtlCol="0">
            <a:spAutoFit/>
          </a:bodyPr>
          <a:lstStyle/>
          <a:p>
            <a:pPr algn="ctr">
              <a:lnSpc>
                <a:spcPct val="90000"/>
              </a:lnSpc>
            </a:pPr>
            <a:r>
              <a:rPr lang="en-US" sz="1200">
                <a:solidFill>
                  <a:schemeClr val="accent6"/>
                </a:solidFill>
                <a:latin typeface="Onest" pitchFamily="2" charset="0"/>
              </a:rPr>
              <a:t>Lorem ipsum dolor sit amet, </a:t>
            </a:r>
            <a:r>
              <a:rPr lang="en-US" sz="1200" err="1">
                <a:solidFill>
                  <a:schemeClr val="accent6"/>
                </a:solidFill>
                <a:latin typeface="Onest" pitchFamily="2" charset="0"/>
              </a:rPr>
              <a:t>consectetuer</a:t>
            </a:r>
            <a:r>
              <a:rPr lang="en-US" sz="1200">
                <a:solidFill>
                  <a:schemeClr val="accent6"/>
                </a:solidFill>
                <a:latin typeface="Onest" pitchFamily="2" charset="0"/>
              </a:rPr>
              <a:t>. </a:t>
            </a:r>
          </a:p>
        </p:txBody>
      </p:sp>
      <p:sp>
        <p:nvSpPr>
          <p:cNvPr id="18" name="TextBox 17">
            <a:extLst>
              <a:ext uri="{FF2B5EF4-FFF2-40B4-BE49-F238E27FC236}">
                <a16:creationId xmlns:a16="http://schemas.microsoft.com/office/drawing/2014/main" id="{24990357-D784-5166-0FBE-07FFBA7A5066}"/>
              </a:ext>
            </a:extLst>
          </p:cNvPr>
          <p:cNvSpPr txBox="1"/>
          <p:nvPr/>
        </p:nvSpPr>
        <p:spPr>
          <a:xfrm>
            <a:off x="2756539" y="3996984"/>
            <a:ext cx="1364969" cy="442942"/>
          </a:xfrm>
          <a:prstGeom prst="rect">
            <a:avLst/>
          </a:prstGeom>
          <a:noFill/>
        </p:spPr>
        <p:txBody>
          <a:bodyPr wrap="square" rtlCol="0">
            <a:spAutoFit/>
          </a:bodyPr>
          <a:lstStyle/>
          <a:p>
            <a:pPr algn="ctr">
              <a:lnSpc>
                <a:spcPct val="120000"/>
              </a:lnSpc>
            </a:pPr>
            <a:r>
              <a:rPr lang="en-US" sz="2000">
                <a:solidFill>
                  <a:schemeClr val="accent1"/>
                </a:solidFill>
                <a:latin typeface="Onest" pitchFamily="2" charset="0"/>
                <a:cs typeface="Wix Madefor Display" panose="020B0503020203020203" pitchFamily="34" charset="0"/>
              </a:rPr>
              <a:t>Market 3</a:t>
            </a:r>
          </a:p>
        </p:txBody>
      </p:sp>
      <p:sp>
        <p:nvSpPr>
          <p:cNvPr id="19" name="TextBox 18">
            <a:extLst>
              <a:ext uri="{FF2B5EF4-FFF2-40B4-BE49-F238E27FC236}">
                <a16:creationId xmlns:a16="http://schemas.microsoft.com/office/drawing/2014/main" id="{9F9D6909-A934-B64D-A4A5-B42506038E4D}"/>
              </a:ext>
            </a:extLst>
          </p:cNvPr>
          <p:cNvSpPr txBox="1"/>
          <p:nvPr/>
        </p:nvSpPr>
        <p:spPr>
          <a:xfrm>
            <a:off x="5410958" y="4654209"/>
            <a:ext cx="1813559" cy="427361"/>
          </a:xfrm>
          <a:prstGeom prst="rect">
            <a:avLst/>
          </a:prstGeom>
          <a:noFill/>
        </p:spPr>
        <p:txBody>
          <a:bodyPr wrap="square" rtlCol="0">
            <a:spAutoFit/>
          </a:bodyPr>
          <a:lstStyle/>
          <a:p>
            <a:pPr algn="ctr">
              <a:lnSpc>
                <a:spcPct val="90000"/>
              </a:lnSpc>
            </a:pPr>
            <a:r>
              <a:rPr lang="en-US" sz="1200">
                <a:solidFill>
                  <a:schemeClr val="accent6"/>
                </a:solidFill>
                <a:latin typeface="Onest" pitchFamily="2" charset="0"/>
              </a:rPr>
              <a:t>Lorem ipsum dolor sit amet, </a:t>
            </a:r>
            <a:r>
              <a:rPr lang="en-US" sz="1200" err="1">
                <a:solidFill>
                  <a:schemeClr val="accent6"/>
                </a:solidFill>
                <a:latin typeface="Onest" pitchFamily="2" charset="0"/>
              </a:rPr>
              <a:t>consectetuer</a:t>
            </a:r>
            <a:r>
              <a:rPr lang="en-US" sz="1200">
                <a:solidFill>
                  <a:schemeClr val="accent6"/>
                </a:solidFill>
                <a:latin typeface="Onest" pitchFamily="2" charset="0"/>
              </a:rPr>
              <a:t>. </a:t>
            </a:r>
          </a:p>
        </p:txBody>
      </p:sp>
      <p:sp>
        <p:nvSpPr>
          <p:cNvPr id="20" name="TextBox 19">
            <a:extLst>
              <a:ext uri="{FF2B5EF4-FFF2-40B4-BE49-F238E27FC236}">
                <a16:creationId xmlns:a16="http://schemas.microsoft.com/office/drawing/2014/main" id="{6384096A-A351-431A-4E38-01CC79A19547}"/>
              </a:ext>
            </a:extLst>
          </p:cNvPr>
          <p:cNvSpPr txBox="1"/>
          <p:nvPr/>
        </p:nvSpPr>
        <p:spPr>
          <a:xfrm>
            <a:off x="5635253" y="4263684"/>
            <a:ext cx="1364969" cy="442942"/>
          </a:xfrm>
          <a:prstGeom prst="rect">
            <a:avLst/>
          </a:prstGeom>
          <a:noFill/>
        </p:spPr>
        <p:txBody>
          <a:bodyPr wrap="square" rtlCol="0">
            <a:spAutoFit/>
          </a:bodyPr>
          <a:lstStyle/>
          <a:p>
            <a:pPr algn="ctr">
              <a:lnSpc>
                <a:spcPct val="120000"/>
              </a:lnSpc>
            </a:pPr>
            <a:r>
              <a:rPr lang="en-US" sz="2000">
                <a:solidFill>
                  <a:schemeClr val="accent1"/>
                </a:solidFill>
                <a:latin typeface="Onest" pitchFamily="2" charset="0"/>
                <a:cs typeface="Wix Madefor Display" panose="020B0503020203020203" pitchFamily="34" charset="0"/>
              </a:rPr>
              <a:t>Market 2</a:t>
            </a:r>
          </a:p>
        </p:txBody>
      </p:sp>
      <p:sp>
        <p:nvSpPr>
          <p:cNvPr id="21" name="TextBox 20">
            <a:extLst>
              <a:ext uri="{FF2B5EF4-FFF2-40B4-BE49-F238E27FC236}">
                <a16:creationId xmlns:a16="http://schemas.microsoft.com/office/drawing/2014/main" id="{92C5A6CB-B560-7779-E990-CB1360445E9F}"/>
              </a:ext>
            </a:extLst>
          </p:cNvPr>
          <p:cNvSpPr txBox="1"/>
          <p:nvPr/>
        </p:nvSpPr>
        <p:spPr>
          <a:xfrm>
            <a:off x="9078093" y="5149509"/>
            <a:ext cx="1874520" cy="427361"/>
          </a:xfrm>
          <a:prstGeom prst="rect">
            <a:avLst/>
          </a:prstGeom>
          <a:noFill/>
        </p:spPr>
        <p:txBody>
          <a:bodyPr wrap="square" rtlCol="0">
            <a:spAutoFit/>
          </a:bodyPr>
          <a:lstStyle/>
          <a:p>
            <a:pPr algn="ctr">
              <a:lnSpc>
                <a:spcPct val="90000"/>
              </a:lnSpc>
            </a:pPr>
            <a:r>
              <a:rPr lang="en-US" sz="1200">
                <a:solidFill>
                  <a:schemeClr val="accent6"/>
                </a:solidFill>
                <a:latin typeface="Onest" pitchFamily="2" charset="0"/>
              </a:rPr>
              <a:t>Lorem ipsum dolor sit amet, </a:t>
            </a:r>
            <a:r>
              <a:rPr lang="en-US" sz="1200" err="1">
                <a:solidFill>
                  <a:schemeClr val="accent6"/>
                </a:solidFill>
                <a:latin typeface="Onest" pitchFamily="2" charset="0"/>
              </a:rPr>
              <a:t>consectetuer</a:t>
            </a:r>
            <a:r>
              <a:rPr lang="en-US" sz="1200">
                <a:solidFill>
                  <a:schemeClr val="accent6"/>
                </a:solidFill>
                <a:latin typeface="Onest" pitchFamily="2" charset="0"/>
              </a:rPr>
              <a:t>. </a:t>
            </a:r>
          </a:p>
        </p:txBody>
      </p:sp>
      <p:sp>
        <p:nvSpPr>
          <p:cNvPr id="22" name="TextBox 21">
            <a:extLst>
              <a:ext uri="{FF2B5EF4-FFF2-40B4-BE49-F238E27FC236}">
                <a16:creationId xmlns:a16="http://schemas.microsoft.com/office/drawing/2014/main" id="{026D9923-693F-77D1-293F-D0DA5E308CE3}"/>
              </a:ext>
            </a:extLst>
          </p:cNvPr>
          <p:cNvSpPr txBox="1"/>
          <p:nvPr/>
        </p:nvSpPr>
        <p:spPr>
          <a:xfrm>
            <a:off x="9332869" y="4758984"/>
            <a:ext cx="1364969" cy="442942"/>
          </a:xfrm>
          <a:prstGeom prst="rect">
            <a:avLst/>
          </a:prstGeom>
          <a:noFill/>
        </p:spPr>
        <p:txBody>
          <a:bodyPr wrap="square" rtlCol="0">
            <a:spAutoFit/>
          </a:bodyPr>
          <a:lstStyle/>
          <a:p>
            <a:pPr algn="ctr">
              <a:lnSpc>
                <a:spcPct val="120000"/>
              </a:lnSpc>
            </a:pPr>
            <a:r>
              <a:rPr lang="en-US" sz="2000">
                <a:solidFill>
                  <a:schemeClr val="accent1"/>
                </a:solidFill>
                <a:latin typeface="Onest" pitchFamily="2" charset="0"/>
                <a:cs typeface="Wix Madefor Display" panose="020B0503020203020203" pitchFamily="34" charset="0"/>
              </a:rPr>
              <a:t>Market 1</a:t>
            </a:r>
          </a:p>
        </p:txBody>
      </p:sp>
    </p:spTree>
    <p:extLst>
      <p:ext uri="{BB962C8B-B14F-4D97-AF65-F5344CB8AC3E}">
        <p14:creationId xmlns:p14="http://schemas.microsoft.com/office/powerpoint/2010/main" val="3808410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4BC703BB-CF46-AD20-1B56-3D59AE2E7189}"/>
              </a:ext>
            </a:extLst>
          </p:cNvPr>
          <p:cNvSpPr txBox="1">
            <a:spLocks/>
          </p:cNvSpPr>
          <p:nvPr/>
        </p:nvSpPr>
        <p:spPr>
          <a:xfrm>
            <a:off x="526302" y="542926"/>
            <a:ext cx="11030698"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150" normalizeH="0" baseline="0" noProof="0">
                <a:ln>
                  <a:noFill/>
                </a:ln>
                <a:solidFill>
                  <a:schemeClr val="accent1"/>
                </a:solidFill>
                <a:effectLst/>
                <a:uLnTx/>
                <a:uFillTx/>
                <a:latin typeface="Onest" pitchFamily="2" charset="0"/>
              </a:rPr>
              <a:t>Market Size and Opportunities</a:t>
            </a:r>
            <a:r>
              <a:rPr kumimoji="0" lang="en-US" b="0" i="0" u="none" strike="noStrike" kern="1200" cap="none" spc="-150" normalizeH="0" baseline="0" noProof="0">
                <a:ln>
                  <a:noFill/>
                </a:ln>
                <a:solidFill>
                  <a:schemeClr val="accent2"/>
                </a:solidFill>
                <a:effectLst/>
                <a:uLnTx/>
                <a:uFillTx/>
                <a:latin typeface="Onest" pitchFamily="2" charset="0"/>
              </a:rPr>
              <a:t>.</a:t>
            </a:r>
            <a:endParaRPr kumimoji="0" lang="en-US" b="0" i="0" u="none" strike="noStrike" kern="1200" cap="none" spc="-150" normalizeH="0" baseline="0" noProof="0">
              <a:ln>
                <a:noFill/>
              </a:ln>
              <a:solidFill>
                <a:schemeClr val="accent3"/>
              </a:solidFill>
              <a:effectLst/>
              <a:uLnTx/>
              <a:uFillTx/>
              <a:latin typeface="Onest" pitchFamily="2" charset="0"/>
            </a:endParaRPr>
          </a:p>
        </p:txBody>
      </p:sp>
      <p:sp>
        <p:nvSpPr>
          <p:cNvPr id="12" name="Title 4">
            <a:extLst>
              <a:ext uri="{FF2B5EF4-FFF2-40B4-BE49-F238E27FC236}">
                <a16:creationId xmlns:a16="http://schemas.microsoft.com/office/drawing/2014/main" id="{7F63A872-C9AB-1499-F806-84A6B8008934}"/>
              </a:ext>
            </a:extLst>
          </p:cNvPr>
          <p:cNvSpPr txBox="1">
            <a:spLocks/>
          </p:cNvSpPr>
          <p:nvPr/>
        </p:nvSpPr>
        <p:spPr>
          <a:xfrm>
            <a:off x="526301" y="285750"/>
            <a:ext cx="1754885"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a:ln>
                  <a:noFill/>
                </a:ln>
                <a:solidFill>
                  <a:schemeClr val="accent2"/>
                </a:solidFill>
                <a:effectLst/>
                <a:uLnTx/>
                <a:uFillTx/>
                <a:latin typeface="Onest ExtraBold" pitchFamily="2" charset="0"/>
              </a:rPr>
              <a:t>MARKET</a:t>
            </a:r>
          </a:p>
        </p:txBody>
      </p:sp>
      <p:sp>
        <p:nvSpPr>
          <p:cNvPr id="21" name="TextBox 20">
            <a:extLst>
              <a:ext uri="{FF2B5EF4-FFF2-40B4-BE49-F238E27FC236}">
                <a16:creationId xmlns:a16="http://schemas.microsoft.com/office/drawing/2014/main" id="{92C5A6CB-B560-7779-E990-CB1360445E9F}"/>
              </a:ext>
            </a:extLst>
          </p:cNvPr>
          <p:cNvSpPr txBox="1"/>
          <p:nvPr/>
        </p:nvSpPr>
        <p:spPr>
          <a:xfrm>
            <a:off x="6985953" y="2365402"/>
            <a:ext cx="4377022" cy="593560"/>
          </a:xfrm>
          <a:prstGeom prst="rect">
            <a:avLst/>
          </a:prstGeom>
          <a:noFill/>
        </p:spPr>
        <p:txBody>
          <a:bodyPr wrap="square" rtlCol="0">
            <a:spAutoFit/>
          </a:bodyPr>
          <a:lstStyle/>
          <a:p>
            <a:pPr>
              <a:lnSpc>
                <a:spcPct val="90000"/>
              </a:lnSpc>
            </a:pPr>
            <a:r>
              <a:rPr lang="en-US" sz="1200">
                <a:solidFill>
                  <a:schemeClr val="accent6"/>
                </a:solidFill>
                <a:latin typeface="Onest" pitchFamily="2" charset="0"/>
              </a:rPr>
              <a:t>Total Available Market is the total market demand for a product or service. The potential market independently from your ability to reach and serve it yet.</a:t>
            </a:r>
          </a:p>
        </p:txBody>
      </p:sp>
      <p:sp>
        <p:nvSpPr>
          <p:cNvPr id="22" name="TextBox 21">
            <a:extLst>
              <a:ext uri="{FF2B5EF4-FFF2-40B4-BE49-F238E27FC236}">
                <a16:creationId xmlns:a16="http://schemas.microsoft.com/office/drawing/2014/main" id="{026D9923-693F-77D1-293F-D0DA5E308CE3}"/>
              </a:ext>
            </a:extLst>
          </p:cNvPr>
          <p:cNvSpPr txBox="1"/>
          <p:nvPr/>
        </p:nvSpPr>
        <p:spPr>
          <a:xfrm>
            <a:off x="6985953" y="1974877"/>
            <a:ext cx="3877510" cy="442942"/>
          </a:xfrm>
          <a:prstGeom prst="rect">
            <a:avLst/>
          </a:prstGeom>
          <a:noFill/>
        </p:spPr>
        <p:txBody>
          <a:bodyPr wrap="square" rtlCol="0">
            <a:spAutoFit/>
          </a:bodyPr>
          <a:lstStyle/>
          <a:p>
            <a:pPr>
              <a:lnSpc>
                <a:spcPct val="120000"/>
              </a:lnSpc>
            </a:pPr>
            <a:r>
              <a:rPr lang="en-US" sz="2000">
                <a:solidFill>
                  <a:schemeClr val="accent1"/>
                </a:solidFill>
                <a:latin typeface="Onest" pitchFamily="2" charset="0"/>
                <a:cs typeface="Wix Madefor Display" panose="020B0503020203020203" pitchFamily="34" charset="0"/>
              </a:rPr>
              <a:t>Total Available Market</a:t>
            </a:r>
          </a:p>
        </p:txBody>
      </p:sp>
      <p:sp>
        <p:nvSpPr>
          <p:cNvPr id="8" name="Oval 7">
            <a:extLst>
              <a:ext uri="{FF2B5EF4-FFF2-40B4-BE49-F238E27FC236}">
                <a16:creationId xmlns:a16="http://schemas.microsoft.com/office/drawing/2014/main" id="{2F90A362-1221-7A24-A543-81E5AD2419C9}"/>
              </a:ext>
            </a:extLst>
          </p:cNvPr>
          <p:cNvSpPr/>
          <p:nvPr/>
        </p:nvSpPr>
        <p:spPr>
          <a:xfrm>
            <a:off x="635000" y="1501541"/>
            <a:ext cx="4541254" cy="4541254"/>
          </a:xfrm>
          <a:prstGeom prst="ellipse">
            <a:avLst/>
          </a:prstGeom>
          <a:solidFill>
            <a:schemeClr val="accent2">
              <a:lumMod val="60000"/>
              <a:lumOff val="40000"/>
            </a:schemeClr>
          </a:solidFill>
          <a:ln cap="rnd">
            <a:noFill/>
            <a:prstDash val="sysDot"/>
            <a:round/>
          </a:ln>
        </p:spPr>
        <p:style>
          <a:lnRef idx="2">
            <a:schemeClr val="accent1">
              <a:shade val="15000"/>
            </a:schemeClr>
          </a:lnRef>
          <a:fillRef idx="1">
            <a:schemeClr val="accent1"/>
          </a:fillRef>
          <a:effectRef idx="0">
            <a:schemeClr val="accent1"/>
          </a:effectRef>
          <a:fontRef idx="minor">
            <a:schemeClr val="lt1"/>
          </a:fontRef>
        </p:style>
        <p:txBody>
          <a:bodyPr lIns="0" tIns="0" rIns="0" bIns="3017520" rtlCol="0" anchor="ctr"/>
          <a:lstStyle/>
          <a:p>
            <a:pPr algn="ctr"/>
            <a:r>
              <a:rPr lang="en-US" sz="3600">
                <a:solidFill>
                  <a:schemeClr val="bg1"/>
                </a:solidFill>
                <a:latin typeface="Onest" pitchFamily="2" charset="0"/>
                <a:cs typeface="Wix Madefor Display" panose="020B0503020203020203" pitchFamily="34" charset="0"/>
              </a:rPr>
              <a:t>$1.2T</a:t>
            </a:r>
          </a:p>
        </p:txBody>
      </p:sp>
      <p:sp>
        <p:nvSpPr>
          <p:cNvPr id="7" name="Oval 6">
            <a:extLst>
              <a:ext uri="{FF2B5EF4-FFF2-40B4-BE49-F238E27FC236}">
                <a16:creationId xmlns:a16="http://schemas.microsoft.com/office/drawing/2014/main" id="{40A49FD4-66F6-73AE-9082-BE91ABBF16DD}"/>
              </a:ext>
            </a:extLst>
          </p:cNvPr>
          <p:cNvSpPr/>
          <p:nvPr/>
        </p:nvSpPr>
        <p:spPr>
          <a:xfrm>
            <a:off x="1256805" y="2745150"/>
            <a:ext cx="3297645" cy="3297645"/>
          </a:xfrm>
          <a:prstGeom prst="ellipse">
            <a:avLst/>
          </a:prstGeom>
          <a:solidFill>
            <a:schemeClr val="accent2"/>
          </a:solidFill>
          <a:ln cap="rnd">
            <a:noFill/>
            <a:prstDash val="sysDot"/>
            <a:round/>
          </a:ln>
        </p:spPr>
        <p:style>
          <a:lnRef idx="2">
            <a:schemeClr val="accent1">
              <a:shade val="15000"/>
            </a:schemeClr>
          </a:lnRef>
          <a:fillRef idx="1">
            <a:schemeClr val="accent1"/>
          </a:fillRef>
          <a:effectRef idx="0">
            <a:schemeClr val="accent1"/>
          </a:effectRef>
          <a:fontRef idx="minor">
            <a:schemeClr val="lt1"/>
          </a:fontRef>
        </p:style>
        <p:txBody>
          <a:bodyPr lIns="0" tIns="0" rIns="0" bIns="1737360" rtlCol="0" anchor="ctr"/>
          <a:lstStyle/>
          <a:p>
            <a:pPr algn="ctr"/>
            <a:r>
              <a:rPr lang="en-US" sz="3000">
                <a:solidFill>
                  <a:schemeClr val="bg1"/>
                </a:solidFill>
                <a:latin typeface="Onest" pitchFamily="2" charset="0"/>
                <a:cs typeface="Wix Madefor Display" panose="020B0503020203020203" pitchFamily="34" charset="0"/>
              </a:rPr>
              <a:t>$800B</a:t>
            </a:r>
          </a:p>
        </p:txBody>
      </p:sp>
      <p:sp>
        <p:nvSpPr>
          <p:cNvPr id="5" name="Oval 4">
            <a:extLst>
              <a:ext uri="{FF2B5EF4-FFF2-40B4-BE49-F238E27FC236}">
                <a16:creationId xmlns:a16="http://schemas.microsoft.com/office/drawing/2014/main" id="{05D3BAB8-26BC-F88A-4111-AACA629A6D70}"/>
              </a:ext>
            </a:extLst>
          </p:cNvPr>
          <p:cNvSpPr/>
          <p:nvPr/>
        </p:nvSpPr>
        <p:spPr>
          <a:xfrm>
            <a:off x="1869550" y="3970640"/>
            <a:ext cx="2072155" cy="2072155"/>
          </a:xfrm>
          <a:prstGeom prst="ellipse">
            <a:avLst/>
          </a:prstGeom>
          <a:solidFill>
            <a:schemeClr val="accent2">
              <a:lumMod val="75000"/>
            </a:schemeClr>
          </a:solidFill>
          <a:ln cap="rnd">
            <a:solidFill>
              <a:schemeClr val="accent2">
                <a:lumMod val="60000"/>
                <a:lumOff val="40000"/>
              </a:schemeClr>
            </a:solidFill>
            <a:prstDash val="sysDot"/>
            <a:round/>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2800">
                <a:solidFill>
                  <a:schemeClr val="bg1"/>
                </a:solidFill>
                <a:latin typeface="Onest" pitchFamily="2" charset="0"/>
                <a:cs typeface="Wix Madefor Display" panose="020B0503020203020203" pitchFamily="34" charset="0"/>
              </a:rPr>
              <a:t>$300B</a:t>
            </a:r>
          </a:p>
        </p:txBody>
      </p:sp>
      <p:cxnSp>
        <p:nvCxnSpPr>
          <p:cNvPr id="16" name="Straight Arrow Connector 15">
            <a:extLst>
              <a:ext uri="{FF2B5EF4-FFF2-40B4-BE49-F238E27FC236}">
                <a16:creationId xmlns:a16="http://schemas.microsoft.com/office/drawing/2014/main" id="{E42FECFB-5BF9-CA67-92B2-5B97D3D530EB}"/>
              </a:ext>
            </a:extLst>
          </p:cNvPr>
          <p:cNvCxnSpPr>
            <a:cxnSpLocks/>
            <a:stCxn id="5" idx="6"/>
          </p:cNvCxnSpPr>
          <p:nvPr/>
        </p:nvCxnSpPr>
        <p:spPr>
          <a:xfrm>
            <a:off x="3941705" y="5006718"/>
            <a:ext cx="2849620" cy="14539"/>
          </a:xfrm>
          <a:prstGeom prst="straightConnector1">
            <a:avLst/>
          </a:prstGeom>
          <a:ln w="15875" cap="rnd">
            <a:solidFill>
              <a:schemeClr val="accent1"/>
            </a:solidFill>
            <a:prstDash val="sysDot"/>
            <a:round/>
            <a:headEnd type="none"/>
            <a:tailEnd type="oval" w="med" len="med"/>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3AAB9F00-0B75-EF50-6D42-526003D81842}"/>
              </a:ext>
            </a:extLst>
          </p:cNvPr>
          <p:cNvCxnSpPr>
            <a:cxnSpLocks/>
          </p:cNvCxnSpPr>
          <p:nvPr/>
        </p:nvCxnSpPr>
        <p:spPr>
          <a:xfrm>
            <a:off x="4359275" y="3621575"/>
            <a:ext cx="2432050" cy="0"/>
          </a:xfrm>
          <a:prstGeom prst="straightConnector1">
            <a:avLst/>
          </a:prstGeom>
          <a:ln w="15875" cap="rnd">
            <a:solidFill>
              <a:schemeClr val="accent1"/>
            </a:solidFill>
            <a:prstDash val="sysDot"/>
            <a:round/>
            <a:headEnd type="none"/>
            <a:tailEnd type="oval" w="med" len="med"/>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DCD6FA58-5CC0-9208-1375-4ABD7125E660}"/>
              </a:ext>
            </a:extLst>
          </p:cNvPr>
          <p:cNvCxnSpPr>
            <a:cxnSpLocks/>
          </p:cNvCxnSpPr>
          <p:nvPr/>
        </p:nvCxnSpPr>
        <p:spPr>
          <a:xfrm>
            <a:off x="4572000" y="2209800"/>
            <a:ext cx="2219325" cy="0"/>
          </a:xfrm>
          <a:prstGeom prst="straightConnector1">
            <a:avLst/>
          </a:prstGeom>
          <a:ln w="15875" cap="rnd">
            <a:solidFill>
              <a:schemeClr val="accent1"/>
            </a:solidFill>
            <a:prstDash val="sysDot"/>
            <a:round/>
            <a:headEnd type="none"/>
            <a:tailEnd type="oval" w="med" len="med"/>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A6C61605-3B9D-C4CC-56F1-D8125DD710F5}"/>
              </a:ext>
            </a:extLst>
          </p:cNvPr>
          <p:cNvSpPr txBox="1"/>
          <p:nvPr/>
        </p:nvSpPr>
        <p:spPr>
          <a:xfrm>
            <a:off x="6985953" y="3787775"/>
            <a:ext cx="4409122" cy="593560"/>
          </a:xfrm>
          <a:prstGeom prst="rect">
            <a:avLst/>
          </a:prstGeom>
          <a:noFill/>
        </p:spPr>
        <p:txBody>
          <a:bodyPr wrap="square" rtlCol="0">
            <a:spAutoFit/>
          </a:bodyPr>
          <a:lstStyle/>
          <a:p>
            <a:pPr>
              <a:lnSpc>
                <a:spcPct val="90000"/>
              </a:lnSpc>
            </a:pPr>
            <a:r>
              <a:rPr lang="en-US" sz="1200">
                <a:solidFill>
                  <a:schemeClr val="accent6"/>
                </a:solidFill>
                <a:latin typeface="Onest" pitchFamily="2" charset="0"/>
              </a:rPr>
              <a:t>Serviceable Available Market is the segment of the TAM targeted by your products and services which is within your geographical reach.</a:t>
            </a:r>
          </a:p>
        </p:txBody>
      </p:sp>
      <p:sp>
        <p:nvSpPr>
          <p:cNvPr id="34" name="TextBox 33">
            <a:extLst>
              <a:ext uri="{FF2B5EF4-FFF2-40B4-BE49-F238E27FC236}">
                <a16:creationId xmlns:a16="http://schemas.microsoft.com/office/drawing/2014/main" id="{6776C566-06F3-0A9C-27BD-FA1FE8339F66}"/>
              </a:ext>
            </a:extLst>
          </p:cNvPr>
          <p:cNvSpPr txBox="1"/>
          <p:nvPr/>
        </p:nvSpPr>
        <p:spPr>
          <a:xfrm>
            <a:off x="6985953" y="3397250"/>
            <a:ext cx="3662997" cy="442942"/>
          </a:xfrm>
          <a:prstGeom prst="rect">
            <a:avLst/>
          </a:prstGeom>
          <a:noFill/>
        </p:spPr>
        <p:txBody>
          <a:bodyPr wrap="square" rtlCol="0">
            <a:spAutoFit/>
          </a:bodyPr>
          <a:lstStyle/>
          <a:p>
            <a:pPr>
              <a:lnSpc>
                <a:spcPct val="120000"/>
              </a:lnSpc>
            </a:pPr>
            <a:r>
              <a:rPr lang="en-US" sz="2000" dirty="0">
                <a:solidFill>
                  <a:schemeClr val="accent1"/>
                </a:solidFill>
                <a:latin typeface="Onest" pitchFamily="2" charset="0"/>
                <a:cs typeface="Wix Madefor Display" panose="020B0503020203020203" pitchFamily="34" charset="0"/>
              </a:rPr>
              <a:t>Served Available Market</a:t>
            </a:r>
          </a:p>
        </p:txBody>
      </p:sp>
      <p:sp>
        <p:nvSpPr>
          <p:cNvPr id="35" name="TextBox 34">
            <a:extLst>
              <a:ext uri="{FF2B5EF4-FFF2-40B4-BE49-F238E27FC236}">
                <a16:creationId xmlns:a16="http://schemas.microsoft.com/office/drawing/2014/main" id="{F6C735AE-55D7-8F59-20BB-CD0D03FEF091}"/>
              </a:ext>
            </a:extLst>
          </p:cNvPr>
          <p:cNvSpPr txBox="1"/>
          <p:nvPr/>
        </p:nvSpPr>
        <p:spPr>
          <a:xfrm>
            <a:off x="6985953" y="5172940"/>
            <a:ext cx="3585111" cy="427361"/>
          </a:xfrm>
          <a:prstGeom prst="rect">
            <a:avLst/>
          </a:prstGeom>
          <a:noFill/>
        </p:spPr>
        <p:txBody>
          <a:bodyPr wrap="square" rtlCol="0">
            <a:spAutoFit/>
          </a:bodyPr>
          <a:lstStyle/>
          <a:p>
            <a:pPr>
              <a:lnSpc>
                <a:spcPct val="90000"/>
              </a:lnSpc>
            </a:pPr>
            <a:r>
              <a:rPr lang="en-US" sz="1200">
                <a:solidFill>
                  <a:schemeClr val="accent6"/>
                </a:solidFill>
                <a:latin typeface="Onest" pitchFamily="2" charset="0"/>
              </a:rPr>
              <a:t>The share and portion of the market that you can capture.</a:t>
            </a:r>
          </a:p>
        </p:txBody>
      </p:sp>
      <p:sp>
        <p:nvSpPr>
          <p:cNvPr id="36" name="TextBox 35">
            <a:extLst>
              <a:ext uri="{FF2B5EF4-FFF2-40B4-BE49-F238E27FC236}">
                <a16:creationId xmlns:a16="http://schemas.microsoft.com/office/drawing/2014/main" id="{099A880C-9E92-2F93-1996-47E486104004}"/>
              </a:ext>
            </a:extLst>
          </p:cNvPr>
          <p:cNvSpPr txBox="1"/>
          <p:nvPr/>
        </p:nvSpPr>
        <p:spPr>
          <a:xfrm>
            <a:off x="6985953" y="4782415"/>
            <a:ext cx="2318286" cy="442942"/>
          </a:xfrm>
          <a:prstGeom prst="rect">
            <a:avLst/>
          </a:prstGeom>
          <a:noFill/>
        </p:spPr>
        <p:txBody>
          <a:bodyPr wrap="square" rtlCol="0">
            <a:spAutoFit/>
          </a:bodyPr>
          <a:lstStyle/>
          <a:p>
            <a:pPr>
              <a:lnSpc>
                <a:spcPct val="120000"/>
              </a:lnSpc>
            </a:pPr>
            <a:r>
              <a:rPr lang="en-US" sz="2000">
                <a:solidFill>
                  <a:schemeClr val="accent1"/>
                </a:solidFill>
                <a:latin typeface="Onest" pitchFamily="2" charset="0"/>
                <a:cs typeface="Wix Madefor Display" panose="020B0503020203020203" pitchFamily="34" charset="0"/>
              </a:rPr>
              <a:t>Target Market</a:t>
            </a:r>
          </a:p>
        </p:txBody>
      </p:sp>
    </p:spTree>
    <p:extLst>
      <p:ext uri="{BB962C8B-B14F-4D97-AF65-F5344CB8AC3E}">
        <p14:creationId xmlns:p14="http://schemas.microsoft.com/office/powerpoint/2010/main" val="40399856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D06A60-1A20-D8D8-C50C-86AAF701C8DE}"/>
            </a:ext>
          </a:extLst>
        </p:cNvPr>
        <p:cNvGrpSpPr/>
        <p:nvPr/>
      </p:nvGrpSpPr>
      <p:grpSpPr>
        <a:xfrm>
          <a:off x="0" y="0"/>
          <a:ext cx="0" cy="0"/>
          <a:chOff x="0" y="0"/>
          <a:chExt cx="0" cy="0"/>
        </a:xfrm>
      </p:grpSpPr>
      <p:pic>
        <p:nvPicPr>
          <p:cNvPr id="40" name="Picture 39" descr="A syringe and a vial of blue liquid&#10;&#10;Description automatically generated">
            <a:extLst>
              <a:ext uri="{FF2B5EF4-FFF2-40B4-BE49-F238E27FC236}">
                <a16:creationId xmlns:a16="http://schemas.microsoft.com/office/drawing/2014/main" id="{70299718-932E-4287-1DE5-96E69D334D8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12330" t="31482" r="49819" b="576"/>
          <a:stretch/>
        </p:blipFill>
        <p:spPr>
          <a:xfrm>
            <a:off x="4476166" y="2030800"/>
            <a:ext cx="3281688" cy="3923606"/>
          </a:xfrm>
          <a:custGeom>
            <a:avLst/>
            <a:gdLst>
              <a:gd name="connsiteX0" fmla="*/ 107705 w 3281688"/>
              <a:gd name="connsiteY0" fmla="*/ 0 h 3923606"/>
              <a:gd name="connsiteX1" fmla="*/ 3173983 w 3281688"/>
              <a:gd name="connsiteY1" fmla="*/ 0 h 3923606"/>
              <a:gd name="connsiteX2" fmla="*/ 3281688 w 3281688"/>
              <a:gd name="connsiteY2" fmla="*/ 107705 h 3923606"/>
              <a:gd name="connsiteX3" fmla="*/ 3281688 w 3281688"/>
              <a:gd name="connsiteY3" fmla="*/ 3815901 h 3923606"/>
              <a:gd name="connsiteX4" fmla="*/ 3173983 w 3281688"/>
              <a:gd name="connsiteY4" fmla="*/ 3923606 h 3923606"/>
              <a:gd name="connsiteX5" fmla="*/ 107705 w 3281688"/>
              <a:gd name="connsiteY5" fmla="*/ 3923606 h 3923606"/>
              <a:gd name="connsiteX6" fmla="*/ 0 w 3281688"/>
              <a:gd name="connsiteY6" fmla="*/ 3815901 h 3923606"/>
              <a:gd name="connsiteX7" fmla="*/ 0 w 3281688"/>
              <a:gd name="connsiteY7" fmla="*/ 107705 h 3923606"/>
              <a:gd name="connsiteX8" fmla="*/ 107705 w 3281688"/>
              <a:gd name="connsiteY8" fmla="*/ 0 h 3923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81688" h="3923606">
                <a:moveTo>
                  <a:pt x="107705" y="0"/>
                </a:moveTo>
                <a:lnTo>
                  <a:pt x="3173983" y="0"/>
                </a:lnTo>
                <a:cubicBezTo>
                  <a:pt x="3233467" y="0"/>
                  <a:pt x="3281688" y="48221"/>
                  <a:pt x="3281688" y="107705"/>
                </a:cubicBezTo>
                <a:lnTo>
                  <a:pt x="3281688" y="3815901"/>
                </a:lnTo>
                <a:cubicBezTo>
                  <a:pt x="3281688" y="3875385"/>
                  <a:pt x="3233467" y="3923606"/>
                  <a:pt x="3173983" y="3923606"/>
                </a:cubicBezTo>
                <a:lnTo>
                  <a:pt x="107705" y="3923606"/>
                </a:lnTo>
                <a:cubicBezTo>
                  <a:pt x="48221" y="3923606"/>
                  <a:pt x="0" y="3875385"/>
                  <a:pt x="0" y="3815901"/>
                </a:cubicBezTo>
                <a:lnTo>
                  <a:pt x="0" y="107705"/>
                </a:lnTo>
                <a:cubicBezTo>
                  <a:pt x="0" y="48221"/>
                  <a:pt x="48221" y="0"/>
                  <a:pt x="107705" y="0"/>
                </a:cubicBezTo>
                <a:close/>
              </a:path>
            </a:pathLst>
          </a:custGeom>
        </p:spPr>
      </p:pic>
      <p:sp>
        <p:nvSpPr>
          <p:cNvPr id="6" name="Title 4">
            <a:extLst>
              <a:ext uri="{FF2B5EF4-FFF2-40B4-BE49-F238E27FC236}">
                <a16:creationId xmlns:a16="http://schemas.microsoft.com/office/drawing/2014/main" id="{8FF6CD28-77A2-AD61-F884-1EE4963B7D28}"/>
              </a:ext>
            </a:extLst>
          </p:cNvPr>
          <p:cNvSpPr txBox="1">
            <a:spLocks/>
          </p:cNvSpPr>
          <p:nvPr/>
        </p:nvSpPr>
        <p:spPr>
          <a:xfrm>
            <a:off x="526302" y="542926"/>
            <a:ext cx="11030698"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150" normalizeH="0" baseline="0" noProof="0">
                <a:ln>
                  <a:noFill/>
                </a:ln>
                <a:solidFill>
                  <a:schemeClr val="accent1"/>
                </a:solidFill>
                <a:effectLst/>
                <a:uLnTx/>
                <a:uFillTx/>
                <a:latin typeface="Onest" pitchFamily="2" charset="0"/>
              </a:rPr>
              <a:t>Potential to Cure a Variety of Diseases</a:t>
            </a:r>
            <a:r>
              <a:rPr kumimoji="0" lang="en-US" b="0" i="0" u="none" strike="noStrike" kern="1200" cap="none" spc="-150" normalizeH="0" baseline="0" noProof="0">
                <a:ln>
                  <a:noFill/>
                </a:ln>
                <a:solidFill>
                  <a:schemeClr val="accent2"/>
                </a:solidFill>
                <a:effectLst/>
                <a:uLnTx/>
                <a:uFillTx/>
                <a:latin typeface="Onest" pitchFamily="2" charset="0"/>
              </a:rPr>
              <a:t>.</a:t>
            </a:r>
          </a:p>
        </p:txBody>
      </p:sp>
      <p:sp>
        <p:nvSpPr>
          <p:cNvPr id="12" name="Title 4">
            <a:extLst>
              <a:ext uri="{FF2B5EF4-FFF2-40B4-BE49-F238E27FC236}">
                <a16:creationId xmlns:a16="http://schemas.microsoft.com/office/drawing/2014/main" id="{57E844E8-35C5-F776-89A9-BBAA7D3A17C2}"/>
              </a:ext>
            </a:extLst>
          </p:cNvPr>
          <p:cNvSpPr txBox="1">
            <a:spLocks/>
          </p:cNvSpPr>
          <p:nvPr/>
        </p:nvSpPr>
        <p:spPr>
          <a:xfrm>
            <a:off x="526302" y="285750"/>
            <a:ext cx="1919718"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a:ln>
                  <a:noFill/>
                </a:ln>
                <a:solidFill>
                  <a:schemeClr val="accent2"/>
                </a:solidFill>
                <a:effectLst/>
                <a:uLnTx/>
                <a:uFillTx/>
                <a:latin typeface="Onest ExtraBold" pitchFamily="2" charset="0"/>
              </a:rPr>
              <a:t>OUR PRODUCT</a:t>
            </a:r>
          </a:p>
        </p:txBody>
      </p:sp>
      <p:sp>
        <p:nvSpPr>
          <p:cNvPr id="4" name="Title 4">
            <a:extLst>
              <a:ext uri="{FF2B5EF4-FFF2-40B4-BE49-F238E27FC236}">
                <a16:creationId xmlns:a16="http://schemas.microsoft.com/office/drawing/2014/main" id="{8283C465-46BC-A51E-7A29-0F8EFEC5B343}"/>
              </a:ext>
            </a:extLst>
          </p:cNvPr>
          <p:cNvSpPr txBox="1">
            <a:spLocks/>
          </p:cNvSpPr>
          <p:nvPr/>
        </p:nvSpPr>
        <p:spPr>
          <a:xfrm>
            <a:off x="526302" y="1219201"/>
            <a:ext cx="11030698" cy="368968"/>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normalizeH="0" baseline="0" noProof="0">
                <a:ln>
                  <a:noFill/>
                </a:ln>
                <a:solidFill>
                  <a:schemeClr val="accent2"/>
                </a:solidFill>
                <a:effectLst/>
                <a:uLnTx/>
                <a:uFillTx/>
                <a:latin typeface="Onest" pitchFamily="2" charset="0"/>
              </a:rPr>
              <a:t>Descriptive sentence of your product / solution </a:t>
            </a:r>
          </a:p>
        </p:txBody>
      </p:sp>
      <p:sp>
        <p:nvSpPr>
          <p:cNvPr id="9" name="TextBox 8">
            <a:extLst>
              <a:ext uri="{FF2B5EF4-FFF2-40B4-BE49-F238E27FC236}">
                <a16:creationId xmlns:a16="http://schemas.microsoft.com/office/drawing/2014/main" id="{7F7F5709-10EE-7AAD-3AB1-702B7AC9292E}"/>
              </a:ext>
            </a:extLst>
          </p:cNvPr>
          <p:cNvSpPr txBox="1"/>
          <p:nvPr/>
        </p:nvSpPr>
        <p:spPr>
          <a:xfrm>
            <a:off x="545965" y="2349730"/>
            <a:ext cx="3353279" cy="1744645"/>
          </a:xfrm>
          <a:prstGeom prst="rect">
            <a:avLst/>
          </a:prstGeom>
          <a:noFill/>
        </p:spPr>
        <p:txBody>
          <a:bodyPr wrap="square" rtlCol="0">
            <a:spAutoFit/>
          </a:bodyPr>
          <a:lstStyle/>
          <a:p>
            <a:pPr>
              <a:lnSpc>
                <a:spcPct val="90000"/>
              </a:lnSpc>
              <a:spcAft>
                <a:spcPts val="1200"/>
              </a:spcAft>
            </a:pPr>
            <a:r>
              <a:rPr lang="en-US" sz="1200">
                <a:solidFill>
                  <a:schemeClr val="accent6"/>
                </a:solidFill>
                <a:latin typeface="Onest" pitchFamily="2" charset="0"/>
              </a:rPr>
              <a:t>In the product slide, let your creation shine! This section is your time to strut your stuff, so put your best foot forward. Showcase your product with eye-catching visuals, giving investors a taste of its look and feel. </a:t>
            </a:r>
          </a:p>
          <a:p>
            <a:pPr>
              <a:lnSpc>
                <a:spcPct val="90000"/>
              </a:lnSpc>
              <a:spcAft>
                <a:spcPts val="1200"/>
              </a:spcAft>
            </a:pPr>
            <a:r>
              <a:rPr lang="en-US" sz="1200">
                <a:solidFill>
                  <a:schemeClr val="accent6"/>
                </a:solidFill>
                <a:latin typeface="Onest" pitchFamily="2" charset="0"/>
              </a:rPr>
              <a:t>Outline your core features in simple terms, showing how they benefit users. Make it clear what your product does and why it's worth attention. </a:t>
            </a:r>
          </a:p>
        </p:txBody>
      </p:sp>
      <p:sp>
        <p:nvSpPr>
          <p:cNvPr id="10" name="TextBox 9">
            <a:extLst>
              <a:ext uri="{FF2B5EF4-FFF2-40B4-BE49-F238E27FC236}">
                <a16:creationId xmlns:a16="http://schemas.microsoft.com/office/drawing/2014/main" id="{AACCFFF5-7C73-3136-0D30-C24386ABE6BF}"/>
              </a:ext>
            </a:extLst>
          </p:cNvPr>
          <p:cNvSpPr txBox="1"/>
          <p:nvPr/>
        </p:nvSpPr>
        <p:spPr>
          <a:xfrm>
            <a:off x="545965" y="1892223"/>
            <a:ext cx="3559310" cy="442942"/>
          </a:xfrm>
          <a:prstGeom prst="rect">
            <a:avLst/>
          </a:prstGeom>
          <a:noFill/>
        </p:spPr>
        <p:txBody>
          <a:bodyPr wrap="square" rtlCol="0">
            <a:spAutoFit/>
          </a:bodyPr>
          <a:lstStyle/>
          <a:p>
            <a:pPr>
              <a:lnSpc>
                <a:spcPct val="120000"/>
              </a:lnSpc>
            </a:pPr>
            <a:r>
              <a:rPr lang="en-US" sz="2000">
                <a:solidFill>
                  <a:schemeClr val="accent1"/>
                </a:solidFill>
                <a:latin typeface="Onest" pitchFamily="2" charset="0"/>
                <a:cs typeface="Wix Madefor Display" panose="020B0503020203020203" pitchFamily="34" charset="0"/>
              </a:rPr>
              <a:t>About the Product </a:t>
            </a:r>
          </a:p>
        </p:txBody>
      </p:sp>
      <p:sp>
        <p:nvSpPr>
          <p:cNvPr id="11" name="TextBox 10">
            <a:extLst>
              <a:ext uri="{FF2B5EF4-FFF2-40B4-BE49-F238E27FC236}">
                <a16:creationId xmlns:a16="http://schemas.microsoft.com/office/drawing/2014/main" id="{AB316210-BA15-007E-5FCF-B4266FC7A911}"/>
              </a:ext>
            </a:extLst>
          </p:cNvPr>
          <p:cNvSpPr txBox="1"/>
          <p:nvPr/>
        </p:nvSpPr>
        <p:spPr>
          <a:xfrm>
            <a:off x="545963" y="4690005"/>
            <a:ext cx="3559312" cy="747449"/>
          </a:xfrm>
          <a:prstGeom prst="rect">
            <a:avLst/>
          </a:prstGeom>
          <a:noFill/>
        </p:spPr>
        <p:txBody>
          <a:bodyPr wrap="square" rtlCol="0">
            <a:spAutoFit/>
          </a:bodyPr>
          <a:lstStyle/>
          <a:p>
            <a:pPr>
              <a:lnSpc>
                <a:spcPct val="90000"/>
              </a:lnSpc>
              <a:spcAft>
                <a:spcPts val="1200"/>
              </a:spcAft>
            </a:pPr>
            <a:r>
              <a:rPr lang="en-US" sz="1200">
                <a:solidFill>
                  <a:schemeClr val="accent6"/>
                </a:solidFill>
                <a:latin typeface="Onest" pitchFamily="2" charset="0"/>
              </a:rPr>
              <a:t>The reader should understand quickly what your product does </a:t>
            </a:r>
          </a:p>
          <a:p>
            <a:pPr>
              <a:lnSpc>
                <a:spcPct val="90000"/>
              </a:lnSpc>
              <a:spcAft>
                <a:spcPts val="1200"/>
              </a:spcAft>
            </a:pPr>
            <a:r>
              <a:rPr lang="en-US" sz="1200">
                <a:solidFill>
                  <a:schemeClr val="accent6"/>
                </a:solidFill>
                <a:latin typeface="Onest" pitchFamily="2" charset="0"/>
              </a:rPr>
              <a:t>Explain how it adds value.</a:t>
            </a:r>
          </a:p>
        </p:txBody>
      </p:sp>
      <p:sp>
        <p:nvSpPr>
          <p:cNvPr id="13" name="TextBox 12">
            <a:extLst>
              <a:ext uri="{FF2B5EF4-FFF2-40B4-BE49-F238E27FC236}">
                <a16:creationId xmlns:a16="http://schemas.microsoft.com/office/drawing/2014/main" id="{1E449CF4-18B5-1E57-E238-23CBBA98A586}"/>
              </a:ext>
            </a:extLst>
          </p:cNvPr>
          <p:cNvSpPr txBox="1"/>
          <p:nvPr/>
        </p:nvSpPr>
        <p:spPr>
          <a:xfrm>
            <a:off x="545965" y="4242330"/>
            <a:ext cx="3559310" cy="442942"/>
          </a:xfrm>
          <a:prstGeom prst="rect">
            <a:avLst/>
          </a:prstGeom>
          <a:noFill/>
        </p:spPr>
        <p:txBody>
          <a:bodyPr wrap="square" rtlCol="0">
            <a:spAutoFit/>
          </a:bodyPr>
          <a:lstStyle/>
          <a:p>
            <a:pPr>
              <a:lnSpc>
                <a:spcPct val="120000"/>
              </a:lnSpc>
            </a:pPr>
            <a:r>
              <a:rPr lang="en-US" sz="2000">
                <a:solidFill>
                  <a:schemeClr val="accent1"/>
                </a:solidFill>
                <a:latin typeface="Onest" pitchFamily="2" charset="0"/>
                <a:cs typeface="Wix Madefor Display" panose="020B0503020203020203" pitchFamily="34" charset="0"/>
              </a:rPr>
              <a:t>Product </a:t>
            </a:r>
          </a:p>
        </p:txBody>
      </p:sp>
      <p:sp>
        <p:nvSpPr>
          <p:cNvPr id="14" name="Rectangle: Rounded Corners 13">
            <a:extLst>
              <a:ext uri="{FF2B5EF4-FFF2-40B4-BE49-F238E27FC236}">
                <a16:creationId xmlns:a16="http://schemas.microsoft.com/office/drawing/2014/main" id="{B4247529-92B1-6F00-19A5-6BAE5B3E6159}"/>
              </a:ext>
            </a:extLst>
          </p:cNvPr>
          <p:cNvSpPr/>
          <p:nvPr/>
        </p:nvSpPr>
        <p:spPr>
          <a:xfrm>
            <a:off x="8093157" y="2041183"/>
            <a:ext cx="3462596" cy="1065663"/>
          </a:xfrm>
          <a:prstGeom prst="roundRect">
            <a:avLst>
              <a:gd name="adj" fmla="val 10272"/>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a:extLst>
              <a:ext uri="{FF2B5EF4-FFF2-40B4-BE49-F238E27FC236}">
                <a16:creationId xmlns:a16="http://schemas.microsoft.com/office/drawing/2014/main" id="{855EE86E-F308-D2AD-C67C-37D209D71A3C}"/>
              </a:ext>
            </a:extLst>
          </p:cNvPr>
          <p:cNvSpPr txBox="1">
            <a:spLocks/>
          </p:cNvSpPr>
          <p:nvPr/>
        </p:nvSpPr>
        <p:spPr>
          <a:xfrm>
            <a:off x="8904927" y="2218249"/>
            <a:ext cx="1738601"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1600">
                <a:solidFill>
                  <a:schemeClr val="accent2"/>
                </a:solidFill>
                <a:latin typeface="Onest" pitchFamily="2" charset="0"/>
                <a:ea typeface="+mn-ea"/>
                <a:cs typeface="Wix Madefor Display" panose="020B0503020203020203" pitchFamily="34" charset="0"/>
              </a:rPr>
              <a:t>Clinically Tested</a:t>
            </a:r>
          </a:p>
        </p:txBody>
      </p:sp>
      <p:sp>
        <p:nvSpPr>
          <p:cNvPr id="16" name="Rectangle: Rounded Corners 15">
            <a:extLst>
              <a:ext uri="{FF2B5EF4-FFF2-40B4-BE49-F238E27FC236}">
                <a16:creationId xmlns:a16="http://schemas.microsoft.com/office/drawing/2014/main" id="{661DAE22-48A3-96DA-3F71-43F2AD03EC87}"/>
              </a:ext>
            </a:extLst>
          </p:cNvPr>
          <p:cNvSpPr/>
          <p:nvPr/>
        </p:nvSpPr>
        <p:spPr>
          <a:xfrm>
            <a:off x="8308338" y="2256643"/>
            <a:ext cx="511175" cy="486890"/>
          </a:xfrm>
          <a:prstGeom prst="roundRect">
            <a:avLst>
              <a:gd name="adj" fmla="val 10176"/>
            </a:avLst>
          </a:prstGeom>
          <a:solidFill>
            <a:schemeClr val="accent5">
              <a:lumMod val="90000"/>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357F6858-1AB0-ED09-F982-12F58E6F54DD}"/>
              </a:ext>
            </a:extLst>
          </p:cNvPr>
          <p:cNvSpPr txBox="1"/>
          <p:nvPr/>
        </p:nvSpPr>
        <p:spPr>
          <a:xfrm>
            <a:off x="8904927" y="2476640"/>
            <a:ext cx="2315522" cy="461665"/>
          </a:xfrm>
          <a:prstGeom prst="rect">
            <a:avLst/>
          </a:prstGeom>
          <a:noFill/>
        </p:spPr>
        <p:txBody>
          <a:bodyPr wrap="square" rtlCol="0">
            <a:spAutoFit/>
          </a:bodyPr>
          <a:lstStyle/>
          <a:p>
            <a:pPr>
              <a:spcAft>
                <a:spcPts val="600"/>
              </a:spcAft>
            </a:pPr>
            <a:r>
              <a:rPr lang="en-US" sz="1200">
                <a:solidFill>
                  <a:schemeClr val="accent1"/>
                </a:solidFill>
                <a:latin typeface="Onest" pitchFamily="2" charset="0"/>
              </a:rPr>
              <a:t>Highlight about the key feature of the product</a:t>
            </a:r>
          </a:p>
        </p:txBody>
      </p:sp>
      <p:sp>
        <p:nvSpPr>
          <p:cNvPr id="18" name="Rectangle: Rounded Corners 17">
            <a:extLst>
              <a:ext uri="{FF2B5EF4-FFF2-40B4-BE49-F238E27FC236}">
                <a16:creationId xmlns:a16="http://schemas.microsoft.com/office/drawing/2014/main" id="{323D44BC-8E7C-4D01-D651-B2081591446E}"/>
              </a:ext>
            </a:extLst>
          </p:cNvPr>
          <p:cNvSpPr/>
          <p:nvPr/>
        </p:nvSpPr>
        <p:spPr>
          <a:xfrm>
            <a:off x="8093157" y="3464965"/>
            <a:ext cx="3462596" cy="1065663"/>
          </a:xfrm>
          <a:prstGeom prst="roundRect">
            <a:avLst>
              <a:gd name="adj" fmla="val 10272"/>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a:extLst>
              <a:ext uri="{FF2B5EF4-FFF2-40B4-BE49-F238E27FC236}">
                <a16:creationId xmlns:a16="http://schemas.microsoft.com/office/drawing/2014/main" id="{CD86C57C-5C39-50F0-EC58-61E794FE48B1}"/>
              </a:ext>
            </a:extLst>
          </p:cNvPr>
          <p:cNvSpPr txBox="1">
            <a:spLocks/>
          </p:cNvSpPr>
          <p:nvPr/>
        </p:nvSpPr>
        <p:spPr>
          <a:xfrm>
            <a:off x="8904927" y="3642031"/>
            <a:ext cx="1738601"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1600">
                <a:solidFill>
                  <a:schemeClr val="accent2"/>
                </a:solidFill>
                <a:latin typeface="Onest" pitchFamily="2" charset="0"/>
                <a:ea typeface="+mn-ea"/>
                <a:cs typeface="Wix Madefor Display" panose="020B0503020203020203" pitchFamily="34" charset="0"/>
              </a:rPr>
              <a:t>Safe to Use</a:t>
            </a:r>
          </a:p>
        </p:txBody>
      </p:sp>
      <p:sp>
        <p:nvSpPr>
          <p:cNvPr id="20" name="Rectangle: Rounded Corners 19">
            <a:extLst>
              <a:ext uri="{FF2B5EF4-FFF2-40B4-BE49-F238E27FC236}">
                <a16:creationId xmlns:a16="http://schemas.microsoft.com/office/drawing/2014/main" id="{7E607631-CE73-3E05-9FF5-A6AFF1398068}"/>
              </a:ext>
            </a:extLst>
          </p:cNvPr>
          <p:cNvSpPr/>
          <p:nvPr/>
        </p:nvSpPr>
        <p:spPr>
          <a:xfrm>
            <a:off x="8308338" y="3680425"/>
            <a:ext cx="511175" cy="486890"/>
          </a:xfrm>
          <a:prstGeom prst="roundRect">
            <a:avLst>
              <a:gd name="adj" fmla="val 10176"/>
            </a:avLst>
          </a:prstGeom>
          <a:solidFill>
            <a:schemeClr val="accent5">
              <a:lumMod val="90000"/>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2C07BC70-AE55-1427-2041-FB43FFA2ACEB}"/>
              </a:ext>
            </a:extLst>
          </p:cNvPr>
          <p:cNvSpPr txBox="1"/>
          <p:nvPr/>
        </p:nvSpPr>
        <p:spPr>
          <a:xfrm>
            <a:off x="8904927" y="3900422"/>
            <a:ext cx="2315522" cy="461665"/>
          </a:xfrm>
          <a:prstGeom prst="rect">
            <a:avLst/>
          </a:prstGeom>
          <a:noFill/>
        </p:spPr>
        <p:txBody>
          <a:bodyPr wrap="square" rtlCol="0">
            <a:spAutoFit/>
          </a:bodyPr>
          <a:lstStyle/>
          <a:p>
            <a:pPr>
              <a:spcAft>
                <a:spcPts val="600"/>
              </a:spcAft>
            </a:pPr>
            <a:r>
              <a:rPr lang="en-US" sz="1200">
                <a:solidFill>
                  <a:schemeClr val="accent1"/>
                </a:solidFill>
                <a:latin typeface="Onest" pitchFamily="2" charset="0"/>
              </a:rPr>
              <a:t>Highlight about the key feature of the product</a:t>
            </a:r>
          </a:p>
        </p:txBody>
      </p:sp>
      <p:sp>
        <p:nvSpPr>
          <p:cNvPr id="22" name="Rectangle: Rounded Corners 21">
            <a:extLst>
              <a:ext uri="{FF2B5EF4-FFF2-40B4-BE49-F238E27FC236}">
                <a16:creationId xmlns:a16="http://schemas.microsoft.com/office/drawing/2014/main" id="{94B42E3E-B60C-723D-CF05-E31A0B7FFC93}"/>
              </a:ext>
            </a:extLst>
          </p:cNvPr>
          <p:cNvSpPr/>
          <p:nvPr/>
        </p:nvSpPr>
        <p:spPr>
          <a:xfrm>
            <a:off x="8093157" y="4888746"/>
            <a:ext cx="3462596" cy="1065663"/>
          </a:xfrm>
          <a:prstGeom prst="roundRect">
            <a:avLst>
              <a:gd name="adj" fmla="val 10272"/>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itle 1">
            <a:extLst>
              <a:ext uri="{FF2B5EF4-FFF2-40B4-BE49-F238E27FC236}">
                <a16:creationId xmlns:a16="http://schemas.microsoft.com/office/drawing/2014/main" id="{B8F79488-37B2-FC8B-29D6-7D85A304D3E3}"/>
              </a:ext>
            </a:extLst>
          </p:cNvPr>
          <p:cNvSpPr txBox="1">
            <a:spLocks/>
          </p:cNvSpPr>
          <p:nvPr/>
        </p:nvSpPr>
        <p:spPr>
          <a:xfrm>
            <a:off x="8904927" y="5065812"/>
            <a:ext cx="1738601"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1600">
                <a:solidFill>
                  <a:schemeClr val="accent2"/>
                </a:solidFill>
                <a:latin typeface="Onest" pitchFamily="2" charset="0"/>
                <a:ea typeface="+mn-ea"/>
                <a:cs typeface="Wix Madefor Display" panose="020B0503020203020203" pitchFamily="34" charset="0"/>
              </a:rPr>
              <a:t>Efficient</a:t>
            </a:r>
          </a:p>
        </p:txBody>
      </p:sp>
      <p:sp>
        <p:nvSpPr>
          <p:cNvPr id="38" name="Rectangle: Rounded Corners 37">
            <a:extLst>
              <a:ext uri="{FF2B5EF4-FFF2-40B4-BE49-F238E27FC236}">
                <a16:creationId xmlns:a16="http://schemas.microsoft.com/office/drawing/2014/main" id="{BA7CC835-1B00-D6F3-6554-A510D21596A5}"/>
              </a:ext>
            </a:extLst>
          </p:cNvPr>
          <p:cNvSpPr/>
          <p:nvPr/>
        </p:nvSpPr>
        <p:spPr>
          <a:xfrm>
            <a:off x="8308338" y="5104206"/>
            <a:ext cx="511175" cy="486890"/>
          </a:xfrm>
          <a:prstGeom prst="roundRect">
            <a:avLst>
              <a:gd name="adj" fmla="val 10176"/>
            </a:avLst>
          </a:prstGeom>
          <a:solidFill>
            <a:schemeClr val="accent5">
              <a:lumMod val="90000"/>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F17A8516-F10E-0D62-B6DF-2B7E15E1B141}"/>
              </a:ext>
            </a:extLst>
          </p:cNvPr>
          <p:cNvSpPr txBox="1"/>
          <p:nvPr/>
        </p:nvSpPr>
        <p:spPr>
          <a:xfrm>
            <a:off x="8904927" y="5324203"/>
            <a:ext cx="2315522" cy="461665"/>
          </a:xfrm>
          <a:prstGeom prst="rect">
            <a:avLst/>
          </a:prstGeom>
          <a:noFill/>
        </p:spPr>
        <p:txBody>
          <a:bodyPr wrap="square" rtlCol="0">
            <a:spAutoFit/>
          </a:bodyPr>
          <a:lstStyle/>
          <a:p>
            <a:pPr>
              <a:spcAft>
                <a:spcPts val="600"/>
              </a:spcAft>
            </a:pPr>
            <a:r>
              <a:rPr lang="en-US" sz="1200">
                <a:solidFill>
                  <a:schemeClr val="accent1"/>
                </a:solidFill>
                <a:latin typeface="Onest" pitchFamily="2" charset="0"/>
              </a:rPr>
              <a:t>Highlight about the key feature of the product</a:t>
            </a:r>
          </a:p>
        </p:txBody>
      </p:sp>
      <p:grpSp>
        <p:nvGrpSpPr>
          <p:cNvPr id="55" name="Group 54">
            <a:extLst>
              <a:ext uri="{FF2B5EF4-FFF2-40B4-BE49-F238E27FC236}">
                <a16:creationId xmlns:a16="http://schemas.microsoft.com/office/drawing/2014/main" id="{3AE56F7D-586C-45D3-8463-EADE19909EA0}"/>
              </a:ext>
            </a:extLst>
          </p:cNvPr>
          <p:cNvGrpSpPr/>
          <p:nvPr/>
        </p:nvGrpSpPr>
        <p:grpSpPr>
          <a:xfrm>
            <a:off x="8427022" y="2319885"/>
            <a:ext cx="273805" cy="360405"/>
            <a:chOff x="8427022" y="2319885"/>
            <a:chExt cx="273805" cy="360405"/>
          </a:xfrm>
        </p:grpSpPr>
        <p:sp>
          <p:nvSpPr>
            <p:cNvPr id="8" name="Freeform: Shape 7">
              <a:extLst>
                <a:ext uri="{FF2B5EF4-FFF2-40B4-BE49-F238E27FC236}">
                  <a16:creationId xmlns:a16="http://schemas.microsoft.com/office/drawing/2014/main" id="{3149847C-DB19-2441-83E8-F32C5DCD41E2}"/>
                </a:ext>
              </a:extLst>
            </p:cNvPr>
            <p:cNvSpPr/>
            <p:nvPr/>
          </p:nvSpPr>
          <p:spPr>
            <a:xfrm>
              <a:off x="8427022" y="2319885"/>
              <a:ext cx="273805" cy="360405"/>
            </a:xfrm>
            <a:custGeom>
              <a:avLst/>
              <a:gdLst>
                <a:gd name="connsiteX0" fmla="*/ 268657 w 273805"/>
                <a:gd name="connsiteY0" fmla="*/ 360405 h 360405"/>
                <a:gd name="connsiteX1" fmla="*/ 5149 w 273805"/>
                <a:gd name="connsiteY1" fmla="*/ 360405 h 360405"/>
                <a:gd name="connsiteX2" fmla="*/ 0 w 273805"/>
                <a:gd name="connsiteY2" fmla="*/ 355257 h 360405"/>
                <a:gd name="connsiteX3" fmla="*/ 0 w 273805"/>
                <a:gd name="connsiteY3" fmla="*/ 5149 h 360405"/>
                <a:gd name="connsiteX4" fmla="*/ 5149 w 273805"/>
                <a:gd name="connsiteY4" fmla="*/ 0 h 360405"/>
                <a:gd name="connsiteX5" fmla="*/ 268657 w 273805"/>
                <a:gd name="connsiteY5" fmla="*/ 0 h 360405"/>
                <a:gd name="connsiteX6" fmla="*/ 273805 w 273805"/>
                <a:gd name="connsiteY6" fmla="*/ 5149 h 360405"/>
                <a:gd name="connsiteX7" fmla="*/ 273805 w 273805"/>
                <a:gd name="connsiteY7" fmla="*/ 355257 h 360405"/>
                <a:gd name="connsiteX8" fmla="*/ 268657 w 273805"/>
                <a:gd name="connsiteY8" fmla="*/ 360405 h 360405"/>
                <a:gd name="connsiteX9" fmla="*/ 10297 w 273805"/>
                <a:gd name="connsiteY9" fmla="*/ 350108 h 360405"/>
                <a:gd name="connsiteX10" fmla="*/ 263508 w 273805"/>
                <a:gd name="connsiteY10" fmla="*/ 350108 h 360405"/>
                <a:gd name="connsiteX11" fmla="*/ 263508 w 273805"/>
                <a:gd name="connsiteY11" fmla="*/ 10297 h 360405"/>
                <a:gd name="connsiteX12" fmla="*/ 10297 w 273805"/>
                <a:gd name="connsiteY12" fmla="*/ 10297 h 360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805" h="360405">
                  <a:moveTo>
                    <a:pt x="268657" y="360405"/>
                  </a:moveTo>
                  <a:lnTo>
                    <a:pt x="5149" y="360405"/>
                  </a:lnTo>
                  <a:cubicBezTo>
                    <a:pt x="2305" y="360405"/>
                    <a:pt x="0" y="358100"/>
                    <a:pt x="0" y="355257"/>
                  </a:cubicBezTo>
                  <a:lnTo>
                    <a:pt x="0" y="5149"/>
                  </a:lnTo>
                  <a:cubicBezTo>
                    <a:pt x="0" y="2305"/>
                    <a:pt x="2305" y="0"/>
                    <a:pt x="5149" y="0"/>
                  </a:cubicBezTo>
                  <a:lnTo>
                    <a:pt x="268657" y="0"/>
                  </a:lnTo>
                  <a:cubicBezTo>
                    <a:pt x="271500" y="0"/>
                    <a:pt x="273805" y="2305"/>
                    <a:pt x="273805" y="5149"/>
                  </a:cubicBezTo>
                  <a:lnTo>
                    <a:pt x="273805" y="355257"/>
                  </a:lnTo>
                  <a:cubicBezTo>
                    <a:pt x="273805" y="358100"/>
                    <a:pt x="271500" y="360405"/>
                    <a:pt x="268657" y="360405"/>
                  </a:cubicBezTo>
                  <a:close/>
                  <a:moveTo>
                    <a:pt x="10297" y="350108"/>
                  </a:moveTo>
                  <a:lnTo>
                    <a:pt x="263508" y="350108"/>
                  </a:lnTo>
                  <a:lnTo>
                    <a:pt x="263508" y="10297"/>
                  </a:lnTo>
                  <a:lnTo>
                    <a:pt x="10297" y="10297"/>
                  </a:lnTo>
                  <a:close/>
                </a:path>
              </a:pathLst>
            </a:custGeom>
            <a:solidFill>
              <a:schemeClr val="accent2"/>
            </a:solidFill>
            <a:ln w="5149"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BEC4A24F-86F8-C718-57FD-03AE40874EF4}"/>
                </a:ext>
              </a:extLst>
            </p:cNvPr>
            <p:cNvSpPr/>
            <p:nvPr/>
          </p:nvSpPr>
          <p:spPr>
            <a:xfrm>
              <a:off x="8460952" y="2361074"/>
              <a:ext cx="72081" cy="72081"/>
            </a:xfrm>
            <a:custGeom>
              <a:avLst/>
              <a:gdLst>
                <a:gd name="connsiteX0" fmla="*/ 66932 w 72081"/>
                <a:gd name="connsiteY0" fmla="*/ 72081 h 72081"/>
                <a:gd name="connsiteX1" fmla="*/ 5149 w 72081"/>
                <a:gd name="connsiteY1" fmla="*/ 72081 h 72081"/>
                <a:gd name="connsiteX2" fmla="*/ 0 w 72081"/>
                <a:gd name="connsiteY2" fmla="*/ 66932 h 72081"/>
                <a:gd name="connsiteX3" fmla="*/ 0 w 72081"/>
                <a:gd name="connsiteY3" fmla="*/ 5149 h 72081"/>
                <a:gd name="connsiteX4" fmla="*/ 5149 w 72081"/>
                <a:gd name="connsiteY4" fmla="*/ 0 h 72081"/>
                <a:gd name="connsiteX5" fmla="*/ 66932 w 72081"/>
                <a:gd name="connsiteY5" fmla="*/ 0 h 72081"/>
                <a:gd name="connsiteX6" fmla="*/ 72081 w 72081"/>
                <a:gd name="connsiteY6" fmla="*/ 5149 h 72081"/>
                <a:gd name="connsiteX7" fmla="*/ 72081 w 72081"/>
                <a:gd name="connsiteY7" fmla="*/ 66932 h 72081"/>
                <a:gd name="connsiteX8" fmla="*/ 66932 w 72081"/>
                <a:gd name="connsiteY8" fmla="*/ 72081 h 72081"/>
                <a:gd name="connsiteX9" fmla="*/ 10297 w 72081"/>
                <a:gd name="connsiteY9" fmla="*/ 61784 h 72081"/>
                <a:gd name="connsiteX10" fmla="*/ 61784 w 72081"/>
                <a:gd name="connsiteY10" fmla="*/ 61784 h 72081"/>
                <a:gd name="connsiteX11" fmla="*/ 61784 w 72081"/>
                <a:gd name="connsiteY11" fmla="*/ 10297 h 72081"/>
                <a:gd name="connsiteX12" fmla="*/ 10297 w 72081"/>
                <a:gd name="connsiteY12" fmla="*/ 10297 h 72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081" h="72081">
                  <a:moveTo>
                    <a:pt x="66932" y="72081"/>
                  </a:moveTo>
                  <a:lnTo>
                    <a:pt x="5149" y="72081"/>
                  </a:lnTo>
                  <a:cubicBezTo>
                    <a:pt x="2305" y="72081"/>
                    <a:pt x="0" y="69776"/>
                    <a:pt x="0" y="66932"/>
                  </a:cubicBezTo>
                  <a:lnTo>
                    <a:pt x="0" y="5149"/>
                  </a:lnTo>
                  <a:cubicBezTo>
                    <a:pt x="0" y="2305"/>
                    <a:pt x="2305" y="0"/>
                    <a:pt x="5149" y="0"/>
                  </a:cubicBezTo>
                  <a:lnTo>
                    <a:pt x="66932" y="0"/>
                  </a:lnTo>
                  <a:cubicBezTo>
                    <a:pt x="69776" y="0"/>
                    <a:pt x="72081" y="2305"/>
                    <a:pt x="72081" y="5149"/>
                  </a:cubicBezTo>
                  <a:lnTo>
                    <a:pt x="72081" y="66932"/>
                  </a:lnTo>
                  <a:cubicBezTo>
                    <a:pt x="72081" y="69776"/>
                    <a:pt x="69776" y="72081"/>
                    <a:pt x="66932" y="72081"/>
                  </a:cubicBezTo>
                  <a:close/>
                  <a:moveTo>
                    <a:pt x="10297" y="61784"/>
                  </a:moveTo>
                  <a:lnTo>
                    <a:pt x="61784" y="61784"/>
                  </a:lnTo>
                  <a:lnTo>
                    <a:pt x="61784" y="10297"/>
                  </a:lnTo>
                  <a:lnTo>
                    <a:pt x="10297" y="10297"/>
                  </a:lnTo>
                  <a:close/>
                </a:path>
              </a:pathLst>
            </a:custGeom>
            <a:solidFill>
              <a:schemeClr val="accent2"/>
            </a:solidFill>
            <a:ln w="5149"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667E8CBA-E413-CE2B-BADF-8F5ECA4C41A2}"/>
                </a:ext>
              </a:extLst>
            </p:cNvPr>
            <p:cNvSpPr/>
            <p:nvPr/>
          </p:nvSpPr>
          <p:spPr>
            <a:xfrm>
              <a:off x="8460952" y="2464047"/>
              <a:ext cx="72081" cy="72081"/>
            </a:xfrm>
            <a:custGeom>
              <a:avLst/>
              <a:gdLst>
                <a:gd name="connsiteX0" fmla="*/ 66932 w 72081"/>
                <a:gd name="connsiteY0" fmla="*/ 72081 h 72081"/>
                <a:gd name="connsiteX1" fmla="*/ 5149 w 72081"/>
                <a:gd name="connsiteY1" fmla="*/ 72081 h 72081"/>
                <a:gd name="connsiteX2" fmla="*/ 0 w 72081"/>
                <a:gd name="connsiteY2" fmla="*/ 66932 h 72081"/>
                <a:gd name="connsiteX3" fmla="*/ 0 w 72081"/>
                <a:gd name="connsiteY3" fmla="*/ 5149 h 72081"/>
                <a:gd name="connsiteX4" fmla="*/ 5149 w 72081"/>
                <a:gd name="connsiteY4" fmla="*/ 0 h 72081"/>
                <a:gd name="connsiteX5" fmla="*/ 66932 w 72081"/>
                <a:gd name="connsiteY5" fmla="*/ 0 h 72081"/>
                <a:gd name="connsiteX6" fmla="*/ 72081 w 72081"/>
                <a:gd name="connsiteY6" fmla="*/ 5149 h 72081"/>
                <a:gd name="connsiteX7" fmla="*/ 72081 w 72081"/>
                <a:gd name="connsiteY7" fmla="*/ 66932 h 72081"/>
                <a:gd name="connsiteX8" fmla="*/ 66932 w 72081"/>
                <a:gd name="connsiteY8" fmla="*/ 72081 h 72081"/>
                <a:gd name="connsiteX9" fmla="*/ 10297 w 72081"/>
                <a:gd name="connsiteY9" fmla="*/ 61784 h 72081"/>
                <a:gd name="connsiteX10" fmla="*/ 61784 w 72081"/>
                <a:gd name="connsiteY10" fmla="*/ 61784 h 72081"/>
                <a:gd name="connsiteX11" fmla="*/ 61784 w 72081"/>
                <a:gd name="connsiteY11" fmla="*/ 10297 h 72081"/>
                <a:gd name="connsiteX12" fmla="*/ 10297 w 72081"/>
                <a:gd name="connsiteY12" fmla="*/ 10297 h 72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081" h="72081">
                  <a:moveTo>
                    <a:pt x="66932" y="72081"/>
                  </a:moveTo>
                  <a:lnTo>
                    <a:pt x="5149" y="72081"/>
                  </a:lnTo>
                  <a:cubicBezTo>
                    <a:pt x="2305" y="72081"/>
                    <a:pt x="0" y="69776"/>
                    <a:pt x="0" y="66932"/>
                  </a:cubicBezTo>
                  <a:lnTo>
                    <a:pt x="0" y="5149"/>
                  </a:lnTo>
                  <a:cubicBezTo>
                    <a:pt x="0" y="2305"/>
                    <a:pt x="2305" y="0"/>
                    <a:pt x="5149" y="0"/>
                  </a:cubicBezTo>
                  <a:lnTo>
                    <a:pt x="66932" y="0"/>
                  </a:lnTo>
                  <a:cubicBezTo>
                    <a:pt x="69776" y="0"/>
                    <a:pt x="72081" y="2305"/>
                    <a:pt x="72081" y="5149"/>
                  </a:cubicBezTo>
                  <a:lnTo>
                    <a:pt x="72081" y="66932"/>
                  </a:lnTo>
                  <a:cubicBezTo>
                    <a:pt x="72081" y="69776"/>
                    <a:pt x="69776" y="72081"/>
                    <a:pt x="66932" y="72081"/>
                  </a:cubicBezTo>
                  <a:close/>
                  <a:moveTo>
                    <a:pt x="10297" y="61784"/>
                  </a:moveTo>
                  <a:lnTo>
                    <a:pt x="61784" y="61784"/>
                  </a:lnTo>
                  <a:lnTo>
                    <a:pt x="61784" y="10297"/>
                  </a:lnTo>
                  <a:lnTo>
                    <a:pt x="10297" y="10297"/>
                  </a:lnTo>
                  <a:close/>
                </a:path>
              </a:pathLst>
            </a:custGeom>
            <a:solidFill>
              <a:schemeClr val="accent2"/>
            </a:solidFill>
            <a:ln w="5149"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FAE2A74B-50B1-B612-47CD-9CD4756FC5E3}"/>
                </a:ext>
              </a:extLst>
            </p:cNvPr>
            <p:cNvSpPr/>
            <p:nvPr/>
          </p:nvSpPr>
          <p:spPr>
            <a:xfrm>
              <a:off x="8460952" y="2567020"/>
              <a:ext cx="72081" cy="72081"/>
            </a:xfrm>
            <a:custGeom>
              <a:avLst/>
              <a:gdLst>
                <a:gd name="connsiteX0" fmla="*/ 66932 w 72081"/>
                <a:gd name="connsiteY0" fmla="*/ 72081 h 72081"/>
                <a:gd name="connsiteX1" fmla="*/ 5149 w 72081"/>
                <a:gd name="connsiteY1" fmla="*/ 72081 h 72081"/>
                <a:gd name="connsiteX2" fmla="*/ 0 w 72081"/>
                <a:gd name="connsiteY2" fmla="*/ 66932 h 72081"/>
                <a:gd name="connsiteX3" fmla="*/ 0 w 72081"/>
                <a:gd name="connsiteY3" fmla="*/ 5149 h 72081"/>
                <a:gd name="connsiteX4" fmla="*/ 5149 w 72081"/>
                <a:gd name="connsiteY4" fmla="*/ 0 h 72081"/>
                <a:gd name="connsiteX5" fmla="*/ 66932 w 72081"/>
                <a:gd name="connsiteY5" fmla="*/ 0 h 72081"/>
                <a:gd name="connsiteX6" fmla="*/ 72081 w 72081"/>
                <a:gd name="connsiteY6" fmla="*/ 5149 h 72081"/>
                <a:gd name="connsiteX7" fmla="*/ 72081 w 72081"/>
                <a:gd name="connsiteY7" fmla="*/ 66932 h 72081"/>
                <a:gd name="connsiteX8" fmla="*/ 66932 w 72081"/>
                <a:gd name="connsiteY8" fmla="*/ 72081 h 72081"/>
                <a:gd name="connsiteX9" fmla="*/ 10297 w 72081"/>
                <a:gd name="connsiteY9" fmla="*/ 61784 h 72081"/>
                <a:gd name="connsiteX10" fmla="*/ 61784 w 72081"/>
                <a:gd name="connsiteY10" fmla="*/ 61784 h 72081"/>
                <a:gd name="connsiteX11" fmla="*/ 61784 w 72081"/>
                <a:gd name="connsiteY11" fmla="*/ 10297 h 72081"/>
                <a:gd name="connsiteX12" fmla="*/ 10297 w 72081"/>
                <a:gd name="connsiteY12" fmla="*/ 10297 h 72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081" h="72081">
                  <a:moveTo>
                    <a:pt x="66932" y="72081"/>
                  </a:moveTo>
                  <a:lnTo>
                    <a:pt x="5149" y="72081"/>
                  </a:lnTo>
                  <a:cubicBezTo>
                    <a:pt x="2305" y="72081"/>
                    <a:pt x="0" y="69776"/>
                    <a:pt x="0" y="66932"/>
                  </a:cubicBezTo>
                  <a:lnTo>
                    <a:pt x="0" y="5149"/>
                  </a:lnTo>
                  <a:cubicBezTo>
                    <a:pt x="0" y="2305"/>
                    <a:pt x="2305" y="0"/>
                    <a:pt x="5149" y="0"/>
                  </a:cubicBezTo>
                  <a:lnTo>
                    <a:pt x="66932" y="0"/>
                  </a:lnTo>
                  <a:cubicBezTo>
                    <a:pt x="69776" y="0"/>
                    <a:pt x="72081" y="2305"/>
                    <a:pt x="72081" y="5149"/>
                  </a:cubicBezTo>
                  <a:lnTo>
                    <a:pt x="72081" y="66932"/>
                  </a:lnTo>
                  <a:cubicBezTo>
                    <a:pt x="72081" y="69776"/>
                    <a:pt x="69776" y="72081"/>
                    <a:pt x="66932" y="72081"/>
                  </a:cubicBezTo>
                  <a:close/>
                  <a:moveTo>
                    <a:pt x="10297" y="61784"/>
                  </a:moveTo>
                  <a:lnTo>
                    <a:pt x="61784" y="61784"/>
                  </a:lnTo>
                  <a:lnTo>
                    <a:pt x="61784" y="10297"/>
                  </a:lnTo>
                  <a:lnTo>
                    <a:pt x="10297" y="10297"/>
                  </a:lnTo>
                  <a:close/>
                </a:path>
              </a:pathLst>
            </a:custGeom>
            <a:solidFill>
              <a:schemeClr val="accent2"/>
            </a:solidFill>
            <a:ln w="5149"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17EF5E08-1FDD-7E23-AD1C-CE9AB374BFE5}"/>
                </a:ext>
              </a:extLst>
            </p:cNvPr>
            <p:cNvSpPr/>
            <p:nvPr/>
          </p:nvSpPr>
          <p:spPr>
            <a:xfrm>
              <a:off x="8551053" y="2391966"/>
              <a:ext cx="115844" cy="10297"/>
            </a:xfrm>
            <a:custGeom>
              <a:avLst/>
              <a:gdLst>
                <a:gd name="connsiteX0" fmla="*/ 110696 w 115844"/>
                <a:gd name="connsiteY0" fmla="*/ 10297 h 10297"/>
                <a:gd name="connsiteX1" fmla="*/ 5149 w 115844"/>
                <a:gd name="connsiteY1" fmla="*/ 10297 h 10297"/>
                <a:gd name="connsiteX2" fmla="*/ 0 w 115844"/>
                <a:gd name="connsiteY2" fmla="*/ 5149 h 10297"/>
                <a:gd name="connsiteX3" fmla="*/ 5149 w 115844"/>
                <a:gd name="connsiteY3" fmla="*/ 0 h 10297"/>
                <a:gd name="connsiteX4" fmla="*/ 110696 w 115844"/>
                <a:gd name="connsiteY4" fmla="*/ 0 h 10297"/>
                <a:gd name="connsiteX5" fmla="*/ 115845 w 115844"/>
                <a:gd name="connsiteY5" fmla="*/ 5149 h 10297"/>
                <a:gd name="connsiteX6" fmla="*/ 110696 w 115844"/>
                <a:gd name="connsiteY6" fmla="*/ 10297 h 10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844" h="10297">
                  <a:moveTo>
                    <a:pt x="110696" y="10297"/>
                  </a:moveTo>
                  <a:lnTo>
                    <a:pt x="5149" y="10297"/>
                  </a:lnTo>
                  <a:cubicBezTo>
                    <a:pt x="2305" y="10297"/>
                    <a:pt x="0" y="7992"/>
                    <a:pt x="0" y="5149"/>
                  </a:cubicBezTo>
                  <a:cubicBezTo>
                    <a:pt x="0" y="2305"/>
                    <a:pt x="2305" y="0"/>
                    <a:pt x="5149" y="0"/>
                  </a:cubicBezTo>
                  <a:lnTo>
                    <a:pt x="110696" y="0"/>
                  </a:lnTo>
                  <a:cubicBezTo>
                    <a:pt x="113540" y="0"/>
                    <a:pt x="115845" y="2305"/>
                    <a:pt x="115845" y="5149"/>
                  </a:cubicBezTo>
                  <a:cubicBezTo>
                    <a:pt x="115845" y="7992"/>
                    <a:pt x="113540" y="10297"/>
                    <a:pt x="110696" y="10297"/>
                  </a:cubicBezTo>
                  <a:close/>
                </a:path>
              </a:pathLst>
            </a:custGeom>
            <a:solidFill>
              <a:schemeClr val="accent2"/>
            </a:solidFill>
            <a:ln w="5149"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3EF38939-CD94-892D-63FA-E3BB3B9760DA}"/>
                </a:ext>
              </a:extLst>
            </p:cNvPr>
            <p:cNvSpPr/>
            <p:nvPr/>
          </p:nvSpPr>
          <p:spPr>
            <a:xfrm>
              <a:off x="8551053" y="2494939"/>
              <a:ext cx="115844" cy="10297"/>
            </a:xfrm>
            <a:custGeom>
              <a:avLst/>
              <a:gdLst>
                <a:gd name="connsiteX0" fmla="*/ 110696 w 115844"/>
                <a:gd name="connsiteY0" fmla="*/ 10297 h 10297"/>
                <a:gd name="connsiteX1" fmla="*/ 5149 w 115844"/>
                <a:gd name="connsiteY1" fmla="*/ 10297 h 10297"/>
                <a:gd name="connsiteX2" fmla="*/ 0 w 115844"/>
                <a:gd name="connsiteY2" fmla="*/ 5149 h 10297"/>
                <a:gd name="connsiteX3" fmla="*/ 5149 w 115844"/>
                <a:gd name="connsiteY3" fmla="*/ 0 h 10297"/>
                <a:gd name="connsiteX4" fmla="*/ 110696 w 115844"/>
                <a:gd name="connsiteY4" fmla="*/ 0 h 10297"/>
                <a:gd name="connsiteX5" fmla="*/ 115845 w 115844"/>
                <a:gd name="connsiteY5" fmla="*/ 5149 h 10297"/>
                <a:gd name="connsiteX6" fmla="*/ 110696 w 115844"/>
                <a:gd name="connsiteY6" fmla="*/ 10297 h 10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844" h="10297">
                  <a:moveTo>
                    <a:pt x="110696" y="10297"/>
                  </a:moveTo>
                  <a:lnTo>
                    <a:pt x="5149" y="10297"/>
                  </a:lnTo>
                  <a:cubicBezTo>
                    <a:pt x="2305" y="10297"/>
                    <a:pt x="0" y="7992"/>
                    <a:pt x="0" y="5149"/>
                  </a:cubicBezTo>
                  <a:cubicBezTo>
                    <a:pt x="0" y="2305"/>
                    <a:pt x="2305" y="0"/>
                    <a:pt x="5149" y="0"/>
                  </a:cubicBezTo>
                  <a:lnTo>
                    <a:pt x="110696" y="0"/>
                  </a:lnTo>
                  <a:cubicBezTo>
                    <a:pt x="113540" y="0"/>
                    <a:pt x="115845" y="2305"/>
                    <a:pt x="115845" y="5149"/>
                  </a:cubicBezTo>
                  <a:cubicBezTo>
                    <a:pt x="115845" y="7992"/>
                    <a:pt x="113540" y="10297"/>
                    <a:pt x="110696" y="10297"/>
                  </a:cubicBezTo>
                  <a:close/>
                </a:path>
              </a:pathLst>
            </a:custGeom>
            <a:solidFill>
              <a:schemeClr val="accent2"/>
            </a:solidFill>
            <a:ln w="5149"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3ED19332-CE2B-3931-21FC-9F6CF024ECBC}"/>
                </a:ext>
              </a:extLst>
            </p:cNvPr>
            <p:cNvSpPr/>
            <p:nvPr/>
          </p:nvSpPr>
          <p:spPr>
            <a:xfrm>
              <a:off x="8551053" y="2597912"/>
              <a:ext cx="115844" cy="10297"/>
            </a:xfrm>
            <a:custGeom>
              <a:avLst/>
              <a:gdLst>
                <a:gd name="connsiteX0" fmla="*/ 110696 w 115844"/>
                <a:gd name="connsiteY0" fmla="*/ 10297 h 10297"/>
                <a:gd name="connsiteX1" fmla="*/ 5149 w 115844"/>
                <a:gd name="connsiteY1" fmla="*/ 10297 h 10297"/>
                <a:gd name="connsiteX2" fmla="*/ 0 w 115844"/>
                <a:gd name="connsiteY2" fmla="*/ 5149 h 10297"/>
                <a:gd name="connsiteX3" fmla="*/ 5149 w 115844"/>
                <a:gd name="connsiteY3" fmla="*/ 0 h 10297"/>
                <a:gd name="connsiteX4" fmla="*/ 110696 w 115844"/>
                <a:gd name="connsiteY4" fmla="*/ 0 h 10297"/>
                <a:gd name="connsiteX5" fmla="*/ 115845 w 115844"/>
                <a:gd name="connsiteY5" fmla="*/ 5149 h 10297"/>
                <a:gd name="connsiteX6" fmla="*/ 110696 w 115844"/>
                <a:gd name="connsiteY6" fmla="*/ 10297 h 10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844" h="10297">
                  <a:moveTo>
                    <a:pt x="110696" y="10297"/>
                  </a:moveTo>
                  <a:lnTo>
                    <a:pt x="5149" y="10297"/>
                  </a:lnTo>
                  <a:cubicBezTo>
                    <a:pt x="2305" y="10297"/>
                    <a:pt x="0" y="7992"/>
                    <a:pt x="0" y="5149"/>
                  </a:cubicBezTo>
                  <a:cubicBezTo>
                    <a:pt x="0" y="2305"/>
                    <a:pt x="2305" y="0"/>
                    <a:pt x="5149" y="0"/>
                  </a:cubicBezTo>
                  <a:lnTo>
                    <a:pt x="110696" y="0"/>
                  </a:lnTo>
                  <a:cubicBezTo>
                    <a:pt x="113540" y="0"/>
                    <a:pt x="115845" y="2305"/>
                    <a:pt x="115845" y="5149"/>
                  </a:cubicBezTo>
                  <a:cubicBezTo>
                    <a:pt x="115845" y="7992"/>
                    <a:pt x="113540" y="10297"/>
                    <a:pt x="110696" y="10297"/>
                  </a:cubicBezTo>
                  <a:close/>
                </a:path>
              </a:pathLst>
            </a:custGeom>
            <a:solidFill>
              <a:schemeClr val="accent2"/>
            </a:solidFill>
            <a:ln w="5149"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876667CB-4E6E-4EBB-1861-1EDD2DA3E5D3}"/>
                </a:ext>
              </a:extLst>
            </p:cNvPr>
            <p:cNvSpPr/>
            <p:nvPr/>
          </p:nvSpPr>
          <p:spPr>
            <a:xfrm>
              <a:off x="8478633" y="2382849"/>
              <a:ext cx="36614" cy="28527"/>
            </a:xfrm>
            <a:custGeom>
              <a:avLst/>
              <a:gdLst>
                <a:gd name="connsiteX0" fmla="*/ 13210 w 36614"/>
                <a:gd name="connsiteY0" fmla="*/ 28528 h 28527"/>
                <a:gd name="connsiteX1" fmla="*/ 9555 w 36614"/>
                <a:gd name="connsiteY1" fmla="*/ 27034 h 28527"/>
                <a:gd name="connsiteX2" fmla="*/ 1523 w 36614"/>
                <a:gd name="connsiteY2" fmla="*/ 19003 h 28527"/>
                <a:gd name="connsiteX3" fmla="*/ 1493 w 36614"/>
                <a:gd name="connsiteY3" fmla="*/ 11721 h 28527"/>
                <a:gd name="connsiteX4" fmla="*/ 1523 w 36614"/>
                <a:gd name="connsiteY4" fmla="*/ 11691 h 28527"/>
                <a:gd name="connsiteX5" fmla="*/ 8782 w 36614"/>
                <a:gd name="connsiteY5" fmla="*/ 11691 h 28527"/>
                <a:gd name="connsiteX6" fmla="*/ 13210 w 36614"/>
                <a:gd name="connsiteY6" fmla="*/ 16119 h 28527"/>
                <a:gd name="connsiteX7" fmla="*/ 27832 w 36614"/>
                <a:gd name="connsiteY7" fmla="*/ 1497 h 28527"/>
                <a:gd name="connsiteX8" fmla="*/ 35092 w 36614"/>
                <a:gd name="connsiteY8" fmla="*/ 1497 h 28527"/>
                <a:gd name="connsiteX9" fmla="*/ 35122 w 36614"/>
                <a:gd name="connsiteY9" fmla="*/ 8778 h 28527"/>
                <a:gd name="connsiteX10" fmla="*/ 35092 w 36614"/>
                <a:gd name="connsiteY10" fmla="*/ 8808 h 28527"/>
                <a:gd name="connsiteX11" fmla="*/ 16866 w 36614"/>
                <a:gd name="connsiteY11" fmla="*/ 27034 h 28527"/>
                <a:gd name="connsiteX12" fmla="*/ 13210 w 36614"/>
                <a:gd name="connsiteY12" fmla="*/ 28528 h 28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614" h="28527">
                  <a:moveTo>
                    <a:pt x="13210" y="28528"/>
                  </a:moveTo>
                  <a:cubicBezTo>
                    <a:pt x="11842" y="28535"/>
                    <a:pt x="10526" y="27998"/>
                    <a:pt x="9555" y="27034"/>
                  </a:cubicBezTo>
                  <a:lnTo>
                    <a:pt x="1523" y="19003"/>
                  </a:lnTo>
                  <a:cubicBezTo>
                    <a:pt x="-496" y="17000"/>
                    <a:pt x="-509" y="13740"/>
                    <a:pt x="1493" y="11721"/>
                  </a:cubicBezTo>
                  <a:cubicBezTo>
                    <a:pt x="1503" y="11712"/>
                    <a:pt x="1513" y="11701"/>
                    <a:pt x="1523" y="11691"/>
                  </a:cubicBezTo>
                  <a:cubicBezTo>
                    <a:pt x="3531" y="9695"/>
                    <a:pt x="6775" y="9695"/>
                    <a:pt x="8782" y="11691"/>
                  </a:cubicBezTo>
                  <a:lnTo>
                    <a:pt x="13210" y="16119"/>
                  </a:lnTo>
                  <a:lnTo>
                    <a:pt x="27832" y="1497"/>
                  </a:lnTo>
                  <a:cubicBezTo>
                    <a:pt x="29840" y="-499"/>
                    <a:pt x="33084" y="-499"/>
                    <a:pt x="35092" y="1497"/>
                  </a:cubicBezTo>
                  <a:cubicBezTo>
                    <a:pt x="37111" y="3499"/>
                    <a:pt x="37124" y="6760"/>
                    <a:pt x="35122" y="8778"/>
                  </a:cubicBezTo>
                  <a:cubicBezTo>
                    <a:pt x="35112" y="8788"/>
                    <a:pt x="35102" y="8798"/>
                    <a:pt x="35092" y="8808"/>
                  </a:cubicBezTo>
                  <a:lnTo>
                    <a:pt x="16866" y="27034"/>
                  </a:lnTo>
                  <a:cubicBezTo>
                    <a:pt x="15894" y="27998"/>
                    <a:pt x="14579" y="28535"/>
                    <a:pt x="13210" y="28528"/>
                  </a:cubicBezTo>
                  <a:close/>
                </a:path>
              </a:pathLst>
            </a:custGeom>
            <a:solidFill>
              <a:schemeClr val="accent2"/>
            </a:solidFill>
            <a:ln w="5149"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B40684DF-9DAB-D8AC-66A6-255A1634535B}"/>
                </a:ext>
              </a:extLst>
            </p:cNvPr>
            <p:cNvSpPr/>
            <p:nvPr/>
          </p:nvSpPr>
          <p:spPr>
            <a:xfrm>
              <a:off x="8478633" y="2485822"/>
              <a:ext cx="36614" cy="28527"/>
            </a:xfrm>
            <a:custGeom>
              <a:avLst/>
              <a:gdLst>
                <a:gd name="connsiteX0" fmla="*/ 13210 w 36614"/>
                <a:gd name="connsiteY0" fmla="*/ 28528 h 28527"/>
                <a:gd name="connsiteX1" fmla="*/ 9555 w 36614"/>
                <a:gd name="connsiteY1" fmla="*/ 27034 h 28527"/>
                <a:gd name="connsiteX2" fmla="*/ 1523 w 36614"/>
                <a:gd name="connsiteY2" fmla="*/ 19002 h 28527"/>
                <a:gd name="connsiteX3" fmla="*/ 1493 w 36614"/>
                <a:gd name="connsiteY3" fmla="*/ 11721 h 28527"/>
                <a:gd name="connsiteX4" fmla="*/ 1523 w 36614"/>
                <a:gd name="connsiteY4" fmla="*/ 11691 h 28527"/>
                <a:gd name="connsiteX5" fmla="*/ 8782 w 36614"/>
                <a:gd name="connsiteY5" fmla="*/ 11691 h 28527"/>
                <a:gd name="connsiteX6" fmla="*/ 13210 w 36614"/>
                <a:gd name="connsiteY6" fmla="*/ 16119 h 28527"/>
                <a:gd name="connsiteX7" fmla="*/ 27832 w 36614"/>
                <a:gd name="connsiteY7" fmla="*/ 1497 h 28527"/>
                <a:gd name="connsiteX8" fmla="*/ 35092 w 36614"/>
                <a:gd name="connsiteY8" fmla="*/ 1497 h 28527"/>
                <a:gd name="connsiteX9" fmla="*/ 35122 w 36614"/>
                <a:gd name="connsiteY9" fmla="*/ 8778 h 28527"/>
                <a:gd name="connsiteX10" fmla="*/ 35092 w 36614"/>
                <a:gd name="connsiteY10" fmla="*/ 8808 h 28527"/>
                <a:gd name="connsiteX11" fmla="*/ 16866 w 36614"/>
                <a:gd name="connsiteY11" fmla="*/ 27034 h 28527"/>
                <a:gd name="connsiteX12" fmla="*/ 13210 w 36614"/>
                <a:gd name="connsiteY12" fmla="*/ 28528 h 28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614" h="28527">
                  <a:moveTo>
                    <a:pt x="13210" y="28528"/>
                  </a:moveTo>
                  <a:cubicBezTo>
                    <a:pt x="11842" y="28535"/>
                    <a:pt x="10526" y="27998"/>
                    <a:pt x="9555" y="27034"/>
                  </a:cubicBezTo>
                  <a:lnTo>
                    <a:pt x="1523" y="19002"/>
                  </a:lnTo>
                  <a:cubicBezTo>
                    <a:pt x="-496" y="17000"/>
                    <a:pt x="-509" y="13740"/>
                    <a:pt x="1493" y="11721"/>
                  </a:cubicBezTo>
                  <a:cubicBezTo>
                    <a:pt x="1503" y="11711"/>
                    <a:pt x="1513" y="11701"/>
                    <a:pt x="1523" y="11691"/>
                  </a:cubicBezTo>
                  <a:cubicBezTo>
                    <a:pt x="3531" y="9695"/>
                    <a:pt x="6775" y="9695"/>
                    <a:pt x="8782" y="11691"/>
                  </a:cubicBezTo>
                  <a:lnTo>
                    <a:pt x="13210" y="16119"/>
                  </a:lnTo>
                  <a:lnTo>
                    <a:pt x="27832" y="1497"/>
                  </a:lnTo>
                  <a:cubicBezTo>
                    <a:pt x="29840" y="-499"/>
                    <a:pt x="33084" y="-499"/>
                    <a:pt x="35092" y="1497"/>
                  </a:cubicBezTo>
                  <a:cubicBezTo>
                    <a:pt x="37111" y="3499"/>
                    <a:pt x="37124" y="6760"/>
                    <a:pt x="35122" y="8778"/>
                  </a:cubicBezTo>
                  <a:cubicBezTo>
                    <a:pt x="35112" y="8788"/>
                    <a:pt x="35102" y="8798"/>
                    <a:pt x="35092" y="8808"/>
                  </a:cubicBezTo>
                  <a:lnTo>
                    <a:pt x="16866" y="27034"/>
                  </a:lnTo>
                  <a:cubicBezTo>
                    <a:pt x="15894" y="27998"/>
                    <a:pt x="14579" y="28535"/>
                    <a:pt x="13210" y="28528"/>
                  </a:cubicBezTo>
                  <a:close/>
                </a:path>
              </a:pathLst>
            </a:custGeom>
            <a:solidFill>
              <a:schemeClr val="accent2"/>
            </a:solidFill>
            <a:ln w="5149"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A399F9B7-B682-6EE3-8F2D-9E5F4203A9F2}"/>
                </a:ext>
              </a:extLst>
            </p:cNvPr>
            <p:cNvSpPr/>
            <p:nvPr/>
          </p:nvSpPr>
          <p:spPr>
            <a:xfrm>
              <a:off x="8478633" y="2588795"/>
              <a:ext cx="36614" cy="28527"/>
            </a:xfrm>
            <a:custGeom>
              <a:avLst/>
              <a:gdLst>
                <a:gd name="connsiteX0" fmla="*/ 13210 w 36614"/>
                <a:gd name="connsiteY0" fmla="*/ 28528 h 28527"/>
                <a:gd name="connsiteX1" fmla="*/ 9555 w 36614"/>
                <a:gd name="connsiteY1" fmla="*/ 27034 h 28527"/>
                <a:gd name="connsiteX2" fmla="*/ 1523 w 36614"/>
                <a:gd name="connsiteY2" fmla="*/ 19002 h 28527"/>
                <a:gd name="connsiteX3" fmla="*/ 1493 w 36614"/>
                <a:gd name="connsiteY3" fmla="*/ 11721 h 28527"/>
                <a:gd name="connsiteX4" fmla="*/ 1523 w 36614"/>
                <a:gd name="connsiteY4" fmla="*/ 11691 h 28527"/>
                <a:gd name="connsiteX5" fmla="*/ 8782 w 36614"/>
                <a:gd name="connsiteY5" fmla="*/ 11691 h 28527"/>
                <a:gd name="connsiteX6" fmla="*/ 13210 w 36614"/>
                <a:gd name="connsiteY6" fmla="*/ 16119 h 28527"/>
                <a:gd name="connsiteX7" fmla="*/ 27832 w 36614"/>
                <a:gd name="connsiteY7" fmla="*/ 1497 h 28527"/>
                <a:gd name="connsiteX8" fmla="*/ 35092 w 36614"/>
                <a:gd name="connsiteY8" fmla="*/ 1497 h 28527"/>
                <a:gd name="connsiteX9" fmla="*/ 35122 w 36614"/>
                <a:gd name="connsiteY9" fmla="*/ 8778 h 28527"/>
                <a:gd name="connsiteX10" fmla="*/ 35092 w 36614"/>
                <a:gd name="connsiteY10" fmla="*/ 8808 h 28527"/>
                <a:gd name="connsiteX11" fmla="*/ 16866 w 36614"/>
                <a:gd name="connsiteY11" fmla="*/ 27034 h 28527"/>
                <a:gd name="connsiteX12" fmla="*/ 13210 w 36614"/>
                <a:gd name="connsiteY12" fmla="*/ 28528 h 28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614" h="28527">
                  <a:moveTo>
                    <a:pt x="13210" y="28528"/>
                  </a:moveTo>
                  <a:cubicBezTo>
                    <a:pt x="11842" y="28535"/>
                    <a:pt x="10526" y="27998"/>
                    <a:pt x="9555" y="27034"/>
                  </a:cubicBezTo>
                  <a:lnTo>
                    <a:pt x="1523" y="19002"/>
                  </a:lnTo>
                  <a:cubicBezTo>
                    <a:pt x="-496" y="17000"/>
                    <a:pt x="-509" y="13740"/>
                    <a:pt x="1493" y="11721"/>
                  </a:cubicBezTo>
                  <a:cubicBezTo>
                    <a:pt x="1503" y="11711"/>
                    <a:pt x="1513" y="11701"/>
                    <a:pt x="1523" y="11691"/>
                  </a:cubicBezTo>
                  <a:cubicBezTo>
                    <a:pt x="3531" y="9695"/>
                    <a:pt x="6775" y="9695"/>
                    <a:pt x="8782" y="11691"/>
                  </a:cubicBezTo>
                  <a:lnTo>
                    <a:pt x="13210" y="16119"/>
                  </a:lnTo>
                  <a:lnTo>
                    <a:pt x="27832" y="1497"/>
                  </a:lnTo>
                  <a:cubicBezTo>
                    <a:pt x="29840" y="-499"/>
                    <a:pt x="33084" y="-499"/>
                    <a:pt x="35092" y="1497"/>
                  </a:cubicBezTo>
                  <a:cubicBezTo>
                    <a:pt x="37111" y="3499"/>
                    <a:pt x="37124" y="6760"/>
                    <a:pt x="35122" y="8778"/>
                  </a:cubicBezTo>
                  <a:cubicBezTo>
                    <a:pt x="35112" y="8788"/>
                    <a:pt x="35102" y="8798"/>
                    <a:pt x="35092" y="8808"/>
                  </a:cubicBezTo>
                  <a:lnTo>
                    <a:pt x="16866" y="27034"/>
                  </a:lnTo>
                  <a:cubicBezTo>
                    <a:pt x="15894" y="27998"/>
                    <a:pt x="14579" y="28535"/>
                    <a:pt x="13210" y="28528"/>
                  </a:cubicBezTo>
                  <a:close/>
                </a:path>
              </a:pathLst>
            </a:custGeom>
            <a:solidFill>
              <a:schemeClr val="accent2"/>
            </a:solidFill>
            <a:ln w="5149" cap="flat">
              <a:noFill/>
              <a:prstDash val="solid"/>
              <a:miter/>
            </a:ln>
          </p:spPr>
          <p:txBody>
            <a:bodyPr rtlCol="0" anchor="ctr"/>
            <a:lstStyle/>
            <a:p>
              <a:endParaRPr lang="en-US"/>
            </a:p>
          </p:txBody>
        </p:sp>
      </p:grpSp>
      <p:grpSp>
        <p:nvGrpSpPr>
          <p:cNvPr id="56" name="Group 55">
            <a:extLst>
              <a:ext uri="{FF2B5EF4-FFF2-40B4-BE49-F238E27FC236}">
                <a16:creationId xmlns:a16="http://schemas.microsoft.com/office/drawing/2014/main" id="{44034ADA-6529-7642-152D-C4D42568AF9C}"/>
              </a:ext>
            </a:extLst>
          </p:cNvPr>
          <p:cNvGrpSpPr/>
          <p:nvPr/>
        </p:nvGrpSpPr>
        <p:grpSpPr>
          <a:xfrm>
            <a:off x="8418485" y="3743792"/>
            <a:ext cx="290878" cy="360280"/>
            <a:chOff x="8418485" y="3743792"/>
            <a:chExt cx="290878" cy="360280"/>
          </a:xfrm>
        </p:grpSpPr>
        <p:sp>
          <p:nvSpPr>
            <p:cNvPr id="34" name="Freeform: Shape 33">
              <a:extLst>
                <a:ext uri="{FF2B5EF4-FFF2-40B4-BE49-F238E27FC236}">
                  <a16:creationId xmlns:a16="http://schemas.microsoft.com/office/drawing/2014/main" id="{A3FEA69C-9E3D-91BC-F9C7-F2FDEE6B1CFC}"/>
                </a:ext>
              </a:extLst>
            </p:cNvPr>
            <p:cNvSpPr/>
            <p:nvPr/>
          </p:nvSpPr>
          <p:spPr>
            <a:xfrm>
              <a:off x="8418485" y="3743792"/>
              <a:ext cx="290878" cy="360280"/>
            </a:xfrm>
            <a:custGeom>
              <a:avLst/>
              <a:gdLst>
                <a:gd name="connsiteX0" fmla="*/ 145439 w 290878"/>
                <a:gd name="connsiteY0" fmla="*/ 360281 h 360280"/>
                <a:gd name="connsiteX1" fmla="*/ 142927 w 290878"/>
                <a:gd name="connsiteY1" fmla="*/ 359627 h 360280"/>
                <a:gd name="connsiteX2" fmla="*/ 0 w 290878"/>
                <a:gd name="connsiteY2" fmla="*/ 144135 h 360280"/>
                <a:gd name="connsiteX3" fmla="*/ 0 w 290878"/>
                <a:gd name="connsiteY3" fmla="*/ 63327 h 360280"/>
                <a:gd name="connsiteX4" fmla="*/ 1648 w 290878"/>
                <a:gd name="connsiteY4" fmla="*/ 59548 h 360280"/>
                <a:gd name="connsiteX5" fmla="*/ 5545 w 290878"/>
                <a:gd name="connsiteY5" fmla="*/ 58194 h 360280"/>
                <a:gd name="connsiteX6" fmla="*/ 141310 w 290878"/>
                <a:gd name="connsiteY6" fmla="*/ 1945 h 360280"/>
                <a:gd name="connsiteX7" fmla="*/ 148818 w 290878"/>
                <a:gd name="connsiteY7" fmla="*/ 1215 h 360280"/>
                <a:gd name="connsiteX8" fmla="*/ 149548 w 290878"/>
                <a:gd name="connsiteY8" fmla="*/ 1945 h 360280"/>
                <a:gd name="connsiteX9" fmla="*/ 285333 w 290878"/>
                <a:gd name="connsiteY9" fmla="*/ 58194 h 360280"/>
                <a:gd name="connsiteX10" fmla="*/ 290863 w 290878"/>
                <a:gd name="connsiteY10" fmla="*/ 62931 h 360280"/>
                <a:gd name="connsiteX11" fmla="*/ 290878 w 290878"/>
                <a:gd name="connsiteY11" fmla="*/ 63343 h 360280"/>
                <a:gd name="connsiteX12" fmla="*/ 290878 w 290878"/>
                <a:gd name="connsiteY12" fmla="*/ 144135 h 360280"/>
                <a:gd name="connsiteX13" fmla="*/ 252984 w 290878"/>
                <a:gd name="connsiteY13" fmla="*/ 265165 h 360280"/>
                <a:gd name="connsiteX14" fmla="*/ 147952 w 290878"/>
                <a:gd name="connsiteY14" fmla="*/ 359622 h 360280"/>
                <a:gd name="connsiteX15" fmla="*/ 145439 w 290878"/>
                <a:gd name="connsiteY15" fmla="*/ 360281 h 360280"/>
                <a:gd name="connsiteX16" fmla="*/ 10297 w 290878"/>
                <a:gd name="connsiteY16" fmla="*/ 68831 h 360280"/>
                <a:gd name="connsiteX17" fmla="*/ 10297 w 290878"/>
                <a:gd name="connsiteY17" fmla="*/ 144135 h 360280"/>
                <a:gd name="connsiteX18" fmla="*/ 145439 w 290878"/>
                <a:gd name="connsiteY18" fmla="*/ 349216 h 360280"/>
                <a:gd name="connsiteX19" fmla="*/ 244406 w 290878"/>
                <a:gd name="connsiteY19" fmla="*/ 259465 h 360280"/>
                <a:gd name="connsiteX20" fmla="*/ 280581 w 290878"/>
                <a:gd name="connsiteY20" fmla="*/ 144135 h 360280"/>
                <a:gd name="connsiteX21" fmla="*/ 280581 w 290878"/>
                <a:gd name="connsiteY21" fmla="*/ 68831 h 360280"/>
                <a:gd name="connsiteX22" fmla="*/ 145439 w 290878"/>
                <a:gd name="connsiteY22" fmla="*/ 13432 h 360280"/>
                <a:gd name="connsiteX23" fmla="*/ 10297 w 290878"/>
                <a:gd name="connsiteY23" fmla="*/ 68831 h 360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90878" h="360280">
                  <a:moveTo>
                    <a:pt x="145439" y="360281"/>
                  </a:moveTo>
                  <a:cubicBezTo>
                    <a:pt x="144560" y="360281"/>
                    <a:pt x="143694" y="360056"/>
                    <a:pt x="142927" y="359627"/>
                  </a:cubicBezTo>
                  <a:cubicBezTo>
                    <a:pt x="53428" y="309525"/>
                    <a:pt x="0" y="228990"/>
                    <a:pt x="0" y="144135"/>
                  </a:cubicBezTo>
                  <a:lnTo>
                    <a:pt x="0" y="63327"/>
                  </a:lnTo>
                  <a:cubicBezTo>
                    <a:pt x="-1" y="61893"/>
                    <a:pt x="596" y="60523"/>
                    <a:pt x="1648" y="59548"/>
                  </a:cubicBezTo>
                  <a:cubicBezTo>
                    <a:pt x="2697" y="58566"/>
                    <a:pt x="4113" y="58074"/>
                    <a:pt x="5545" y="58194"/>
                  </a:cubicBezTo>
                  <a:cubicBezTo>
                    <a:pt x="65269" y="62828"/>
                    <a:pt x="109661" y="44411"/>
                    <a:pt x="141310" y="1945"/>
                  </a:cubicBezTo>
                  <a:cubicBezTo>
                    <a:pt x="143181" y="-330"/>
                    <a:pt x="146543" y="-657"/>
                    <a:pt x="148818" y="1215"/>
                  </a:cubicBezTo>
                  <a:cubicBezTo>
                    <a:pt x="149084" y="1434"/>
                    <a:pt x="149328" y="1679"/>
                    <a:pt x="149548" y="1945"/>
                  </a:cubicBezTo>
                  <a:cubicBezTo>
                    <a:pt x="181222" y="44411"/>
                    <a:pt x="225676" y="62818"/>
                    <a:pt x="285333" y="58194"/>
                  </a:cubicBezTo>
                  <a:cubicBezTo>
                    <a:pt x="288168" y="57975"/>
                    <a:pt x="290644" y="60096"/>
                    <a:pt x="290863" y="62931"/>
                  </a:cubicBezTo>
                  <a:cubicBezTo>
                    <a:pt x="290873" y="63068"/>
                    <a:pt x="290879" y="63205"/>
                    <a:pt x="290878" y="63343"/>
                  </a:cubicBezTo>
                  <a:lnTo>
                    <a:pt x="290878" y="144135"/>
                  </a:lnTo>
                  <a:cubicBezTo>
                    <a:pt x="290469" y="187334"/>
                    <a:pt x="277284" y="229446"/>
                    <a:pt x="252984" y="265165"/>
                  </a:cubicBezTo>
                  <a:cubicBezTo>
                    <a:pt x="225893" y="304476"/>
                    <a:pt x="189907" y="336839"/>
                    <a:pt x="147952" y="359622"/>
                  </a:cubicBezTo>
                  <a:cubicBezTo>
                    <a:pt x="147184" y="360053"/>
                    <a:pt x="146319" y="360279"/>
                    <a:pt x="145439" y="360281"/>
                  </a:cubicBezTo>
                  <a:close/>
                  <a:moveTo>
                    <a:pt x="10297" y="68831"/>
                  </a:moveTo>
                  <a:lnTo>
                    <a:pt x="10297" y="144135"/>
                  </a:lnTo>
                  <a:cubicBezTo>
                    <a:pt x="10297" y="224398"/>
                    <a:pt x="60754" y="300881"/>
                    <a:pt x="145439" y="349216"/>
                  </a:cubicBezTo>
                  <a:cubicBezTo>
                    <a:pt x="184922" y="327350"/>
                    <a:pt x="218797" y="296630"/>
                    <a:pt x="244406" y="259465"/>
                  </a:cubicBezTo>
                  <a:cubicBezTo>
                    <a:pt x="267582" y="225434"/>
                    <a:pt x="280169" y="185306"/>
                    <a:pt x="280581" y="144135"/>
                  </a:cubicBezTo>
                  <a:lnTo>
                    <a:pt x="280581" y="68831"/>
                  </a:lnTo>
                  <a:cubicBezTo>
                    <a:pt x="222401" y="72075"/>
                    <a:pt x="178035" y="53900"/>
                    <a:pt x="145439" y="13432"/>
                  </a:cubicBezTo>
                  <a:cubicBezTo>
                    <a:pt x="112853" y="53890"/>
                    <a:pt x="68534" y="72075"/>
                    <a:pt x="10297" y="68831"/>
                  </a:cubicBezTo>
                  <a:close/>
                </a:path>
              </a:pathLst>
            </a:custGeom>
            <a:solidFill>
              <a:schemeClr val="accent2"/>
            </a:solidFill>
            <a:ln w="5149"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C1A387F1-BD2D-997E-9EFC-8FCAF96E18DB}"/>
                </a:ext>
              </a:extLst>
            </p:cNvPr>
            <p:cNvSpPr/>
            <p:nvPr/>
          </p:nvSpPr>
          <p:spPr>
            <a:xfrm>
              <a:off x="8449377" y="3789507"/>
              <a:ext cx="229078" cy="278601"/>
            </a:xfrm>
            <a:custGeom>
              <a:avLst/>
              <a:gdLst>
                <a:gd name="connsiteX0" fmla="*/ 114547 w 229078"/>
                <a:gd name="connsiteY0" fmla="*/ 278602 h 278601"/>
                <a:gd name="connsiteX1" fmla="*/ 111787 w 229078"/>
                <a:gd name="connsiteY1" fmla="*/ 277799 h 278601"/>
                <a:gd name="connsiteX2" fmla="*/ 0 w 229078"/>
                <a:gd name="connsiteY2" fmla="*/ 98420 h 278601"/>
                <a:gd name="connsiteX3" fmla="*/ 0 w 229078"/>
                <a:gd name="connsiteY3" fmla="*/ 48895 h 278601"/>
                <a:gd name="connsiteX4" fmla="*/ 4865 w 229078"/>
                <a:gd name="connsiteY4" fmla="*/ 43746 h 278601"/>
                <a:gd name="connsiteX5" fmla="*/ 111098 w 229078"/>
                <a:gd name="connsiteY5" fmla="*/ 1326 h 278601"/>
                <a:gd name="connsiteX6" fmla="*/ 117997 w 229078"/>
                <a:gd name="connsiteY6" fmla="*/ 1326 h 278601"/>
                <a:gd name="connsiteX7" fmla="*/ 224213 w 229078"/>
                <a:gd name="connsiteY7" fmla="*/ 43746 h 278601"/>
                <a:gd name="connsiteX8" fmla="*/ 229079 w 229078"/>
                <a:gd name="connsiteY8" fmla="*/ 48895 h 278601"/>
                <a:gd name="connsiteX9" fmla="*/ 229079 w 229078"/>
                <a:gd name="connsiteY9" fmla="*/ 98409 h 278601"/>
                <a:gd name="connsiteX10" fmla="*/ 196349 w 229078"/>
                <a:gd name="connsiteY10" fmla="*/ 202340 h 278601"/>
                <a:gd name="connsiteX11" fmla="*/ 117307 w 229078"/>
                <a:gd name="connsiteY11" fmla="*/ 277799 h 278601"/>
                <a:gd name="connsiteX12" fmla="*/ 114547 w 229078"/>
                <a:gd name="connsiteY12" fmla="*/ 278602 h 278601"/>
                <a:gd name="connsiteX13" fmla="*/ 10297 w 229078"/>
                <a:gd name="connsiteY13" fmla="*/ 53729 h 278601"/>
                <a:gd name="connsiteX14" fmla="*/ 10297 w 229078"/>
                <a:gd name="connsiteY14" fmla="*/ 98420 h 278601"/>
                <a:gd name="connsiteX15" fmla="*/ 114547 w 229078"/>
                <a:gd name="connsiteY15" fmla="*/ 267331 h 278601"/>
                <a:gd name="connsiteX16" fmla="*/ 187787 w 229078"/>
                <a:gd name="connsiteY16" fmla="*/ 196661 h 278601"/>
                <a:gd name="connsiteX17" fmla="*/ 218797 w 229078"/>
                <a:gd name="connsiteY17" fmla="*/ 98430 h 278601"/>
                <a:gd name="connsiteX18" fmla="*/ 218797 w 229078"/>
                <a:gd name="connsiteY18" fmla="*/ 53740 h 278601"/>
                <a:gd name="connsiteX19" fmla="*/ 114547 w 229078"/>
                <a:gd name="connsiteY19" fmla="*/ 12005 h 278601"/>
                <a:gd name="connsiteX20" fmla="*/ 10297 w 229078"/>
                <a:gd name="connsiteY20" fmla="*/ 53729 h 278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9078" h="278601">
                  <a:moveTo>
                    <a:pt x="114547" y="278602"/>
                  </a:moveTo>
                  <a:cubicBezTo>
                    <a:pt x="113569" y="278601"/>
                    <a:pt x="112612" y="278323"/>
                    <a:pt x="111787" y="277799"/>
                  </a:cubicBezTo>
                  <a:cubicBezTo>
                    <a:pt x="40736" y="232624"/>
                    <a:pt x="0" y="167242"/>
                    <a:pt x="0" y="98420"/>
                  </a:cubicBezTo>
                  <a:lnTo>
                    <a:pt x="0" y="48895"/>
                  </a:lnTo>
                  <a:cubicBezTo>
                    <a:pt x="-4" y="46158"/>
                    <a:pt x="2133" y="43896"/>
                    <a:pt x="4865" y="43746"/>
                  </a:cubicBezTo>
                  <a:cubicBezTo>
                    <a:pt x="44155" y="42501"/>
                    <a:pt x="81757" y="27487"/>
                    <a:pt x="111098" y="1326"/>
                  </a:cubicBezTo>
                  <a:cubicBezTo>
                    <a:pt x="113057" y="-442"/>
                    <a:pt x="116037" y="-442"/>
                    <a:pt x="117997" y="1326"/>
                  </a:cubicBezTo>
                  <a:cubicBezTo>
                    <a:pt x="147333" y="27483"/>
                    <a:pt x="184929" y="42498"/>
                    <a:pt x="224213" y="43746"/>
                  </a:cubicBezTo>
                  <a:cubicBezTo>
                    <a:pt x="226946" y="43896"/>
                    <a:pt x="229083" y="46158"/>
                    <a:pt x="229079" y="48895"/>
                  </a:cubicBezTo>
                  <a:lnTo>
                    <a:pt x="229079" y="98409"/>
                  </a:lnTo>
                  <a:cubicBezTo>
                    <a:pt x="228662" y="135523"/>
                    <a:pt x="217274" y="171684"/>
                    <a:pt x="196349" y="202340"/>
                  </a:cubicBezTo>
                  <a:cubicBezTo>
                    <a:pt x="175498" y="232684"/>
                    <a:pt x="148585" y="258377"/>
                    <a:pt x="117307" y="277799"/>
                  </a:cubicBezTo>
                  <a:cubicBezTo>
                    <a:pt x="116482" y="278323"/>
                    <a:pt x="115525" y="278601"/>
                    <a:pt x="114547" y="278602"/>
                  </a:cubicBezTo>
                  <a:close/>
                  <a:moveTo>
                    <a:pt x="10297" y="53729"/>
                  </a:moveTo>
                  <a:lnTo>
                    <a:pt x="10297" y="98420"/>
                  </a:lnTo>
                  <a:cubicBezTo>
                    <a:pt x="10297" y="162778"/>
                    <a:pt x="48243" y="224165"/>
                    <a:pt x="114547" y="267331"/>
                  </a:cubicBezTo>
                  <a:cubicBezTo>
                    <a:pt x="143467" y="248942"/>
                    <a:pt x="168377" y="224905"/>
                    <a:pt x="187787" y="196661"/>
                  </a:cubicBezTo>
                  <a:cubicBezTo>
                    <a:pt x="207588" y="167694"/>
                    <a:pt x="218377" y="133516"/>
                    <a:pt x="218797" y="98430"/>
                  </a:cubicBezTo>
                  <a:lnTo>
                    <a:pt x="218797" y="53740"/>
                  </a:lnTo>
                  <a:cubicBezTo>
                    <a:pt x="180439" y="51512"/>
                    <a:pt x="143846" y="36862"/>
                    <a:pt x="114547" y="12005"/>
                  </a:cubicBezTo>
                  <a:cubicBezTo>
                    <a:pt x="85247" y="36859"/>
                    <a:pt x="48655" y="51504"/>
                    <a:pt x="10297" y="53729"/>
                  </a:cubicBezTo>
                  <a:close/>
                </a:path>
              </a:pathLst>
            </a:custGeom>
            <a:solidFill>
              <a:schemeClr val="accent2"/>
            </a:solidFill>
            <a:ln w="5149"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5762D4E5-D542-F3B5-A160-C745E203975E}"/>
                </a:ext>
              </a:extLst>
            </p:cNvPr>
            <p:cNvSpPr/>
            <p:nvPr/>
          </p:nvSpPr>
          <p:spPr>
            <a:xfrm>
              <a:off x="8507353" y="3876960"/>
              <a:ext cx="113215" cy="83527"/>
            </a:xfrm>
            <a:custGeom>
              <a:avLst/>
              <a:gdLst>
                <a:gd name="connsiteX0" fmla="*/ 34824 w 113215"/>
                <a:gd name="connsiteY0" fmla="*/ 83527 h 83527"/>
                <a:gd name="connsiteX1" fmla="*/ 31184 w 113215"/>
                <a:gd name="connsiteY1" fmla="*/ 82019 h 83527"/>
                <a:gd name="connsiteX2" fmla="*/ 1445 w 113215"/>
                <a:gd name="connsiteY2" fmla="*/ 52280 h 83527"/>
                <a:gd name="connsiteX3" fmla="*/ 1572 w 113215"/>
                <a:gd name="connsiteY3" fmla="*/ 45000 h 83527"/>
                <a:gd name="connsiteX4" fmla="*/ 8726 w 113215"/>
                <a:gd name="connsiteY4" fmla="*/ 45000 h 83527"/>
                <a:gd name="connsiteX5" fmla="*/ 34824 w 113215"/>
                <a:gd name="connsiteY5" fmla="*/ 71109 h 83527"/>
                <a:gd name="connsiteX6" fmla="*/ 104418 w 113215"/>
                <a:gd name="connsiteY6" fmla="*/ 1504 h 83527"/>
                <a:gd name="connsiteX7" fmla="*/ 111711 w 113215"/>
                <a:gd name="connsiteY7" fmla="*/ 1517 h 83527"/>
                <a:gd name="connsiteX8" fmla="*/ 111699 w 113215"/>
                <a:gd name="connsiteY8" fmla="*/ 8810 h 83527"/>
                <a:gd name="connsiteX9" fmla="*/ 38464 w 113215"/>
                <a:gd name="connsiteY9" fmla="*/ 82019 h 83527"/>
                <a:gd name="connsiteX10" fmla="*/ 34824 w 113215"/>
                <a:gd name="connsiteY10" fmla="*/ 83527 h 83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3215" h="83527">
                  <a:moveTo>
                    <a:pt x="34824" y="83527"/>
                  </a:moveTo>
                  <a:cubicBezTo>
                    <a:pt x="33459" y="83527"/>
                    <a:pt x="32149" y="82984"/>
                    <a:pt x="31184" y="82019"/>
                  </a:cubicBezTo>
                  <a:lnTo>
                    <a:pt x="1445" y="52280"/>
                  </a:lnTo>
                  <a:cubicBezTo>
                    <a:pt x="-530" y="50234"/>
                    <a:pt x="-474" y="46975"/>
                    <a:pt x="1572" y="45000"/>
                  </a:cubicBezTo>
                  <a:cubicBezTo>
                    <a:pt x="3567" y="43073"/>
                    <a:pt x="6730" y="43073"/>
                    <a:pt x="8726" y="45000"/>
                  </a:cubicBezTo>
                  <a:lnTo>
                    <a:pt x="34824" y="71109"/>
                  </a:lnTo>
                  <a:lnTo>
                    <a:pt x="104418" y="1504"/>
                  </a:lnTo>
                  <a:cubicBezTo>
                    <a:pt x="106436" y="-507"/>
                    <a:pt x="109701" y="-500"/>
                    <a:pt x="111711" y="1517"/>
                  </a:cubicBezTo>
                  <a:cubicBezTo>
                    <a:pt x="113722" y="3534"/>
                    <a:pt x="113716" y="6799"/>
                    <a:pt x="111699" y="8810"/>
                  </a:cubicBezTo>
                  <a:lnTo>
                    <a:pt x="38464" y="82019"/>
                  </a:lnTo>
                  <a:cubicBezTo>
                    <a:pt x="37499" y="82984"/>
                    <a:pt x="36189" y="83527"/>
                    <a:pt x="34824" y="83527"/>
                  </a:cubicBezTo>
                  <a:close/>
                </a:path>
              </a:pathLst>
            </a:custGeom>
            <a:solidFill>
              <a:schemeClr val="accent2"/>
            </a:solidFill>
            <a:ln w="5149" cap="flat">
              <a:noFill/>
              <a:prstDash val="solid"/>
              <a:miter/>
            </a:ln>
          </p:spPr>
          <p:txBody>
            <a:bodyPr rtlCol="0" anchor="ctr"/>
            <a:lstStyle/>
            <a:p>
              <a:endParaRPr lang="en-US"/>
            </a:p>
          </p:txBody>
        </p:sp>
      </p:grpSp>
      <p:grpSp>
        <p:nvGrpSpPr>
          <p:cNvPr id="58" name="Group 57">
            <a:extLst>
              <a:ext uri="{FF2B5EF4-FFF2-40B4-BE49-F238E27FC236}">
                <a16:creationId xmlns:a16="http://schemas.microsoft.com/office/drawing/2014/main" id="{AA81E07A-3001-FA83-FA0C-65D07A22C980}"/>
              </a:ext>
            </a:extLst>
          </p:cNvPr>
          <p:cNvGrpSpPr/>
          <p:nvPr/>
        </p:nvGrpSpPr>
        <p:grpSpPr>
          <a:xfrm>
            <a:off x="8383697" y="5180614"/>
            <a:ext cx="360454" cy="334033"/>
            <a:chOff x="8383697" y="5180614"/>
            <a:chExt cx="360454" cy="334033"/>
          </a:xfrm>
        </p:grpSpPr>
        <p:sp>
          <p:nvSpPr>
            <p:cNvPr id="41" name="Freeform: Shape 40">
              <a:extLst>
                <a:ext uri="{FF2B5EF4-FFF2-40B4-BE49-F238E27FC236}">
                  <a16:creationId xmlns:a16="http://schemas.microsoft.com/office/drawing/2014/main" id="{82E6271A-B88A-D3E4-309B-D6B03BCB506C}"/>
                </a:ext>
              </a:extLst>
            </p:cNvPr>
            <p:cNvSpPr/>
            <p:nvPr/>
          </p:nvSpPr>
          <p:spPr>
            <a:xfrm>
              <a:off x="8383697" y="5180614"/>
              <a:ext cx="360454" cy="334033"/>
            </a:xfrm>
            <a:custGeom>
              <a:avLst/>
              <a:gdLst>
                <a:gd name="connsiteX0" fmla="*/ 272671 w 360454"/>
                <a:gd name="connsiteY0" fmla="*/ 334033 h 334033"/>
                <a:gd name="connsiteX1" fmla="*/ 87783 w 360454"/>
                <a:gd name="connsiteY1" fmla="*/ 334033 h 334033"/>
                <a:gd name="connsiteX2" fmla="*/ 85060 w 360454"/>
                <a:gd name="connsiteY2" fmla="*/ 333251 h 334033"/>
                <a:gd name="connsiteX3" fmla="*/ 27204 w 360454"/>
                <a:gd name="connsiteY3" fmla="*/ 85059 h 334033"/>
                <a:gd name="connsiteX4" fmla="*/ 275395 w 360454"/>
                <a:gd name="connsiteY4" fmla="*/ 27204 h 334033"/>
                <a:gd name="connsiteX5" fmla="*/ 333251 w 360454"/>
                <a:gd name="connsiteY5" fmla="*/ 275395 h 334033"/>
                <a:gd name="connsiteX6" fmla="*/ 275395 w 360454"/>
                <a:gd name="connsiteY6" fmla="*/ 333251 h 334033"/>
                <a:gd name="connsiteX7" fmla="*/ 272671 w 360454"/>
                <a:gd name="connsiteY7" fmla="*/ 334033 h 334033"/>
                <a:gd name="connsiteX8" fmla="*/ 89266 w 360454"/>
                <a:gd name="connsiteY8" fmla="*/ 323736 h 334033"/>
                <a:gd name="connsiteX9" fmla="*/ 271188 w 360454"/>
                <a:gd name="connsiteY9" fmla="*/ 323736 h 334033"/>
                <a:gd name="connsiteX10" fmla="*/ 323733 w 360454"/>
                <a:gd name="connsiteY10" fmla="*/ 89269 h 334033"/>
                <a:gd name="connsiteX11" fmla="*/ 89266 w 360454"/>
                <a:gd name="connsiteY11" fmla="*/ 36724 h 334033"/>
                <a:gd name="connsiteX12" fmla="*/ 36721 w 360454"/>
                <a:gd name="connsiteY12" fmla="*/ 271191 h 334033"/>
                <a:gd name="connsiteX13" fmla="*/ 89266 w 360454"/>
                <a:gd name="connsiteY13" fmla="*/ 323736 h 334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454" h="334033">
                  <a:moveTo>
                    <a:pt x="272671" y="334033"/>
                  </a:moveTo>
                  <a:lnTo>
                    <a:pt x="87783" y="334033"/>
                  </a:lnTo>
                  <a:cubicBezTo>
                    <a:pt x="86820" y="334032"/>
                    <a:pt x="85876" y="333761"/>
                    <a:pt x="85060" y="333251"/>
                  </a:cubicBezTo>
                  <a:cubicBezTo>
                    <a:pt x="547" y="280691"/>
                    <a:pt x="-25356" y="169572"/>
                    <a:pt x="27204" y="85059"/>
                  </a:cubicBezTo>
                  <a:cubicBezTo>
                    <a:pt x="79764" y="547"/>
                    <a:pt x="190882" y="-25356"/>
                    <a:pt x="275395" y="27204"/>
                  </a:cubicBezTo>
                  <a:cubicBezTo>
                    <a:pt x="359907" y="79764"/>
                    <a:pt x="385810" y="190882"/>
                    <a:pt x="333251" y="275395"/>
                  </a:cubicBezTo>
                  <a:cubicBezTo>
                    <a:pt x="318656" y="298861"/>
                    <a:pt x="298861" y="318657"/>
                    <a:pt x="275395" y="333251"/>
                  </a:cubicBezTo>
                  <a:cubicBezTo>
                    <a:pt x="274578" y="333761"/>
                    <a:pt x="273635" y="334032"/>
                    <a:pt x="272671" y="334033"/>
                  </a:cubicBezTo>
                  <a:close/>
                  <a:moveTo>
                    <a:pt x="89266" y="323736"/>
                  </a:moveTo>
                  <a:lnTo>
                    <a:pt x="271188" y="323736"/>
                  </a:lnTo>
                  <a:cubicBezTo>
                    <a:pt x="350445" y="273499"/>
                    <a:pt x="373969" y="168525"/>
                    <a:pt x="323733" y="89269"/>
                  </a:cubicBezTo>
                  <a:cubicBezTo>
                    <a:pt x="273497" y="10013"/>
                    <a:pt x="168522" y="-13512"/>
                    <a:pt x="89266" y="36724"/>
                  </a:cubicBezTo>
                  <a:cubicBezTo>
                    <a:pt x="10010" y="86961"/>
                    <a:pt x="-13515" y="191935"/>
                    <a:pt x="36721" y="271191"/>
                  </a:cubicBezTo>
                  <a:cubicBezTo>
                    <a:pt x="50145" y="292369"/>
                    <a:pt x="68089" y="310313"/>
                    <a:pt x="89266" y="323736"/>
                  </a:cubicBezTo>
                  <a:close/>
                </a:path>
              </a:pathLst>
            </a:custGeom>
            <a:solidFill>
              <a:schemeClr val="accent2"/>
            </a:solidFill>
            <a:ln w="5149"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D8FE0670-48D3-473D-F847-22968AF6552F}"/>
                </a:ext>
              </a:extLst>
            </p:cNvPr>
            <p:cNvSpPr/>
            <p:nvPr/>
          </p:nvSpPr>
          <p:spPr>
            <a:xfrm>
              <a:off x="8706068" y="5408779"/>
              <a:ext cx="29758" cy="51477"/>
            </a:xfrm>
            <a:custGeom>
              <a:avLst/>
              <a:gdLst>
                <a:gd name="connsiteX0" fmla="*/ 5144 w 29758"/>
                <a:gd name="connsiteY0" fmla="*/ 51478 h 51477"/>
                <a:gd name="connsiteX1" fmla="*/ 0 w 29758"/>
                <a:gd name="connsiteY1" fmla="*/ 46324 h 51477"/>
                <a:gd name="connsiteX2" fmla="*/ 819 w 29758"/>
                <a:gd name="connsiteY2" fmla="*/ 43544 h 51477"/>
                <a:gd name="connsiteX3" fmla="*/ 19632 w 29758"/>
                <a:gd name="connsiteY3" fmla="*/ 3832 h 51477"/>
                <a:gd name="connsiteX4" fmla="*/ 25927 w 29758"/>
                <a:gd name="connsiteY4" fmla="*/ 173 h 51477"/>
                <a:gd name="connsiteX5" fmla="*/ 29586 w 29758"/>
                <a:gd name="connsiteY5" fmla="*/ 6467 h 51477"/>
                <a:gd name="connsiteX6" fmla="*/ 29414 w 29758"/>
                <a:gd name="connsiteY6" fmla="*/ 6999 h 51477"/>
                <a:gd name="connsiteX7" fmla="*/ 9473 w 29758"/>
                <a:gd name="connsiteY7" fmla="*/ 49110 h 51477"/>
                <a:gd name="connsiteX8" fmla="*/ 5144 w 29758"/>
                <a:gd name="connsiteY8" fmla="*/ 51478 h 51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58" h="51477">
                  <a:moveTo>
                    <a:pt x="5144" y="51478"/>
                  </a:moveTo>
                  <a:cubicBezTo>
                    <a:pt x="2300" y="51475"/>
                    <a:pt x="-3" y="49168"/>
                    <a:pt x="0" y="46324"/>
                  </a:cubicBezTo>
                  <a:cubicBezTo>
                    <a:pt x="1" y="45338"/>
                    <a:pt x="285" y="44373"/>
                    <a:pt x="819" y="43544"/>
                  </a:cubicBezTo>
                  <a:cubicBezTo>
                    <a:pt x="8776" y="31173"/>
                    <a:pt x="15099" y="17825"/>
                    <a:pt x="19632" y="3832"/>
                  </a:cubicBezTo>
                  <a:cubicBezTo>
                    <a:pt x="20359" y="1083"/>
                    <a:pt x="23178" y="-555"/>
                    <a:pt x="25927" y="173"/>
                  </a:cubicBezTo>
                  <a:cubicBezTo>
                    <a:pt x="28675" y="900"/>
                    <a:pt x="30314" y="3719"/>
                    <a:pt x="29586" y="6467"/>
                  </a:cubicBezTo>
                  <a:cubicBezTo>
                    <a:pt x="29539" y="6647"/>
                    <a:pt x="29481" y="6825"/>
                    <a:pt x="29414" y="6999"/>
                  </a:cubicBezTo>
                  <a:cubicBezTo>
                    <a:pt x="24613" y="21838"/>
                    <a:pt x="17910" y="35992"/>
                    <a:pt x="9473" y="49110"/>
                  </a:cubicBezTo>
                  <a:cubicBezTo>
                    <a:pt x="8527" y="50585"/>
                    <a:pt x="6896" y="51477"/>
                    <a:pt x="5144" y="51478"/>
                  </a:cubicBezTo>
                  <a:close/>
                </a:path>
              </a:pathLst>
            </a:custGeom>
            <a:solidFill>
              <a:schemeClr val="accent2"/>
            </a:solidFill>
            <a:ln w="5149"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47B4F9AF-A374-0031-9D61-25EA065E770E}"/>
                </a:ext>
              </a:extLst>
            </p:cNvPr>
            <p:cNvSpPr/>
            <p:nvPr/>
          </p:nvSpPr>
          <p:spPr>
            <a:xfrm>
              <a:off x="8428736" y="5225669"/>
              <a:ext cx="270376" cy="190512"/>
            </a:xfrm>
            <a:custGeom>
              <a:avLst/>
              <a:gdLst>
                <a:gd name="connsiteX0" fmla="*/ 254915 w 270376"/>
                <a:gd name="connsiteY0" fmla="*/ 190510 h 190512"/>
                <a:gd name="connsiteX1" fmla="*/ 249761 w 270376"/>
                <a:gd name="connsiteY1" fmla="*/ 185367 h 190512"/>
                <a:gd name="connsiteX2" fmla="*/ 250173 w 270376"/>
                <a:gd name="connsiteY2" fmla="*/ 183343 h 190512"/>
                <a:gd name="connsiteX3" fmla="*/ 260079 w 270376"/>
                <a:gd name="connsiteY3" fmla="*/ 135188 h 190512"/>
                <a:gd name="connsiteX4" fmla="*/ 135188 w 270376"/>
                <a:gd name="connsiteY4" fmla="*/ 10297 h 190512"/>
                <a:gd name="connsiteX5" fmla="*/ 10297 w 270376"/>
                <a:gd name="connsiteY5" fmla="*/ 135188 h 190512"/>
                <a:gd name="connsiteX6" fmla="*/ 20203 w 270376"/>
                <a:gd name="connsiteY6" fmla="*/ 183343 h 190512"/>
                <a:gd name="connsiteX7" fmla="*/ 17477 w 270376"/>
                <a:gd name="connsiteY7" fmla="*/ 190101 h 190512"/>
                <a:gd name="connsiteX8" fmla="*/ 10719 w 270376"/>
                <a:gd name="connsiteY8" fmla="*/ 187375 h 190512"/>
                <a:gd name="connsiteX9" fmla="*/ 0 w 270376"/>
                <a:gd name="connsiteY9" fmla="*/ 135188 h 190512"/>
                <a:gd name="connsiteX10" fmla="*/ 135188 w 270376"/>
                <a:gd name="connsiteY10" fmla="*/ 0 h 190512"/>
                <a:gd name="connsiteX11" fmla="*/ 270376 w 270376"/>
                <a:gd name="connsiteY11" fmla="*/ 135188 h 190512"/>
                <a:gd name="connsiteX12" fmla="*/ 259657 w 270376"/>
                <a:gd name="connsiteY12" fmla="*/ 187370 h 190512"/>
                <a:gd name="connsiteX13" fmla="*/ 254915 w 270376"/>
                <a:gd name="connsiteY13" fmla="*/ 190510 h 190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0376" h="190512">
                  <a:moveTo>
                    <a:pt x="254915" y="190510"/>
                  </a:moveTo>
                  <a:cubicBezTo>
                    <a:pt x="252071" y="190513"/>
                    <a:pt x="249764" y="188210"/>
                    <a:pt x="249761" y="185367"/>
                  </a:cubicBezTo>
                  <a:cubicBezTo>
                    <a:pt x="249760" y="184672"/>
                    <a:pt x="249900" y="183983"/>
                    <a:pt x="250173" y="183343"/>
                  </a:cubicBezTo>
                  <a:cubicBezTo>
                    <a:pt x="256693" y="168126"/>
                    <a:pt x="260063" y="151744"/>
                    <a:pt x="260079" y="135188"/>
                  </a:cubicBezTo>
                  <a:cubicBezTo>
                    <a:pt x="260079" y="66213"/>
                    <a:pt x="204163" y="10297"/>
                    <a:pt x="135188" y="10297"/>
                  </a:cubicBezTo>
                  <a:cubicBezTo>
                    <a:pt x="66213" y="10297"/>
                    <a:pt x="10297" y="66213"/>
                    <a:pt x="10297" y="135188"/>
                  </a:cubicBezTo>
                  <a:cubicBezTo>
                    <a:pt x="10313" y="151744"/>
                    <a:pt x="13683" y="168126"/>
                    <a:pt x="20203" y="183343"/>
                  </a:cubicBezTo>
                  <a:cubicBezTo>
                    <a:pt x="21316" y="185963"/>
                    <a:pt x="20096" y="188988"/>
                    <a:pt x="17477" y="190101"/>
                  </a:cubicBezTo>
                  <a:cubicBezTo>
                    <a:pt x="14858" y="191214"/>
                    <a:pt x="11833" y="189994"/>
                    <a:pt x="10719" y="187375"/>
                  </a:cubicBezTo>
                  <a:cubicBezTo>
                    <a:pt x="3659" y="170882"/>
                    <a:pt x="12" y="153129"/>
                    <a:pt x="0" y="135188"/>
                  </a:cubicBezTo>
                  <a:cubicBezTo>
                    <a:pt x="0" y="60526"/>
                    <a:pt x="60526" y="0"/>
                    <a:pt x="135188" y="0"/>
                  </a:cubicBezTo>
                  <a:cubicBezTo>
                    <a:pt x="209850" y="0"/>
                    <a:pt x="270376" y="60526"/>
                    <a:pt x="270376" y="135188"/>
                  </a:cubicBezTo>
                  <a:cubicBezTo>
                    <a:pt x="270363" y="153128"/>
                    <a:pt x="266716" y="170878"/>
                    <a:pt x="259657" y="187370"/>
                  </a:cubicBezTo>
                  <a:cubicBezTo>
                    <a:pt x="258850" y="189274"/>
                    <a:pt x="256982" y="190511"/>
                    <a:pt x="254915" y="190510"/>
                  </a:cubicBezTo>
                  <a:close/>
                </a:path>
              </a:pathLst>
            </a:custGeom>
            <a:solidFill>
              <a:schemeClr val="accent2"/>
            </a:solidFill>
            <a:ln w="5149"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6A750B51-68A1-46A9-E718-E55FD13F3BDC}"/>
                </a:ext>
              </a:extLst>
            </p:cNvPr>
            <p:cNvSpPr/>
            <p:nvPr/>
          </p:nvSpPr>
          <p:spPr>
            <a:xfrm>
              <a:off x="8530798" y="5375870"/>
              <a:ext cx="68816" cy="68816"/>
            </a:xfrm>
            <a:custGeom>
              <a:avLst/>
              <a:gdLst>
                <a:gd name="connsiteX0" fmla="*/ 34408 w 68816"/>
                <a:gd name="connsiteY0" fmla="*/ 68817 h 68816"/>
                <a:gd name="connsiteX1" fmla="*/ 0 w 68816"/>
                <a:gd name="connsiteY1" fmla="*/ 34408 h 68816"/>
                <a:gd name="connsiteX2" fmla="*/ 34408 w 68816"/>
                <a:gd name="connsiteY2" fmla="*/ 0 h 68816"/>
                <a:gd name="connsiteX3" fmla="*/ 68817 w 68816"/>
                <a:gd name="connsiteY3" fmla="*/ 34408 h 68816"/>
                <a:gd name="connsiteX4" fmla="*/ 34408 w 68816"/>
                <a:gd name="connsiteY4" fmla="*/ 68817 h 68816"/>
                <a:gd name="connsiteX5" fmla="*/ 34408 w 68816"/>
                <a:gd name="connsiteY5" fmla="*/ 10297 h 68816"/>
                <a:gd name="connsiteX6" fmla="*/ 10288 w 68816"/>
                <a:gd name="connsiteY6" fmla="*/ 34409 h 68816"/>
                <a:gd name="connsiteX7" fmla="*/ 34399 w 68816"/>
                <a:gd name="connsiteY7" fmla="*/ 58530 h 68816"/>
                <a:gd name="connsiteX8" fmla="*/ 58520 w 68816"/>
                <a:gd name="connsiteY8" fmla="*/ 34418 h 68816"/>
                <a:gd name="connsiteX9" fmla="*/ 44912 w 68816"/>
                <a:gd name="connsiteY9" fmla="*/ 12707 h 68816"/>
                <a:gd name="connsiteX10" fmla="*/ 34408 w 68816"/>
                <a:gd name="connsiteY10" fmla="*/ 10297 h 68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8816" h="68816">
                  <a:moveTo>
                    <a:pt x="34408" y="68817"/>
                  </a:moveTo>
                  <a:cubicBezTo>
                    <a:pt x="15405" y="68817"/>
                    <a:pt x="0" y="53412"/>
                    <a:pt x="0" y="34408"/>
                  </a:cubicBezTo>
                  <a:cubicBezTo>
                    <a:pt x="0" y="15405"/>
                    <a:pt x="15405" y="0"/>
                    <a:pt x="34408" y="0"/>
                  </a:cubicBezTo>
                  <a:cubicBezTo>
                    <a:pt x="53412" y="0"/>
                    <a:pt x="68817" y="15405"/>
                    <a:pt x="68817" y="34408"/>
                  </a:cubicBezTo>
                  <a:cubicBezTo>
                    <a:pt x="68794" y="53402"/>
                    <a:pt x="53402" y="68794"/>
                    <a:pt x="34408" y="68817"/>
                  </a:cubicBezTo>
                  <a:close/>
                  <a:moveTo>
                    <a:pt x="34408" y="10297"/>
                  </a:moveTo>
                  <a:cubicBezTo>
                    <a:pt x="21089" y="10295"/>
                    <a:pt x="10290" y="21090"/>
                    <a:pt x="10288" y="34409"/>
                  </a:cubicBezTo>
                  <a:cubicBezTo>
                    <a:pt x="10285" y="47728"/>
                    <a:pt x="21080" y="58527"/>
                    <a:pt x="34399" y="58530"/>
                  </a:cubicBezTo>
                  <a:cubicBezTo>
                    <a:pt x="47718" y="58532"/>
                    <a:pt x="58517" y="47737"/>
                    <a:pt x="58520" y="34418"/>
                  </a:cubicBezTo>
                  <a:cubicBezTo>
                    <a:pt x="58522" y="25171"/>
                    <a:pt x="53235" y="16736"/>
                    <a:pt x="44912" y="12707"/>
                  </a:cubicBezTo>
                  <a:cubicBezTo>
                    <a:pt x="41637" y="11122"/>
                    <a:pt x="38046" y="10298"/>
                    <a:pt x="34408" y="10297"/>
                  </a:cubicBezTo>
                  <a:close/>
                </a:path>
              </a:pathLst>
            </a:custGeom>
            <a:solidFill>
              <a:schemeClr val="accent2"/>
            </a:solidFill>
            <a:ln w="5149"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EFB8B6C4-16E5-27BB-C095-CE8CFE896E78}"/>
                </a:ext>
              </a:extLst>
            </p:cNvPr>
            <p:cNvSpPr/>
            <p:nvPr/>
          </p:nvSpPr>
          <p:spPr>
            <a:xfrm>
              <a:off x="8518922" y="5284442"/>
              <a:ext cx="64186" cy="117783"/>
            </a:xfrm>
            <a:custGeom>
              <a:avLst/>
              <a:gdLst>
                <a:gd name="connsiteX0" fmla="*/ 20176 w 64186"/>
                <a:gd name="connsiteY0" fmla="*/ 117784 h 117783"/>
                <a:gd name="connsiteX1" fmla="*/ 19321 w 64186"/>
                <a:gd name="connsiteY1" fmla="*/ 117706 h 117783"/>
                <a:gd name="connsiteX2" fmla="*/ 15079 w 64186"/>
                <a:gd name="connsiteY2" fmla="*/ 113346 h 117783"/>
                <a:gd name="connsiteX3" fmla="*/ 50 w 64186"/>
                <a:gd name="connsiteY3" fmla="*/ 5857 h 117783"/>
                <a:gd name="connsiteX4" fmla="*/ 4441 w 64186"/>
                <a:gd name="connsiteY4" fmla="*/ 49 h 117783"/>
                <a:gd name="connsiteX5" fmla="*/ 9616 w 64186"/>
                <a:gd name="connsiteY5" fmla="*/ 2588 h 117783"/>
                <a:gd name="connsiteX6" fmla="*/ 63507 w 64186"/>
                <a:gd name="connsiteY6" fmla="*/ 96947 h 117783"/>
                <a:gd name="connsiteX7" fmla="*/ 61593 w 64186"/>
                <a:gd name="connsiteY7" fmla="*/ 103972 h 117783"/>
                <a:gd name="connsiteX8" fmla="*/ 56767 w 64186"/>
                <a:gd name="connsiteY8" fmla="*/ 104124 h 117783"/>
                <a:gd name="connsiteX9" fmla="*/ 24758 w 64186"/>
                <a:gd name="connsiteY9" fmla="*/ 114978 h 117783"/>
                <a:gd name="connsiteX10" fmla="*/ 20176 w 64186"/>
                <a:gd name="connsiteY10" fmla="*/ 117784 h 117783"/>
                <a:gd name="connsiteX11" fmla="*/ 13951 w 64186"/>
                <a:gd name="connsiteY11" fmla="*/ 30941 h 117783"/>
                <a:gd name="connsiteX12" fmla="*/ 23605 w 64186"/>
                <a:gd name="connsiteY12" fmla="*/ 99969 h 117783"/>
                <a:gd name="connsiteX13" fmla="*/ 48540 w 64186"/>
                <a:gd name="connsiteY13" fmla="*/ 91526 h 117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4186" h="117783">
                  <a:moveTo>
                    <a:pt x="20176" y="117784"/>
                  </a:moveTo>
                  <a:cubicBezTo>
                    <a:pt x="19889" y="117784"/>
                    <a:pt x="19603" y="117757"/>
                    <a:pt x="19321" y="117706"/>
                  </a:cubicBezTo>
                  <a:cubicBezTo>
                    <a:pt x="17108" y="117333"/>
                    <a:pt x="15391" y="115569"/>
                    <a:pt x="15079" y="113346"/>
                  </a:cubicBezTo>
                  <a:lnTo>
                    <a:pt x="50" y="5857"/>
                  </a:lnTo>
                  <a:cubicBezTo>
                    <a:pt x="-342" y="3041"/>
                    <a:pt x="1625" y="440"/>
                    <a:pt x="4441" y="49"/>
                  </a:cubicBezTo>
                  <a:cubicBezTo>
                    <a:pt x="6522" y="-240"/>
                    <a:pt x="8571" y="765"/>
                    <a:pt x="9616" y="2588"/>
                  </a:cubicBezTo>
                  <a:lnTo>
                    <a:pt x="63507" y="96947"/>
                  </a:lnTo>
                  <a:cubicBezTo>
                    <a:pt x="64918" y="99415"/>
                    <a:pt x="64062" y="102561"/>
                    <a:pt x="61593" y="103972"/>
                  </a:cubicBezTo>
                  <a:cubicBezTo>
                    <a:pt x="60110" y="104821"/>
                    <a:pt x="58301" y="104878"/>
                    <a:pt x="56767" y="104124"/>
                  </a:cubicBezTo>
                  <a:cubicBezTo>
                    <a:pt x="44923" y="98404"/>
                    <a:pt x="30680" y="103233"/>
                    <a:pt x="24758" y="114978"/>
                  </a:cubicBezTo>
                  <a:cubicBezTo>
                    <a:pt x="23879" y="116699"/>
                    <a:pt x="22109" y="117783"/>
                    <a:pt x="20176" y="117784"/>
                  </a:cubicBezTo>
                  <a:close/>
                  <a:moveTo>
                    <a:pt x="13951" y="30941"/>
                  </a:moveTo>
                  <a:lnTo>
                    <a:pt x="23605" y="99969"/>
                  </a:lnTo>
                  <a:cubicBezTo>
                    <a:pt x="30479" y="93979"/>
                    <a:pt x="39440" y="90945"/>
                    <a:pt x="48540" y="91526"/>
                  </a:cubicBezTo>
                  <a:close/>
                </a:path>
              </a:pathLst>
            </a:custGeom>
            <a:solidFill>
              <a:schemeClr val="accent2"/>
            </a:solidFill>
            <a:ln w="5149"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A8573CE2-9B40-2F84-79CA-E868DAF9787E}"/>
                </a:ext>
              </a:extLst>
            </p:cNvPr>
            <p:cNvSpPr/>
            <p:nvPr/>
          </p:nvSpPr>
          <p:spPr>
            <a:xfrm>
              <a:off x="8558776" y="5180644"/>
              <a:ext cx="10297" cy="22654"/>
            </a:xfrm>
            <a:custGeom>
              <a:avLst/>
              <a:gdLst>
                <a:gd name="connsiteX0" fmla="*/ 5149 w 10297"/>
                <a:gd name="connsiteY0" fmla="*/ 22654 h 22654"/>
                <a:gd name="connsiteX1" fmla="*/ 0 w 10297"/>
                <a:gd name="connsiteY1" fmla="*/ 17505 h 22654"/>
                <a:gd name="connsiteX2" fmla="*/ 0 w 10297"/>
                <a:gd name="connsiteY2" fmla="*/ 5149 h 22654"/>
                <a:gd name="connsiteX3" fmla="*/ 5149 w 10297"/>
                <a:gd name="connsiteY3" fmla="*/ 0 h 22654"/>
                <a:gd name="connsiteX4" fmla="*/ 10297 w 10297"/>
                <a:gd name="connsiteY4" fmla="*/ 5149 h 22654"/>
                <a:gd name="connsiteX5" fmla="*/ 10297 w 10297"/>
                <a:gd name="connsiteY5" fmla="*/ 17505 h 22654"/>
                <a:gd name="connsiteX6" fmla="*/ 5149 w 10297"/>
                <a:gd name="connsiteY6" fmla="*/ 22654 h 2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97" h="22654">
                  <a:moveTo>
                    <a:pt x="5149" y="22654"/>
                  </a:moveTo>
                  <a:cubicBezTo>
                    <a:pt x="2305" y="22654"/>
                    <a:pt x="0" y="20349"/>
                    <a:pt x="0" y="17505"/>
                  </a:cubicBezTo>
                  <a:lnTo>
                    <a:pt x="0" y="5149"/>
                  </a:lnTo>
                  <a:cubicBezTo>
                    <a:pt x="0" y="2305"/>
                    <a:pt x="2305" y="0"/>
                    <a:pt x="5149" y="0"/>
                  </a:cubicBezTo>
                  <a:cubicBezTo>
                    <a:pt x="7992" y="0"/>
                    <a:pt x="10297" y="2305"/>
                    <a:pt x="10297" y="5149"/>
                  </a:cubicBezTo>
                  <a:lnTo>
                    <a:pt x="10297" y="17505"/>
                  </a:lnTo>
                  <a:cubicBezTo>
                    <a:pt x="10297" y="20349"/>
                    <a:pt x="7992" y="22654"/>
                    <a:pt x="5149" y="22654"/>
                  </a:cubicBezTo>
                  <a:close/>
                </a:path>
              </a:pathLst>
            </a:custGeom>
            <a:solidFill>
              <a:schemeClr val="accent2"/>
            </a:solidFill>
            <a:ln w="5149"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680A5153-8826-284B-DC58-B6528CFD96D5}"/>
                </a:ext>
              </a:extLst>
            </p:cNvPr>
            <p:cNvSpPr/>
            <p:nvPr/>
          </p:nvSpPr>
          <p:spPr>
            <a:xfrm>
              <a:off x="8471396" y="5204719"/>
              <a:ext cx="16494" cy="21021"/>
            </a:xfrm>
            <a:custGeom>
              <a:avLst/>
              <a:gdLst>
                <a:gd name="connsiteX0" fmla="*/ 11350 w 16494"/>
                <a:gd name="connsiteY0" fmla="*/ 21021 h 21021"/>
                <a:gd name="connsiteX1" fmla="*/ 6886 w 16494"/>
                <a:gd name="connsiteY1" fmla="*/ 18447 h 21021"/>
                <a:gd name="connsiteX2" fmla="*/ 708 w 16494"/>
                <a:gd name="connsiteY2" fmla="*/ 7753 h 21021"/>
                <a:gd name="connsiteX3" fmla="*/ 2545 w 16494"/>
                <a:gd name="connsiteY3" fmla="*/ 708 h 21021"/>
                <a:gd name="connsiteX4" fmla="*/ 9591 w 16494"/>
                <a:gd name="connsiteY4" fmla="*/ 2546 h 21021"/>
                <a:gd name="connsiteX5" fmla="*/ 9625 w 16494"/>
                <a:gd name="connsiteY5" fmla="*/ 2605 h 21021"/>
                <a:gd name="connsiteX6" fmla="*/ 15804 w 16494"/>
                <a:gd name="connsiteY6" fmla="*/ 13298 h 21021"/>
                <a:gd name="connsiteX7" fmla="*/ 13919 w 16494"/>
                <a:gd name="connsiteY7" fmla="*/ 20332 h 21021"/>
                <a:gd name="connsiteX8" fmla="*/ 11345 w 16494"/>
                <a:gd name="connsiteY8" fmla="*/ 21021 h 21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494" h="21021">
                  <a:moveTo>
                    <a:pt x="11350" y="21021"/>
                  </a:moveTo>
                  <a:cubicBezTo>
                    <a:pt x="9509" y="21023"/>
                    <a:pt x="7807" y="20042"/>
                    <a:pt x="6886" y="18447"/>
                  </a:cubicBezTo>
                  <a:lnTo>
                    <a:pt x="708" y="7753"/>
                  </a:lnTo>
                  <a:cubicBezTo>
                    <a:pt x="-730" y="5301"/>
                    <a:pt x="93" y="2146"/>
                    <a:pt x="2545" y="708"/>
                  </a:cubicBezTo>
                  <a:cubicBezTo>
                    <a:pt x="4999" y="-730"/>
                    <a:pt x="8153" y="92"/>
                    <a:pt x="9591" y="2546"/>
                  </a:cubicBezTo>
                  <a:cubicBezTo>
                    <a:pt x="9603" y="2565"/>
                    <a:pt x="9614" y="2585"/>
                    <a:pt x="9625" y="2605"/>
                  </a:cubicBezTo>
                  <a:lnTo>
                    <a:pt x="15804" y="13298"/>
                  </a:lnTo>
                  <a:cubicBezTo>
                    <a:pt x="17225" y="15761"/>
                    <a:pt x="16382" y="18910"/>
                    <a:pt x="13919" y="20332"/>
                  </a:cubicBezTo>
                  <a:cubicBezTo>
                    <a:pt x="13137" y="20784"/>
                    <a:pt x="12248" y="21021"/>
                    <a:pt x="11345" y="21021"/>
                  </a:cubicBezTo>
                  <a:close/>
                </a:path>
              </a:pathLst>
            </a:custGeom>
            <a:solidFill>
              <a:schemeClr val="accent2"/>
            </a:solidFill>
            <a:ln w="5149"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5B83AD7B-5B28-5E4E-B42D-9D495BCCEE44}"/>
                </a:ext>
              </a:extLst>
            </p:cNvPr>
            <p:cNvSpPr/>
            <p:nvPr/>
          </p:nvSpPr>
          <p:spPr>
            <a:xfrm>
              <a:off x="8407677" y="5269212"/>
              <a:ext cx="21122" cy="16556"/>
            </a:xfrm>
            <a:custGeom>
              <a:avLst/>
              <a:gdLst>
                <a:gd name="connsiteX0" fmla="*/ 15973 w 21122"/>
                <a:gd name="connsiteY0" fmla="*/ 16552 h 16556"/>
                <a:gd name="connsiteX1" fmla="*/ 13398 w 21122"/>
                <a:gd name="connsiteY1" fmla="*/ 15862 h 16556"/>
                <a:gd name="connsiteX2" fmla="*/ 2710 w 21122"/>
                <a:gd name="connsiteY2" fmla="*/ 9684 h 16556"/>
                <a:gd name="connsiteX3" fmla="*/ 616 w 21122"/>
                <a:gd name="connsiteY3" fmla="*/ 2710 h 16556"/>
                <a:gd name="connsiteX4" fmla="*/ 7590 w 21122"/>
                <a:gd name="connsiteY4" fmla="*/ 616 h 16556"/>
                <a:gd name="connsiteX5" fmla="*/ 7858 w 21122"/>
                <a:gd name="connsiteY5" fmla="*/ 771 h 16556"/>
                <a:gd name="connsiteX6" fmla="*/ 18547 w 21122"/>
                <a:gd name="connsiteY6" fmla="*/ 6950 h 16556"/>
                <a:gd name="connsiteX7" fmla="*/ 20431 w 21122"/>
                <a:gd name="connsiteY7" fmla="*/ 13983 h 16556"/>
                <a:gd name="connsiteX8" fmla="*/ 15973 w 21122"/>
                <a:gd name="connsiteY8" fmla="*/ 16557 h 16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22" h="16556">
                  <a:moveTo>
                    <a:pt x="15973" y="16552"/>
                  </a:moveTo>
                  <a:cubicBezTo>
                    <a:pt x="15069" y="16554"/>
                    <a:pt x="14180" y="16316"/>
                    <a:pt x="13398" y="15862"/>
                  </a:cubicBezTo>
                  <a:lnTo>
                    <a:pt x="2710" y="9684"/>
                  </a:lnTo>
                  <a:cubicBezTo>
                    <a:pt x="206" y="8336"/>
                    <a:pt x="-732" y="5214"/>
                    <a:pt x="616" y="2710"/>
                  </a:cubicBezTo>
                  <a:cubicBezTo>
                    <a:pt x="1963" y="206"/>
                    <a:pt x="5086" y="-732"/>
                    <a:pt x="7590" y="616"/>
                  </a:cubicBezTo>
                  <a:cubicBezTo>
                    <a:pt x="7681" y="665"/>
                    <a:pt x="7770" y="717"/>
                    <a:pt x="7858" y="771"/>
                  </a:cubicBezTo>
                  <a:lnTo>
                    <a:pt x="18547" y="6950"/>
                  </a:lnTo>
                  <a:cubicBezTo>
                    <a:pt x="21010" y="8372"/>
                    <a:pt x="21853" y="11521"/>
                    <a:pt x="20431" y="13983"/>
                  </a:cubicBezTo>
                  <a:cubicBezTo>
                    <a:pt x="19511" y="15576"/>
                    <a:pt x="17812" y="16557"/>
                    <a:pt x="15973" y="16557"/>
                  </a:cubicBezTo>
                  <a:close/>
                </a:path>
              </a:pathLst>
            </a:custGeom>
            <a:solidFill>
              <a:schemeClr val="accent2"/>
            </a:solidFill>
            <a:ln w="5149"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40FBBF2A-8FBE-5A19-335C-B35A912486F9}"/>
                </a:ext>
              </a:extLst>
            </p:cNvPr>
            <p:cNvSpPr/>
            <p:nvPr/>
          </p:nvSpPr>
          <p:spPr>
            <a:xfrm>
              <a:off x="8384988" y="5356990"/>
              <a:ext cx="22654" cy="10297"/>
            </a:xfrm>
            <a:custGeom>
              <a:avLst/>
              <a:gdLst>
                <a:gd name="connsiteX0" fmla="*/ 17505 w 22654"/>
                <a:gd name="connsiteY0" fmla="*/ 10297 h 10297"/>
                <a:gd name="connsiteX1" fmla="*/ 5149 w 22654"/>
                <a:gd name="connsiteY1" fmla="*/ 10297 h 10297"/>
                <a:gd name="connsiteX2" fmla="*/ 0 w 22654"/>
                <a:gd name="connsiteY2" fmla="*/ 5149 h 10297"/>
                <a:gd name="connsiteX3" fmla="*/ 5149 w 22654"/>
                <a:gd name="connsiteY3" fmla="*/ 0 h 10297"/>
                <a:gd name="connsiteX4" fmla="*/ 17505 w 22654"/>
                <a:gd name="connsiteY4" fmla="*/ 0 h 10297"/>
                <a:gd name="connsiteX5" fmla="*/ 22654 w 22654"/>
                <a:gd name="connsiteY5" fmla="*/ 5149 h 10297"/>
                <a:gd name="connsiteX6" fmla="*/ 17505 w 22654"/>
                <a:gd name="connsiteY6" fmla="*/ 10297 h 10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654" h="10297">
                  <a:moveTo>
                    <a:pt x="17505" y="10297"/>
                  </a:moveTo>
                  <a:lnTo>
                    <a:pt x="5149" y="10297"/>
                  </a:lnTo>
                  <a:cubicBezTo>
                    <a:pt x="2305" y="10297"/>
                    <a:pt x="0" y="7992"/>
                    <a:pt x="0" y="5149"/>
                  </a:cubicBezTo>
                  <a:cubicBezTo>
                    <a:pt x="0" y="2305"/>
                    <a:pt x="2305" y="0"/>
                    <a:pt x="5149" y="0"/>
                  </a:cubicBezTo>
                  <a:lnTo>
                    <a:pt x="17505" y="0"/>
                  </a:lnTo>
                  <a:cubicBezTo>
                    <a:pt x="20349" y="0"/>
                    <a:pt x="22654" y="2305"/>
                    <a:pt x="22654" y="5149"/>
                  </a:cubicBezTo>
                  <a:cubicBezTo>
                    <a:pt x="22654" y="7992"/>
                    <a:pt x="20349" y="10297"/>
                    <a:pt x="17505" y="10297"/>
                  </a:cubicBezTo>
                  <a:close/>
                </a:path>
              </a:pathLst>
            </a:custGeom>
            <a:solidFill>
              <a:schemeClr val="accent2"/>
            </a:solidFill>
            <a:ln w="5149"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314BF3C5-BDB5-5D63-117A-7ECE9051B372}"/>
                </a:ext>
              </a:extLst>
            </p:cNvPr>
            <p:cNvSpPr/>
            <p:nvPr/>
          </p:nvSpPr>
          <p:spPr>
            <a:xfrm>
              <a:off x="8409105" y="5438088"/>
              <a:ext cx="21120" cy="16556"/>
            </a:xfrm>
            <a:custGeom>
              <a:avLst/>
              <a:gdLst>
                <a:gd name="connsiteX0" fmla="*/ 5148 w 21120"/>
                <a:gd name="connsiteY0" fmla="*/ 16557 h 16556"/>
                <a:gd name="connsiteX1" fmla="*/ 0 w 21120"/>
                <a:gd name="connsiteY1" fmla="*/ 11408 h 16556"/>
                <a:gd name="connsiteX2" fmla="*/ 2574 w 21120"/>
                <a:gd name="connsiteY2" fmla="*/ 6949 h 16556"/>
                <a:gd name="connsiteX3" fmla="*/ 13263 w 21120"/>
                <a:gd name="connsiteY3" fmla="*/ 771 h 16556"/>
                <a:gd name="connsiteX4" fmla="*/ 20350 w 21120"/>
                <a:gd name="connsiteY4" fmla="*/ 2441 h 16556"/>
                <a:gd name="connsiteX5" fmla="*/ 18680 w 21120"/>
                <a:gd name="connsiteY5" fmla="*/ 9528 h 16556"/>
                <a:gd name="connsiteX6" fmla="*/ 18411 w 21120"/>
                <a:gd name="connsiteY6" fmla="*/ 9683 h 16556"/>
                <a:gd name="connsiteX7" fmla="*/ 7723 w 21120"/>
                <a:gd name="connsiteY7" fmla="*/ 15862 h 16556"/>
                <a:gd name="connsiteX8" fmla="*/ 5148 w 21120"/>
                <a:gd name="connsiteY8" fmla="*/ 16557 h 16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20" h="16556">
                  <a:moveTo>
                    <a:pt x="5148" y="16557"/>
                  </a:moveTo>
                  <a:cubicBezTo>
                    <a:pt x="2305" y="16557"/>
                    <a:pt x="0" y="14251"/>
                    <a:pt x="0" y="11408"/>
                  </a:cubicBezTo>
                  <a:cubicBezTo>
                    <a:pt x="0" y="9568"/>
                    <a:pt x="981" y="7869"/>
                    <a:pt x="2574" y="6949"/>
                  </a:cubicBezTo>
                  <a:lnTo>
                    <a:pt x="13263" y="771"/>
                  </a:lnTo>
                  <a:cubicBezTo>
                    <a:pt x="15681" y="-725"/>
                    <a:pt x="18854" y="22"/>
                    <a:pt x="20350" y="2441"/>
                  </a:cubicBezTo>
                  <a:cubicBezTo>
                    <a:pt x="21846" y="4859"/>
                    <a:pt x="21098" y="8032"/>
                    <a:pt x="18680" y="9528"/>
                  </a:cubicBezTo>
                  <a:cubicBezTo>
                    <a:pt x="18592" y="9582"/>
                    <a:pt x="18502" y="9634"/>
                    <a:pt x="18411" y="9683"/>
                  </a:cubicBezTo>
                  <a:lnTo>
                    <a:pt x="7723" y="15862"/>
                  </a:lnTo>
                  <a:cubicBezTo>
                    <a:pt x="6942" y="16318"/>
                    <a:pt x="6053" y="16559"/>
                    <a:pt x="5148" y="16557"/>
                  </a:cubicBezTo>
                  <a:close/>
                </a:path>
              </a:pathLst>
            </a:custGeom>
            <a:solidFill>
              <a:schemeClr val="accent2"/>
            </a:solidFill>
            <a:ln w="5149"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21B6168B-B788-1541-4378-EAF2AF62DF55}"/>
                </a:ext>
              </a:extLst>
            </p:cNvPr>
            <p:cNvSpPr/>
            <p:nvPr/>
          </p:nvSpPr>
          <p:spPr>
            <a:xfrm>
              <a:off x="8639955" y="5204719"/>
              <a:ext cx="16493" cy="21021"/>
            </a:xfrm>
            <a:custGeom>
              <a:avLst/>
              <a:gdLst>
                <a:gd name="connsiteX0" fmla="*/ 5149 w 16493"/>
                <a:gd name="connsiteY0" fmla="*/ 21022 h 21021"/>
                <a:gd name="connsiteX1" fmla="*/ 0 w 16493"/>
                <a:gd name="connsiteY1" fmla="*/ 15873 h 21021"/>
                <a:gd name="connsiteX2" fmla="*/ 690 w 16493"/>
                <a:gd name="connsiteY2" fmla="*/ 13299 h 21021"/>
                <a:gd name="connsiteX3" fmla="*/ 6868 w 16493"/>
                <a:gd name="connsiteY3" fmla="*/ 2605 h 21021"/>
                <a:gd name="connsiteX4" fmla="*/ 13889 w 16493"/>
                <a:gd name="connsiteY4" fmla="*/ 674 h 21021"/>
                <a:gd name="connsiteX5" fmla="*/ 15820 w 16493"/>
                <a:gd name="connsiteY5" fmla="*/ 7694 h 21021"/>
                <a:gd name="connsiteX6" fmla="*/ 15786 w 16493"/>
                <a:gd name="connsiteY6" fmla="*/ 7753 h 21021"/>
                <a:gd name="connsiteX7" fmla="*/ 9607 w 16493"/>
                <a:gd name="connsiteY7" fmla="*/ 18447 h 21021"/>
                <a:gd name="connsiteX8" fmla="*/ 5149 w 16493"/>
                <a:gd name="connsiteY8" fmla="*/ 21022 h 21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493" h="21021">
                  <a:moveTo>
                    <a:pt x="5149" y="21022"/>
                  </a:moveTo>
                  <a:cubicBezTo>
                    <a:pt x="2305" y="21022"/>
                    <a:pt x="0" y="18716"/>
                    <a:pt x="0" y="15873"/>
                  </a:cubicBezTo>
                  <a:cubicBezTo>
                    <a:pt x="0" y="14969"/>
                    <a:pt x="238" y="14081"/>
                    <a:pt x="690" y="13299"/>
                  </a:cubicBezTo>
                  <a:lnTo>
                    <a:pt x="6868" y="2605"/>
                  </a:lnTo>
                  <a:cubicBezTo>
                    <a:pt x="8274" y="133"/>
                    <a:pt x="11417" y="-732"/>
                    <a:pt x="13889" y="674"/>
                  </a:cubicBezTo>
                  <a:cubicBezTo>
                    <a:pt x="16361" y="2079"/>
                    <a:pt x="17225" y="5222"/>
                    <a:pt x="15820" y="7694"/>
                  </a:cubicBezTo>
                  <a:cubicBezTo>
                    <a:pt x="15808" y="7714"/>
                    <a:pt x="15797" y="7734"/>
                    <a:pt x="15786" y="7753"/>
                  </a:cubicBezTo>
                  <a:lnTo>
                    <a:pt x="9607" y="18447"/>
                  </a:lnTo>
                  <a:cubicBezTo>
                    <a:pt x="8688" y="20040"/>
                    <a:pt x="6988" y="21022"/>
                    <a:pt x="5149" y="21022"/>
                  </a:cubicBezTo>
                  <a:close/>
                </a:path>
              </a:pathLst>
            </a:custGeom>
            <a:solidFill>
              <a:schemeClr val="accent2"/>
            </a:solidFill>
            <a:ln w="5149"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AD220F2A-2D5F-5A91-3A9E-9FC1130A94E4}"/>
                </a:ext>
              </a:extLst>
            </p:cNvPr>
            <p:cNvSpPr/>
            <p:nvPr/>
          </p:nvSpPr>
          <p:spPr>
            <a:xfrm>
              <a:off x="8699051" y="5269207"/>
              <a:ext cx="21121" cy="16556"/>
            </a:xfrm>
            <a:custGeom>
              <a:avLst/>
              <a:gdLst>
                <a:gd name="connsiteX0" fmla="*/ 5149 w 21121"/>
                <a:gd name="connsiteY0" fmla="*/ 16557 h 16556"/>
                <a:gd name="connsiteX1" fmla="*/ 0 w 21121"/>
                <a:gd name="connsiteY1" fmla="*/ 11408 h 16556"/>
                <a:gd name="connsiteX2" fmla="*/ 2574 w 21121"/>
                <a:gd name="connsiteY2" fmla="*/ 6949 h 16556"/>
                <a:gd name="connsiteX3" fmla="*/ 13263 w 21121"/>
                <a:gd name="connsiteY3" fmla="*/ 771 h 16556"/>
                <a:gd name="connsiteX4" fmla="*/ 20350 w 21121"/>
                <a:gd name="connsiteY4" fmla="*/ 2441 h 16556"/>
                <a:gd name="connsiteX5" fmla="*/ 18680 w 21121"/>
                <a:gd name="connsiteY5" fmla="*/ 9528 h 16556"/>
                <a:gd name="connsiteX6" fmla="*/ 18412 w 21121"/>
                <a:gd name="connsiteY6" fmla="*/ 9683 h 16556"/>
                <a:gd name="connsiteX7" fmla="*/ 7723 w 21121"/>
                <a:gd name="connsiteY7" fmla="*/ 15862 h 16556"/>
                <a:gd name="connsiteX8" fmla="*/ 5149 w 21121"/>
                <a:gd name="connsiteY8" fmla="*/ 16557 h 16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21" h="16556">
                  <a:moveTo>
                    <a:pt x="5149" y="16557"/>
                  </a:moveTo>
                  <a:cubicBezTo>
                    <a:pt x="2305" y="16557"/>
                    <a:pt x="0" y="14251"/>
                    <a:pt x="0" y="11408"/>
                  </a:cubicBezTo>
                  <a:cubicBezTo>
                    <a:pt x="1" y="9568"/>
                    <a:pt x="981" y="7869"/>
                    <a:pt x="2574" y="6949"/>
                  </a:cubicBezTo>
                  <a:lnTo>
                    <a:pt x="13263" y="771"/>
                  </a:lnTo>
                  <a:cubicBezTo>
                    <a:pt x="15681" y="-725"/>
                    <a:pt x="18854" y="22"/>
                    <a:pt x="20350" y="2441"/>
                  </a:cubicBezTo>
                  <a:cubicBezTo>
                    <a:pt x="21846" y="4859"/>
                    <a:pt x="21099" y="8032"/>
                    <a:pt x="18680" y="9528"/>
                  </a:cubicBezTo>
                  <a:cubicBezTo>
                    <a:pt x="18592" y="9582"/>
                    <a:pt x="18503" y="9634"/>
                    <a:pt x="18412" y="9683"/>
                  </a:cubicBezTo>
                  <a:lnTo>
                    <a:pt x="7723" y="15862"/>
                  </a:lnTo>
                  <a:cubicBezTo>
                    <a:pt x="6941" y="16317"/>
                    <a:pt x="6053" y="16557"/>
                    <a:pt x="5149" y="16557"/>
                  </a:cubicBezTo>
                  <a:close/>
                </a:path>
              </a:pathLst>
            </a:custGeom>
            <a:solidFill>
              <a:schemeClr val="accent2"/>
            </a:solidFill>
            <a:ln w="5149"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5D5F6148-8661-3FF1-C82E-A23FDF343369}"/>
                </a:ext>
              </a:extLst>
            </p:cNvPr>
            <p:cNvSpPr/>
            <p:nvPr/>
          </p:nvSpPr>
          <p:spPr>
            <a:xfrm>
              <a:off x="8720191" y="5356990"/>
              <a:ext cx="22654" cy="10297"/>
            </a:xfrm>
            <a:custGeom>
              <a:avLst/>
              <a:gdLst>
                <a:gd name="connsiteX0" fmla="*/ 17505 w 22654"/>
                <a:gd name="connsiteY0" fmla="*/ 10297 h 10297"/>
                <a:gd name="connsiteX1" fmla="*/ 5149 w 22654"/>
                <a:gd name="connsiteY1" fmla="*/ 10297 h 10297"/>
                <a:gd name="connsiteX2" fmla="*/ 0 w 22654"/>
                <a:gd name="connsiteY2" fmla="*/ 5149 h 10297"/>
                <a:gd name="connsiteX3" fmla="*/ 5149 w 22654"/>
                <a:gd name="connsiteY3" fmla="*/ 0 h 10297"/>
                <a:gd name="connsiteX4" fmla="*/ 17505 w 22654"/>
                <a:gd name="connsiteY4" fmla="*/ 0 h 10297"/>
                <a:gd name="connsiteX5" fmla="*/ 22654 w 22654"/>
                <a:gd name="connsiteY5" fmla="*/ 5149 h 10297"/>
                <a:gd name="connsiteX6" fmla="*/ 17505 w 22654"/>
                <a:gd name="connsiteY6" fmla="*/ 10297 h 10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654" h="10297">
                  <a:moveTo>
                    <a:pt x="17505" y="10297"/>
                  </a:moveTo>
                  <a:lnTo>
                    <a:pt x="5149" y="10297"/>
                  </a:lnTo>
                  <a:cubicBezTo>
                    <a:pt x="2305" y="10297"/>
                    <a:pt x="0" y="7992"/>
                    <a:pt x="0" y="5149"/>
                  </a:cubicBezTo>
                  <a:cubicBezTo>
                    <a:pt x="0" y="2305"/>
                    <a:pt x="2305" y="0"/>
                    <a:pt x="5149" y="0"/>
                  </a:cubicBezTo>
                  <a:lnTo>
                    <a:pt x="17505" y="0"/>
                  </a:lnTo>
                  <a:cubicBezTo>
                    <a:pt x="20349" y="0"/>
                    <a:pt x="22654" y="2305"/>
                    <a:pt x="22654" y="5149"/>
                  </a:cubicBezTo>
                  <a:cubicBezTo>
                    <a:pt x="22654" y="7992"/>
                    <a:pt x="20349" y="10297"/>
                    <a:pt x="17505" y="10297"/>
                  </a:cubicBezTo>
                  <a:close/>
                </a:path>
              </a:pathLst>
            </a:custGeom>
            <a:solidFill>
              <a:schemeClr val="accent2"/>
            </a:solidFill>
            <a:ln w="5149"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D6791B30-7C97-4951-9791-886B64D93BB8}"/>
                </a:ext>
              </a:extLst>
            </p:cNvPr>
            <p:cNvSpPr/>
            <p:nvPr/>
          </p:nvSpPr>
          <p:spPr>
            <a:xfrm>
              <a:off x="8697623" y="5438088"/>
              <a:ext cx="21121" cy="16556"/>
            </a:xfrm>
            <a:custGeom>
              <a:avLst/>
              <a:gdLst>
                <a:gd name="connsiteX0" fmla="*/ 15973 w 21121"/>
                <a:gd name="connsiteY0" fmla="*/ 16557 h 16556"/>
                <a:gd name="connsiteX1" fmla="*/ 13398 w 21121"/>
                <a:gd name="connsiteY1" fmla="*/ 15862 h 16556"/>
                <a:gd name="connsiteX2" fmla="*/ 2710 w 21121"/>
                <a:gd name="connsiteY2" fmla="*/ 9684 h 16556"/>
                <a:gd name="connsiteX3" fmla="*/ 616 w 21121"/>
                <a:gd name="connsiteY3" fmla="*/ 2710 h 16556"/>
                <a:gd name="connsiteX4" fmla="*/ 7590 w 21121"/>
                <a:gd name="connsiteY4" fmla="*/ 616 h 16556"/>
                <a:gd name="connsiteX5" fmla="*/ 7858 w 21121"/>
                <a:gd name="connsiteY5" fmla="*/ 771 h 16556"/>
                <a:gd name="connsiteX6" fmla="*/ 18547 w 21121"/>
                <a:gd name="connsiteY6" fmla="*/ 6950 h 16556"/>
                <a:gd name="connsiteX7" fmla="*/ 20431 w 21121"/>
                <a:gd name="connsiteY7" fmla="*/ 13983 h 16556"/>
                <a:gd name="connsiteX8" fmla="*/ 15973 w 21121"/>
                <a:gd name="connsiteY8" fmla="*/ 16557 h 16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21" h="16556">
                  <a:moveTo>
                    <a:pt x="15973" y="16557"/>
                  </a:moveTo>
                  <a:cubicBezTo>
                    <a:pt x="15068" y="16559"/>
                    <a:pt x="14179" y="16319"/>
                    <a:pt x="13398" y="15862"/>
                  </a:cubicBezTo>
                  <a:lnTo>
                    <a:pt x="2710" y="9684"/>
                  </a:lnTo>
                  <a:cubicBezTo>
                    <a:pt x="206" y="8336"/>
                    <a:pt x="-732" y="5214"/>
                    <a:pt x="616" y="2710"/>
                  </a:cubicBezTo>
                  <a:cubicBezTo>
                    <a:pt x="1963" y="206"/>
                    <a:pt x="5085" y="-732"/>
                    <a:pt x="7590" y="616"/>
                  </a:cubicBezTo>
                  <a:cubicBezTo>
                    <a:pt x="7681" y="665"/>
                    <a:pt x="7770" y="717"/>
                    <a:pt x="7858" y="771"/>
                  </a:cubicBezTo>
                  <a:lnTo>
                    <a:pt x="18547" y="6950"/>
                  </a:lnTo>
                  <a:cubicBezTo>
                    <a:pt x="21010" y="8372"/>
                    <a:pt x="21853" y="11521"/>
                    <a:pt x="20431" y="13983"/>
                  </a:cubicBezTo>
                  <a:cubicBezTo>
                    <a:pt x="19511" y="15576"/>
                    <a:pt x="17812" y="16557"/>
                    <a:pt x="15973" y="16557"/>
                  </a:cubicBezTo>
                  <a:close/>
                </a:path>
              </a:pathLst>
            </a:custGeom>
            <a:solidFill>
              <a:schemeClr val="accent2"/>
            </a:solidFill>
            <a:ln w="5149" cap="flat">
              <a:noFill/>
              <a:prstDash val="solid"/>
              <a:miter/>
            </a:ln>
          </p:spPr>
          <p:txBody>
            <a:bodyPr rtlCol="0" anchor="ctr"/>
            <a:lstStyle/>
            <a:p>
              <a:endParaRPr lang="en-US"/>
            </a:p>
          </p:txBody>
        </p:sp>
      </p:grpSp>
    </p:spTree>
    <p:extLst>
      <p:ext uri="{BB962C8B-B14F-4D97-AF65-F5344CB8AC3E}">
        <p14:creationId xmlns:p14="http://schemas.microsoft.com/office/powerpoint/2010/main" val="36020844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D23C6C-57B5-B66F-5876-005AFF97991C}"/>
            </a:ext>
          </a:extLst>
        </p:cNvPr>
        <p:cNvGrpSpPr/>
        <p:nvPr/>
      </p:nvGrpSpPr>
      <p:grpSpPr>
        <a:xfrm>
          <a:off x="0" y="0"/>
          <a:ext cx="0" cy="0"/>
          <a:chOff x="0" y="0"/>
          <a:chExt cx="0" cy="0"/>
        </a:xfrm>
      </p:grpSpPr>
      <p:pic>
        <p:nvPicPr>
          <p:cNvPr id="8" name="Picture 7" descr="A syringe and a vial of blue liquid&#10;&#10;Description automatically generated">
            <a:extLst>
              <a:ext uri="{FF2B5EF4-FFF2-40B4-BE49-F238E27FC236}">
                <a16:creationId xmlns:a16="http://schemas.microsoft.com/office/drawing/2014/main" id="{7899DFF8-22C8-9FCF-63BF-32CD6047153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12330" t="31482" r="49819" b="576"/>
          <a:stretch/>
        </p:blipFill>
        <p:spPr>
          <a:xfrm>
            <a:off x="4381499" y="1981318"/>
            <a:ext cx="3338867" cy="3991969"/>
          </a:xfrm>
          <a:custGeom>
            <a:avLst/>
            <a:gdLst>
              <a:gd name="connsiteX0" fmla="*/ 107705 w 3281688"/>
              <a:gd name="connsiteY0" fmla="*/ 0 h 3923606"/>
              <a:gd name="connsiteX1" fmla="*/ 3173983 w 3281688"/>
              <a:gd name="connsiteY1" fmla="*/ 0 h 3923606"/>
              <a:gd name="connsiteX2" fmla="*/ 3281688 w 3281688"/>
              <a:gd name="connsiteY2" fmla="*/ 107705 h 3923606"/>
              <a:gd name="connsiteX3" fmla="*/ 3281688 w 3281688"/>
              <a:gd name="connsiteY3" fmla="*/ 3815901 h 3923606"/>
              <a:gd name="connsiteX4" fmla="*/ 3173983 w 3281688"/>
              <a:gd name="connsiteY4" fmla="*/ 3923606 h 3923606"/>
              <a:gd name="connsiteX5" fmla="*/ 107705 w 3281688"/>
              <a:gd name="connsiteY5" fmla="*/ 3923606 h 3923606"/>
              <a:gd name="connsiteX6" fmla="*/ 0 w 3281688"/>
              <a:gd name="connsiteY6" fmla="*/ 3815901 h 3923606"/>
              <a:gd name="connsiteX7" fmla="*/ 0 w 3281688"/>
              <a:gd name="connsiteY7" fmla="*/ 107705 h 3923606"/>
              <a:gd name="connsiteX8" fmla="*/ 107705 w 3281688"/>
              <a:gd name="connsiteY8" fmla="*/ 0 h 3923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81688" h="3923606">
                <a:moveTo>
                  <a:pt x="107705" y="0"/>
                </a:moveTo>
                <a:lnTo>
                  <a:pt x="3173983" y="0"/>
                </a:lnTo>
                <a:cubicBezTo>
                  <a:pt x="3233467" y="0"/>
                  <a:pt x="3281688" y="48221"/>
                  <a:pt x="3281688" y="107705"/>
                </a:cubicBezTo>
                <a:lnTo>
                  <a:pt x="3281688" y="3815901"/>
                </a:lnTo>
                <a:cubicBezTo>
                  <a:pt x="3281688" y="3875385"/>
                  <a:pt x="3233467" y="3923606"/>
                  <a:pt x="3173983" y="3923606"/>
                </a:cubicBezTo>
                <a:lnTo>
                  <a:pt x="107705" y="3923606"/>
                </a:lnTo>
                <a:cubicBezTo>
                  <a:pt x="48221" y="3923606"/>
                  <a:pt x="0" y="3875385"/>
                  <a:pt x="0" y="3815901"/>
                </a:cubicBezTo>
                <a:lnTo>
                  <a:pt x="0" y="107705"/>
                </a:lnTo>
                <a:cubicBezTo>
                  <a:pt x="0" y="48221"/>
                  <a:pt x="48221" y="0"/>
                  <a:pt x="107705" y="0"/>
                </a:cubicBezTo>
                <a:close/>
              </a:path>
            </a:pathLst>
          </a:custGeom>
        </p:spPr>
      </p:pic>
      <p:sp>
        <p:nvSpPr>
          <p:cNvPr id="6" name="Title 4">
            <a:extLst>
              <a:ext uri="{FF2B5EF4-FFF2-40B4-BE49-F238E27FC236}">
                <a16:creationId xmlns:a16="http://schemas.microsoft.com/office/drawing/2014/main" id="{840423BB-771A-D02F-70B3-7141581CC58B}"/>
              </a:ext>
            </a:extLst>
          </p:cNvPr>
          <p:cNvSpPr txBox="1">
            <a:spLocks/>
          </p:cNvSpPr>
          <p:nvPr/>
        </p:nvSpPr>
        <p:spPr>
          <a:xfrm>
            <a:off x="526302" y="542926"/>
            <a:ext cx="11030698"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150" normalizeH="0" baseline="0" noProof="0">
                <a:ln>
                  <a:noFill/>
                </a:ln>
                <a:solidFill>
                  <a:schemeClr val="accent1"/>
                </a:solidFill>
                <a:effectLst/>
                <a:uLnTx/>
                <a:uFillTx/>
                <a:latin typeface="Onest" pitchFamily="2" charset="0"/>
              </a:rPr>
              <a:t>Potential to Cure a Variety of Diseases</a:t>
            </a:r>
            <a:r>
              <a:rPr kumimoji="0" lang="en-US" b="0" i="0" u="none" strike="noStrike" kern="1200" cap="none" spc="-150" normalizeH="0" baseline="0" noProof="0">
                <a:ln>
                  <a:noFill/>
                </a:ln>
                <a:solidFill>
                  <a:schemeClr val="accent2"/>
                </a:solidFill>
                <a:effectLst/>
                <a:uLnTx/>
                <a:uFillTx/>
                <a:latin typeface="Onest" pitchFamily="2" charset="0"/>
              </a:rPr>
              <a:t>.</a:t>
            </a:r>
          </a:p>
        </p:txBody>
      </p:sp>
      <p:sp>
        <p:nvSpPr>
          <p:cNvPr id="12" name="Title 4">
            <a:extLst>
              <a:ext uri="{FF2B5EF4-FFF2-40B4-BE49-F238E27FC236}">
                <a16:creationId xmlns:a16="http://schemas.microsoft.com/office/drawing/2014/main" id="{A44CC7AD-E537-76C9-44FA-CCCC51151563}"/>
              </a:ext>
            </a:extLst>
          </p:cNvPr>
          <p:cNvSpPr txBox="1">
            <a:spLocks/>
          </p:cNvSpPr>
          <p:nvPr/>
        </p:nvSpPr>
        <p:spPr>
          <a:xfrm>
            <a:off x="526302" y="285750"/>
            <a:ext cx="1919718"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a:ln>
                  <a:noFill/>
                </a:ln>
                <a:solidFill>
                  <a:schemeClr val="accent2"/>
                </a:solidFill>
                <a:effectLst/>
                <a:uLnTx/>
                <a:uFillTx/>
                <a:latin typeface="Onest ExtraBold" pitchFamily="2" charset="0"/>
              </a:rPr>
              <a:t>OUR PRODUCT</a:t>
            </a:r>
          </a:p>
        </p:txBody>
      </p:sp>
      <p:sp>
        <p:nvSpPr>
          <p:cNvPr id="4" name="Title 4">
            <a:extLst>
              <a:ext uri="{FF2B5EF4-FFF2-40B4-BE49-F238E27FC236}">
                <a16:creationId xmlns:a16="http://schemas.microsoft.com/office/drawing/2014/main" id="{D0AD00C2-F27E-B617-3782-45C395629CD8}"/>
              </a:ext>
            </a:extLst>
          </p:cNvPr>
          <p:cNvSpPr txBox="1">
            <a:spLocks/>
          </p:cNvSpPr>
          <p:nvPr/>
        </p:nvSpPr>
        <p:spPr>
          <a:xfrm>
            <a:off x="526302" y="1219201"/>
            <a:ext cx="11030698" cy="368968"/>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normalizeH="0" baseline="0" noProof="0">
                <a:ln>
                  <a:noFill/>
                </a:ln>
                <a:solidFill>
                  <a:schemeClr val="accent2"/>
                </a:solidFill>
                <a:effectLst/>
                <a:uLnTx/>
                <a:uFillTx/>
                <a:latin typeface="Onest" pitchFamily="2" charset="0"/>
              </a:rPr>
              <a:t>Descriptive sentence of your product / solution </a:t>
            </a:r>
          </a:p>
        </p:txBody>
      </p:sp>
      <p:sp>
        <p:nvSpPr>
          <p:cNvPr id="9" name="TextBox 8">
            <a:extLst>
              <a:ext uri="{FF2B5EF4-FFF2-40B4-BE49-F238E27FC236}">
                <a16:creationId xmlns:a16="http://schemas.microsoft.com/office/drawing/2014/main" id="{D003D431-4B57-AFE2-3138-CF7410185330}"/>
              </a:ext>
            </a:extLst>
          </p:cNvPr>
          <p:cNvSpPr txBox="1"/>
          <p:nvPr/>
        </p:nvSpPr>
        <p:spPr>
          <a:xfrm>
            <a:off x="545965" y="2349730"/>
            <a:ext cx="3353279" cy="1744645"/>
          </a:xfrm>
          <a:prstGeom prst="rect">
            <a:avLst/>
          </a:prstGeom>
          <a:noFill/>
        </p:spPr>
        <p:txBody>
          <a:bodyPr wrap="square" rtlCol="0">
            <a:spAutoFit/>
          </a:bodyPr>
          <a:lstStyle/>
          <a:p>
            <a:pPr>
              <a:lnSpc>
                <a:spcPct val="90000"/>
              </a:lnSpc>
              <a:spcAft>
                <a:spcPts val="1200"/>
              </a:spcAft>
            </a:pPr>
            <a:r>
              <a:rPr lang="en-US" sz="1200">
                <a:solidFill>
                  <a:schemeClr val="accent6"/>
                </a:solidFill>
                <a:latin typeface="Onest" pitchFamily="2" charset="0"/>
              </a:rPr>
              <a:t>In the product slide, let your creation shine! This section is your time to strut your stuff, so put your best foot forward. Showcase your product with eye-catching visuals, giving investors a taste of its look and feel. </a:t>
            </a:r>
          </a:p>
          <a:p>
            <a:pPr>
              <a:lnSpc>
                <a:spcPct val="90000"/>
              </a:lnSpc>
              <a:spcAft>
                <a:spcPts val="1200"/>
              </a:spcAft>
            </a:pPr>
            <a:r>
              <a:rPr lang="en-US" sz="1200">
                <a:solidFill>
                  <a:schemeClr val="accent6"/>
                </a:solidFill>
                <a:latin typeface="Onest" pitchFamily="2" charset="0"/>
              </a:rPr>
              <a:t>Outline your core features in simple terms, showing how they benefit users. Make it clear what your product does and why it's worth attention. </a:t>
            </a:r>
          </a:p>
        </p:txBody>
      </p:sp>
      <p:sp>
        <p:nvSpPr>
          <p:cNvPr id="10" name="TextBox 9">
            <a:extLst>
              <a:ext uri="{FF2B5EF4-FFF2-40B4-BE49-F238E27FC236}">
                <a16:creationId xmlns:a16="http://schemas.microsoft.com/office/drawing/2014/main" id="{569DE971-1BF6-5577-ABD0-8DCC047A1C85}"/>
              </a:ext>
            </a:extLst>
          </p:cNvPr>
          <p:cNvSpPr txBox="1"/>
          <p:nvPr/>
        </p:nvSpPr>
        <p:spPr>
          <a:xfrm>
            <a:off x="545965" y="1892223"/>
            <a:ext cx="3559310" cy="442942"/>
          </a:xfrm>
          <a:prstGeom prst="rect">
            <a:avLst/>
          </a:prstGeom>
          <a:noFill/>
        </p:spPr>
        <p:txBody>
          <a:bodyPr wrap="square" rtlCol="0">
            <a:spAutoFit/>
          </a:bodyPr>
          <a:lstStyle/>
          <a:p>
            <a:pPr>
              <a:lnSpc>
                <a:spcPct val="120000"/>
              </a:lnSpc>
            </a:pPr>
            <a:r>
              <a:rPr lang="en-US" sz="2000">
                <a:solidFill>
                  <a:schemeClr val="accent1"/>
                </a:solidFill>
                <a:latin typeface="Onest" pitchFamily="2" charset="0"/>
                <a:cs typeface="Wix Madefor Display" panose="020B0503020203020203" pitchFamily="34" charset="0"/>
              </a:rPr>
              <a:t>About the Product </a:t>
            </a:r>
          </a:p>
        </p:txBody>
      </p:sp>
      <p:sp>
        <p:nvSpPr>
          <p:cNvPr id="11" name="TextBox 10">
            <a:extLst>
              <a:ext uri="{FF2B5EF4-FFF2-40B4-BE49-F238E27FC236}">
                <a16:creationId xmlns:a16="http://schemas.microsoft.com/office/drawing/2014/main" id="{7ECE21F1-1E66-120B-481C-E74C5437AF12}"/>
              </a:ext>
            </a:extLst>
          </p:cNvPr>
          <p:cNvSpPr txBox="1"/>
          <p:nvPr/>
        </p:nvSpPr>
        <p:spPr>
          <a:xfrm>
            <a:off x="545963" y="4690005"/>
            <a:ext cx="3559312" cy="747449"/>
          </a:xfrm>
          <a:prstGeom prst="rect">
            <a:avLst/>
          </a:prstGeom>
          <a:noFill/>
        </p:spPr>
        <p:txBody>
          <a:bodyPr wrap="square" rtlCol="0">
            <a:spAutoFit/>
          </a:bodyPr>
          <a:lstStyle/>
          <a:p>
            <a:pPr>
              <a:lnSpc>
                <a:spcPct val="90000"/>
              </a:lnSpc>
              <a:spcAft>
                <a:spcPts val="1200"/>
              </a:spcAft>
            </a:pPr>
            <a:r>
              <a:rPr lang="en-US" sz="1200">
                <a:solidFill>
                  <a:schemeClr val="accent6"/>
                </a:solidFill>
                <a:latin typeface="Onest" pitchFamily="2" charset="0"/>
              </a:rPr>
              <a:t>The reader should understand quickly what your product does </a:t>
            </a:r>
          </a:p>
          <a:p>
            <a:pPr>
              <a:lnSpc>
                <a:spcPct val="90000"/>
              </a:lnSpc>
              <a:spcAft>
                <a:spcPts val="1200"/>
              </a:spcAft>
            </a:pPr>
            <a:r>
              <a:rPr lang="en-US" sz="1200">
                <a:solidFill>
                  <a:schemeClr val="accent6"/>
                </a:solidFill>
                <a:latin typeface="Onest" pitchFamily="2" charset="0"/>
              </a:rPr>
              <a:t>Explain how it adds value.</a:t>
            </a:r>
          </a:p>
        </p:txBody>
      </p:sp>
      <p:sp>
        <p:nvSpPr>
          <p:cNvPr id="13" name="TextBox 12">
            <a:extLst>
              <a:ext uri="{FF2B5EF4-FFF2-40B4-BE49-F238E27FC236}">
                <a16:creationId xmlns:a16="http://schemas.microsoft.com/office/drawing/2014/main" id="{A635EBF1-05F7-2501-0938-5A889792836E}"/>
              </a:ext>
            </a:extLst>
          </p:cNvPr>
          <p:cNvSpPr txBox="1"/>
          <p:nvPr/>
        </p:nvSpPr>
        <p:spPr>
          <a:xfrm>
            <a:off x="545965" y="4242330"/>
            <a:ext cx="3559310" cy="442942"/>
          </a:xfrm>
          <a:prstGeom prst="rect">
            <a:avLst/>
          </a:prstGeom>
          <a:noFill/>
        </p:spPr>
        <p:txBody>
          <a:bodyPr wrap="square" rtlCol="0">
            <a:spAutoFit/>
          </a:bodyPr>
          <a:lstStyle/>
          <a:p>
            <a:pPr>
              <a:lnSpc>
                <a:spcPct val="120000"/>
              </a:lnSpc>
            </a:pPr>
            <a:r>
              <a:rPr lang="en-US" sz="2000">
                <a:solidFill>
                  <a:schemeClr val="accent1"/>
                </a:solidFill>
                <a:latin typeface="Onest" pitchFamily="2" charset="0"/>
                <a:cs typeface="Wix Madefor Display" panose="020B0503020203020203" pitchFamily="34" charset="0"/>
              </a:rPr>
              <a:t>Product </a:t>
            </a:r>
          </a:p>
        </p:txBody>
      </p:sp>
      <p:graphicFrame>
        <p:nvGraphicFramePr>
          <p:cNvPr id="7" name="Table 6">
            <a:extLst>
              <a:ext uri="{FF2B5EF4-FFF2-40B4-BE49-F238E27FC236}">
                <a16:creationId xmlns:a16="http://schemas.microsoft.com/office/drawing/2014/main" id="{15BF2A96-1D8F-0828-0FE0-99310933245C}"/>
              </a:ext>
            </a:extLst>
          </p:cNvPr>
          <p:cNvGraphicFramePr>
            <a:graphicFrameLocks noGrp="1"/>
          </p:cNvGraphicFramePr>
          <p:nvPr>
            <p:extLst>
              <p:ext uri="{D42A27DB-BD31-4B8C-83A1-F6EECF244321}">
                <p14:modId xmlns:p14="http://schemas.microsoft.com/office/powerpoint/2010/main" val="3147601169"/>
              </p:ext>
            </p:extLst>
          </p:nvPr>
        </p:nvGraphicFramePr>
        <p:xfrm>
          <a:off x="8416413" y="1830502"/>
          <a:ext cx="3146323" cy="4112484"/>
        </p:xfrm>
        <a:graphic>
          <a:graphicData uri="http://schemas.openxmlformats.org/drawingml/2006/table">
            <a:tbl>
              <a:tblPr firstRow="1" bandRow="1">
                <a:tableStyleId>{5C22544A-7EE6-4342-B048-85BDC9FD1C3A}</a:tableStyleId>
              </a:tblPr>
              <a:tblGrid>
                <a:gridCol w="3146323">
                  <a:extLst>
                    <a:ext uri="{9D8B030D-6E8A-4147-A177-3AD203B41FA5}">
                      <a16:colId xmlns:a16="http://schemas.microsoft.com/office/drawing/2014/main" val="1826499107"/>
                    </a:ext>
                  </a:extLst>
                </a:gridCol>
              </a:tblGrid>
              <a:tr h="1028121">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600" b="0">
                          <a:solidFill>
                            <a:schemeClr val="accent2"/>
                          </a:solidFill>
                          <a:latin typeface="Onest" panose="020B0604020202020204" charset="0"/>
                          <a:ea typeface="+mn-ea"/>
                          <a:cs typeface="Wix Madefor Display" panose="020B0503020203020203" pitchFamily="34" charset="0"/>
                        </a:rPr>
                        <a:t>Feature 1</a:t>
                      </a:r>
                    </a:p>
                    <a:p>
                      <a:pPr marL="0" marR="0" lvl="0" indent="0" algn="l" defTabSz="914400" rtl="0" eaLnBrk="1" fontAlgn="auto" latinLnBrk="0" hangingPunct="1">
                        <a:lnSpc>
                          <a:spcPct val="100000"/>
                        </a:lnSpc>
                        <a:spcBef>
                          <a:spcPts val="0"/>
                        </a:spcBef>
                        <a:spcAft>
                          <a:spcPts val="600"/>
                        </a:spcAft>
                        <a:buClrTx/>
                        <a:buSzTx/>
                        <a:buFontTx/>
                        <a:buNone/>
                        <a:tabLst/>
                        <a:defRPr/>
                      </a:pPr>
                      <a:r>
                        <a:rPr lang="en-US" sz="1200" b="0">
                          <a:solidFill>
                            <a:schemeClr val="accent1"/>
                          </a:solidFill>
                          <a:latin typeface="Onest" panose="020B0604020202020204" charset="0"/>
                          <a:ea typeface="+mn-ea"/>
                          <a:cs typeface="Wix Madefor Display" panose="020B0503020203020203" pitchFamily="34" charset="0"/>
                        </a:rPr>
                        <a:t>Highlight about the key feature of the product, in few lines.</a:t>
                      </a:r>
                    </a:p>
                  </a:txBody>
                  <a:tcPr marL="0" marT="91440" marB="91440" anchor="ctr">
                    <a:lnL w="12700" cmpd="sng">
                      <a:noFill/>
                    </a:lnL>
                    <a:lnR w="12700" cmpd="sng">
                      <a:noFill/>
                    </a:lnR>
                    <a:lnT w="12700" cmpd="sng">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3498497"/>
                  </a:ext>
                </a:extLst>
              </a:tr>
              <a:tr h="1028121">
                <a:tc>
                  <a:txBody>
                    <a:bodyPr/>
                    <a:lstStyle/>
                    <a:p>
                      <a:pPr>
                        <a:spcAft>
                          <a:spcPts val="600"/>
                        </a:spcAft>
                      </a:pPr>
                      <a:r>
                        <a:rPr lang="en-US" sz="1600" b="0">
                          <a:solidFill>
                            <a:schemeClr val="accent2"/>
                          </a:solidFill>
                          <a:latin typeface="Onest" panose="020B0604020202020204" charset="0"/>
                        </a:rPr>
                        <a:t>Feature 2</a:t>
                      </a:r>
                    </a:p>
                    <a:p>
                      <a:pPr>
                        <a:spcAft>
                          <a:spcPts val="600"/>
                        </a:spcAft>
                      </a:pPr>
                      <a:r>
                        <a:rPr lang="en-US" sz="1200" b="0">
                          <a:solidFill>
                            <a:schemeClr val="accent1"/>
                          </a:solidFill>
                          <a:latin typeface="Onest" panose="020B0604020202020204" charset="0"/>
                        </a:rPr>
                        <a:t>Highlight about the key feature of the product, in few lines.</a:t>
                      </a:r>
                    </a:p>
                  </a:txBody>
                  <a:tcPr marL="0" marT="91440" marB="91440"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050932195"/>
                  </a:ext>
                </a:extLst>
              </a:tr>
              <a:tr h="1028121">
                <a:tc>
                  <a:txBody>
                    <a:bodyPr/>
                    <a:lstStyle/>
                    <a:p>
                      <a:pPr>
                        <a:spcAft>
                          <a:spcPts val="600"/>
                        </a:spcAft>
                      </a:pPr>
                      <a:r>
                        <a:rPr lang="en-US" sz="1600" b="0">
                          <a:solidFill>
                            <a:schemeClr val="accent2"/>
                          </a:solidFill>
                          <a:latin typeface="Onest" panose="020B0604020202020204" charset="0"/>
                        </a:rPr>
                        <a:t>Feature 3</a:t>
                      </a:r>
                    </a:p>
                    <a:p>
                      <a:pPr>
                        <a:spcAft>
                          <a:spcPts val="600"/>
                        </a:spcAft>
                      </a:pPr>
                      <a:r>
                        <a:rPr lang="en-US" sz="1200" b="0">
                          <a:solidFill>
                            <a:schemeClr val="accent1"/>
                          </a:solidFill>
                          <a:latin typeface="Onest" panose="020B0604020202020204" charset="0"/>
                        </a:rPr>
                        <a:t>Highlight about the key feature of the product, in few lines.</a:t>
                      </a:r>
                    </a:p>
                  </a:txBody>
                  <a:tcPr marL="0" marT="91440" marB="91440"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042981497"/>
                  </a:ext>
                </a:extLst>
              </a:tr>
              <a:tr h="1028121">
                <a:tc>
                  <a:txBody>
                    <a:bodyPr/>
                    <a:lstStyle/>
                    <a:p>
                      <a:pPr>
                        <a:spcAft>
                          <a:spcPts val="600"/>
                        </a:spcAft>
                      </a:pPr>
                      <a:r>
                        <a:rPr lang="en-US" sz="1600" b="0">
                          <a:solidFill>
                            <a:schemeClr val="accent2"/>
                          </a:solidFill>
                          <a:latin typeface="Onest" panose="020B0604020202020204" charset="0"/>
                        </a:rPr>
                        <a:t>Feature 4</a:t>
                      </a:r>
                    </a:p>
                    <a:p>
                      <a:pPr>
                        <a:spcAft>
                          <a:spcPts val="600"/>
                        </a:spcAft>
                      </a:pPr>
                      <a:r>
                        <a:rPr lang="en-US" sz="1200" b="0">
                          <a:solidFill>
                            <a:schemeClr val="accent1"/>
                          </a:solidFill>
                          <a:latin typeface="Onest" panose="020B0604020202020204" charset="0"/>
                        </a:rPr>
                        <a:t>Highlight about the key feature of the product, in few lines.</a:t>
                      </a:r>
                    </a:p>
                  </a:txBody>
                  <a:tcPr marL="0" marT="91440" marB="91440"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789156808"/>
                  </a:ext>
                </a:extLst>
              </a:tr>
            </a:tbl>
          </a:graphicData>
        </a:graphic>
      </p:graphicFrame>
    </p:spTree>
    <p:extLst>
      <p:ext uri="{BB962C8B-B14F-4D97-AF65-F5344CB8AC3E}">
        <p14:creationId xmlns:p14="http://schemas.microsoft.com/office/powerpoint/2010/main" val="33400965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AD4C77-2E36-F483-DD60-FA055AB1B056}"/>
            </a:ext>
          </a:extLst>
        </p:cNvPr>
        <p:cNvGrpSpPr/>
        <p:nvPr/>
      </p:nvGrpSpPr>
      <p:grpSpPr>
        <a:xfrm>
          <a:off x="0" y="0"/>
          <a:ext cx="0" cy="0"/>
          <a:chOff x="0" y="0"/>
          <a:chExt cx="0" cy="0"/>
        </a:xfrm>
      </p:grpSpPr>
      <p:sp>
        <p:nvSpPr>
          <p:cNvPr id="6" name="Title 4">
            <a:extLst>
              <a:ext uri="{FF2B5EF4-FFF2-40B4-BE49-F238E27FC236}">
                <a16:creationId xmlns:a16="http://schemas.microsoft.com/office/drawing/2014/main" id="{73891A1F-8D10-75DF-5F9C-75A567BF4560}"/>
              </a:ext>
            </a:extLst>
          </p:cNvPr>
          <p:cNvSpPr txBox="1">
            <a:spLocks/>
          </p:cNvSpPr>
          <p:nvPr/>
        </p:nvSpPr>
        <p:spPr>
          <a:xfrm>
            <a:off x="526302" y="542926"/>
            <a:ext cx="11030698"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pc="-150">
                <a:solidFill>
                  <a:schemeClr val="accent1"/>
                </a:solidFill>
                <a:latin typeface="Onest" pitchFamily="2" charset="0"/>
              </a:rPr>
              <a:t>Product Roadmap</a:t>
            </a:r>
            <a:r>
              <a:rPr kumimoji="0" lang="en-US" b="0" i="0" u="none" strike="noStrike" kern="1200" cap="none" spc="-150" normalizeH="0" baseline="0" noProof="0">
                <a:ln>
                  <a:noFill/>
                </a:ln>
                <a:solidFill>
                  <a:schemeClr val="accent2"/>
                </a:solidFill>
                <a:effectLst/>
                <a:uLnTx/>
                <a:uFillTx/>
                <a:latin typeface="Onest" pitchFamily="2" charset="0"/>
              </a:rPr>
              <a:t>.</a:t>
            </a:r>
            <a:endParaRPr kumimoji="0" lang="en-US" b="0" i="0" u="none" strike="noStrike" kern="1200" cap="none" spc="-150" normalizeH="0" baseline="0" noProof="0">
              <a:ln>
                <a:noFill/>
              </a:ln>
              <a:solidFill>
                <a:schemeClr val="accent1"/>
              </a:solidFill>
              <a:effectLst/>
              <a:uLnTx/>
              <a:uFillTx/>
              <a:latin typeface="Onest" pitchFamily="2" charset="0"/>
            </a:endParaRPr>
          </a:p>
        </p:txBody>
      </p:sp>
      <p:sp>
        <p:nvSpPr>
          <p:cNvPr id="12" name="Title 4">
            <a:extLst>
              <a:ext uri="{FF2B5EF4-FFF2-40B4-BE49-F238E27FC236}">
                <a16:creationId xmlns:a16="http://schemas.microsoft.com/office/drawing/2014/main" id="{DEE74FCB-F505-C4F4-EA72-8FC6877A0D57}"/>
              </a:ext>
            </a:extLst>
          </p:cNvPr>
          <p:cNvSpPr txBox="1">
            <a:spLocks/>
          </p:cNvSpPr>
          <p:nvPr/>
        </p:nvSpPr>
        <p:spPr>
          <a:xfrm>
            <a:off x="526301" y="285750"/>
            <a:ext cx="2797002"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a:ln>
                  <a:noFill/>
                </a:ln>
                <a:solidFill>
                  <a:schemeClr val="accent2"/>
                </a:solidFill>
                <a:effectLst/>
                <a:uLnTx/>
                <a:uFillTx/>
                <a:latin typeface="Onest ExtraBold" pitchFamily="2" charset="0"/>
              </a:rPr>
              <a:t>PRODUCT</a:t>
            </a:r>
          </a:p>
        </p:txBody>
      </p:sp>
      <p:cxnSp>
        <p:nvCxnSpPr>
          <p:cNvPr id="5" name="Straight Connector 4">
            <a:extLst>
              <a:ext uri="{FF2B5EF4-FFF2-40B4-BE49-F238E27FC236}">
                <a16:creationId xmlns:a16="http://schemas.microsoft.com/office/drawing/2014/main" id="{88EE9556-C644-E872-5E1A-7DE366867EF1}"/>
              </a:ext>
            </a:extLst>
          </p:cNvPr>
          <p:cNvCxnSpPr>
            <a:cxnSpLocks/>
          </p:cNvCxnSpPr>
          <p:nvPr/>
        </p:nvCxnSpPr>
        <p:spPr>
          <a:xfrm flipV="1">
            <a:off x="642550" y="2095500"/>
            <a:ext cx="0" cy="3162300"/>
          </a:xfrm>
          <a:prstGeom prst="line">
            <a:avLst/>
          </a:prstGeom>
          <a:ln w="6350">
            <a:solidFill>
              <a:schemeClr val="accent2"/>
            </a:solidFill>
            <a:tailEnd type="oval"/>
          </a:ln>
        </p:spPr>
        <p:style>
          <a:lnRef idx="2">
            <a:schemeClr val="accent1"/>
          </a:lnRef>
          <a:fillRef idx="0">
            <a:schemeClr val="accent1"/>
          </a:fillRef>
          <a:effectRef idx="1">
            <a:schemeClr val="accent1"/>
          </a:effectRef>
          <a:fontRef idx="minor">
            <a:schemeClr val="tx1"/>
          </a:fontRef>
        </p:style>
      </p:cxnSp>
      <p:sp>
        <p:nvSpPr>
          <p:cNvPr id="11" name="Title 1">
            <a:extLst>
              <a:ext uri="{FF2B5EF4-FFF2-40B4-BE49-F238E27FC236}">
                <a16:creationId xmlns:a16="http://schemas.microsoft.com/office/drawing/2014/main" id="{418F2DBB-C6A3-005C-7432-B250FC58DA5C}"/>
              </a:ext>
            </a:extLst>
          </p:cNvPr>
          <p:cNvSpPr txBox="1">
            <a:spLocks/>
          </p:cNvSpPr>
          <p:nvPr/>
        </p:nvSpPr>
        <p:spPr>
          <a:xfrm>
            <a:off x="685800" y="1967162"/>
            <a:ext cx="1133167"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000">
                <a:solidFill>
                  <a:schemeClr val="tx2"/>
                </a:solidFill>
                <a:latin typeface="Onest" pitchFamily="2" charset="0"/>
                <a:ea typeface="+mn-ea"/>
                <a:cs typeface="Wix Madefor Display" panose="020B0503020203020203" pitchFamily="34" charset="0"/>
              </a:rPr>
              <a:t>2020</a:t>
            </a:r>
          </a:p>
        </p:txBody>
      </p:sp>
      <p:sp>
        <p:nvSpPr>
          <p:cNvPr id="13" name="Title 1">
            <a:extLst>
              <a:ext uri="{FF2B5EF4-FFF2-40B4-BE49-F238E27FC236}">
                <a16:creationId xmlns:a16="http://schemas.microsoft.com/office/drawing/2014/main" id="{B07CDC9F-E174-9971-C4B7-9786A5459C53}"/>
              </a:ext>
            </a:extLst>
          </p:cNvPr>
          <p:cNvSpPr txBox="1">
            <a:spLocks/>
          </p:cNvSpPr>
          <p:nvPr/>
        </p:nvSpPr>
        <p:spPr>
          <a:xfrm>
            <a:off x="715297" y="3355635"/>
            <a:ext cx="1869153"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1600">
                <a:solidFill>
                  <a:schemeClr val="accent2"/>
                </a:solidFill>
                <a:latin typeface="Onest" pitchFamily="2" charset="0"/>
                <a:ea typeface="+mn-ea"/>
                <a:cs typeface="Wix Madefor Display" panose="020B0503020203020203" pitchFamily="34" charset="0"/>
              </a:rPr>
              <a:t>Concept/Ideation</a:t>
            </a:r>
          </a:p>
        </p:txBody>
      </p:sp>
      <p:sp>
        <p:nvSpPr>
          <p:cNvPr id="10" name="Rectangle: Rounded Corners 9">
            <a:extLst>
              <a:ext uri="{FF2B5EF4-FFF2-40B4-BE49-F238E27FC236}">
                <a16:creationId xmlns:a16="http://schemas.microsoft.com/office/drawing/2014/main" id="{A0351CB7-A6FB-A30F-5A46-4CDA0249A94A}"/>
              </a:ext>
            </a:extLst>
          </p:cNvPr>
          <p:cNvSpPr/>
          <p:nvPr/>
        </p:nvSpPr>
        <p:spPr>
          <a:xfrm>
            <a:off x="805980" y="2751726"/>
            <a:ext cx="513636" cy="489234"/>
          </a:xfrm>
          <a:prstGeom prst="roundRect">
            <a:avLst>
              <a:gd name="adj" fmla="val 10176"/>
            </a:avLst>
          </a:prstGeom>
          <a:solidFill>
            <a:srgbClr val="ECF2F4">
              <a:alpha val="8588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73DB246-1FA6-16A8-D6B5-728C244D95AF}"/>
              </a:ext>
            </a:extLst>
          </p:cNvPr>
          <p:cNvSpPr txBox="1"/>
          <p:nvPr/>
        </p:nvSpPr>
        <p:spPr>
          <a:xfrm>
            <a:off x="723880" y="3609701"/>
            <a:ext cx="2432274" cy="1015663"/>
          </a:xfrm>
          <a:prstGeom prst="rect">
            <a:avLst/>
          </a:prstGeom>
          <a:noFill/>
        </p:spPr>
        <p:txBody>
          <a:bodyPr wrap="square" rtlCol="0">
            <a:spAutoFit/>
          </a:bodyPr>
          <a:lstStyle/>
          <a:p>
            <a:pPr>
              <a:spcAft>
                <a:spcPts val="600"/>
              </a:spcAft>
            </a:pPr>
            <a:r>
              <a:rPr lang="en-US" sz="1200">
                <a:solidFill>
                  <a:schemeClr val="accent1"/>
                </a:solidFill>
                <a:latin typeface="Onest" pitchFamily="2" charset="0"/>
              </a:rPr>
              <a:t>Briefly describe about the key highlight regarding the product that happened in the particular year mentioned. It can be in two to three lines.</a:t>
            </a:r>
          </a:p>
        </p:txBody>
      </p:sp>
      <p:cxnSp>
        <p:nvCxnSpPr>
          <p:cNvPr id="53" name="Straight Connector 52">
            <a:extLst>
              <a:ext uri="{FF2B5EF4-FFF2-40B4-BE49-F238E27FC236}">
                <a16:creationId xmlns:a16="http://schemas.microsoft.com/office/drawing/2014/main" id="{514DDBBE-E4C1-FEAA-4FC7-2C79307227A0}"/>
              </a:ext>
            </a:extLst>
          </p:cNvPr>
          <p:cNvCxnSpPr>
            <a:cxnSpLocks/>
          </p:cNvCxnSpPr>
          <p:nvPr/>
        </p:nvCxnSpPr>
        <p:spPr>
          <a:xfrm flipV="1">
            <a:off x="3439657" y="2095500"/>
            <a:ext cx="0" cy="3162300"/>
          </a:xfrm>
          <a:prstGeom prst="line">
            <a:avLst/>
          </a:prstGeom>
          <a:ln w="6350">
            <a:solidFill>
              <a:schemeClr val="accent2"/>
            </a:solidFill>
            <a:tailEnd type="oval"/>
          </a:ln>
        </p:spPr>
        <p:style>
          <a:lnRef idx="2">
            <a:schemeClr val="accent1"/>
          </a:lnRef>
          <a:fillRef idx="0">
            <a:schemeClr val="accent1"/>
          </a:fillRef>
          <a:effectRef idx="1">
            <a:schemeClr val="accent1"/>
          </a:effectRef>
          <a:fontRef idx="minor">
            <a:schemeClr val="tx1"/>
          </a:fontRef>
        </p:style>
      </p:cxnSp>
      <p:sp>
        <p:nvSpPr>
          <p:cNvPr id="54" name="Title 1">
            <a:extLst>
              <a:ext uri="{FF2B5EF4-FFF2-40B4-BE49-F238E27FC236}">
                <a16:creationId xmlns:a16="http://schemas.microsoft.com/office/drawing/2014/main" id="{FE9781F8-B3E5-4DFE-542F-471E4E41C213}"/>
              </a:ext>
            </a:extLst>
          </p:cNvPr>
          <p:cNvSpPr txBox="1">
            <a:spLocks/>
          </p:cNvSpPr>
          <p:nvPr/>
        </p:nvSpPr>
        <p:spPr>
          <a:xfrm>
            <a:off x="3482907" y="1967162"/>
            <a:ext cx="1133167"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000">
                <a:solidFill>
                  <a:schemeClr val="tx2"/>
                </a:solidFill>
                <a:latin typeface="Onest" pitchFamily="2" charset="0"/>
                <a:ea typeface="+mn-ea"/>
                <a:cs typeface="Wix Madefor Display" panose="020B0503020203020203" pitchFamily="34" charset="0"/>
              </a:rPr>
              <a:t>2021</a:t>
            </a:r>
          </a:p>
        </p:txBody>
      </p:sp>
      <p:sp>
        <p:nvSpPr>
          <p:cNvPr id="57" name="Title 1">
            <a:extLst>
              <a:ext uri="{FF2B5EF4-FFF2-40B4-BE49-F238E27FC236}">
                <a16:creationId xmlns:a16="http://schemas.microsoft.com/office/drawing/2014/main" id="{F8E5B255-559C-5CF0-3AF3-3A71130C6826}"/>
              </a:ext>
            </a:extLst>
          </p:cNvPr>
          <p:cNvSpPr txBox="1">
            <a:spLocks/>
          </p:cNvSpPr>
          <p:nvPr/>
        </p:nvSpPr>
        <p:spPr>
          <a:xfrm>
            <a:off x="3512404" y="3355635"/>
            <a:ext cx="1738601"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1600">
                <a:solidFill>
                  <a:schemeClr val="accent2"/>
                </a:solidFill>
                <a:latin typeface="Onest" pitchFamily="2" charset="0"/>
                <a:ea typeface="+mn-ea"/>
                <a:cs typeface="Wix Madefor Display" panose="020B0503020203020203" pitchFamily="34" charset="0"/>
              </a:rPr>
              <a:t>Development</a:t>
            </a:r>
          </a:p>
        </p:txBody>
      </p:sp>
      <p:sp>
        <p:nvSpPr>
          <p:cNvPr id="21" name="Rectangle: Rounded Corners 20">
            <a:extLst>
              <a:ext uri="{FF2B5EF4-FFF2-40B4-BE49-F238E27FC236}">
                <a16:creationId xmlns:a16="http://schemas.microsoft.com/office/drawing/2014/main" id="{8704E733-7765-0912-5FA8-4A3FB7D1C142}"/>
              </a:ext>
            </a:extLst>
          </p:cNvPr>
          <p:cNvSpPr/>
          <p:nvPr/>
        </p:nvSpPr>
        <p:spPr>
          <a:xfrm>
            <a:off x="3603086" y="2751726"/>
            <a:ext cx="513636" cy="489234"/>
          </a:xfrm>
          <a:prstGeom prst="roundRect">
            <a:avLst>
              <a:gd name="adj" fmla="val 10176"/>
            </a:avLst>
          </a:prstGeom>
          <a:solidFill>
            <a:schemeClr val="accent5">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extBox 58">
            <a:extLst>
              <a:ext uri="{FF2B5EF4-FFF2-40B4-BE49-F238E27FC236}">
                <a16:creationId xmlns:a16="http://schemas.microsoft.com/office/drawing/2014/main" id="{0ACB6704-F61A-22FD-330E-898341C572FD}"/>
              </a:ext>
            </a:extLst>
          </p:cNvPr>
          <p:cNvSpPr txBox="1"/>
          <p:nvPr/>
        </p:nvSpPr>
        <p:spPr>
          <a:xfrm>
            <a:off x="3520987" y="3609701"/>
            <a:ext cx="2432274" cy="1015663"/>
          </a:xfrm>
          <a:prstGeom prst="rect">
            <a:avLst/>
          </a:prstGeom>
          <a:noFill/>
        </p:spPr>
        <p:txBody>
          <a:bodyPr wrap="square" rtlCol="0">
            <a:spAutoFit/>
          </a:bodyPr>
          <a:lstStyle/>
          <a:p>
            <a:pPr>
              <a:spcAft>
                <a:spcPts val="600"/>
              </a:spcAft>
            </a:pPr>
            <a:r>
              <a:rPr lang="en-US" sz="1200">
                <a:solidFill>
                  <a:schemeClr val="accent1"/>
                </a:solidFill>
                <a:latin typeface="Onest" pitchFamily="2" charset="0"/>
              </a:rPr>
              <a:t>Briefly describe about the key highlight regarding the product that happened in the particular year mentioned. It can be in two to three lines.</a:t>
            </a:r>
          </a:p>
        </p:txBody>
      </p:sp>
      <p:cxnSp>
        <p:nvCxnSpPr>
          <p:cNvPr id="61" name="Straight Connector 60">
            <a:extLst>
              <a:ext uri="{FF2B5EF4-FFF2-40B4-BE49-F238E27FC236}">
                <a16:creationId xmlns:a16="http://schemas.microsoft.com/office/drawing/2014/main" id="{304920D1-1630-6ED7-12DA-AD0808A4C38D}"/>
              </a:ext>
            </a:extLst>
          </p:cNvPr>
          <p:cNvCxnSpPr>
            <a:cxnSpLocks/>
          </p:cNvCxnSpPr>
          <p:nvPr/>
        </p:nvCxnSpPr>
        <p:spPr>
          <a:xfrm flipV="1">
            <a:off x="6236764" y="2095500"/>
            <a:ext cx="0" cy="3162300"/>
          </a:xfrm>
          <a:prstGeom prst="line">
            <a:avLst/>
          </a:prstGeom>
          <a:ln w="6350">
            <a:solidFill>
              <a:schemeClr val="accent2"/>
            </a:solidFill>
            <a:tailEnd type="oval"/>
          </a:ln>
        </p:spPr>
        <p:style>
          <a:lnRef idx="2">
            <a:schemeClr val="accent1"/>
          </a:lnRef>
          <a:fillRef idx="0">
            <a:schemeClr val="accent1"/>
          </a:fillRef>
          <a:effectRef idx="1">
            <a:schemeClr val="accent1"/>
          </a:effectRef>
          <a:fontRef idx="minor">
            <a:schemeClr val="tx1"/>
          </a:fontRef>
        </p:style>
      </p:cxnSp>
      <p:sp>
        <p:nvSpPr>
          <p:cNvPr id="62" name="Title 1">
            <a:extLst>
              <a:ext uri="{FF2B5EF4-FFF2-40B4-BE49-F238E27FC236}">
                <a16:creationId xmlns:a16="http://schemas.microsoft.com/office/drawing/2014/main" id="{E0DFDBDA-47A7-A4EA-E3A4-4A0D80327FEF}"/>
              </a:ext>
            </a:extLst>
          </p:cNvPr>
          <p:cNvSpPr txBox="1">
            <a:spLocks/>
          </p:cNvSpPr>
          <p:nvPr/>
        </p:nvSpPr>
        <p:spPr>
          <a:xfrm>
            <a:off x="6280014" y="1967162"/>
            <a:ext cx="1133167"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000">
                <a:solidFill>
                  <a:schemeClr val="tx2"/>
                </a:solidFill>
                <a:latin typeface="Onest" pitchFamily="2" charset="0"/>
                <a:ea typeface="+mn-ea"/>
                <a:cs typeface="Wix Madefor Display" panose="020B0503020203020203" pitchFamily="34" charset="0"/>
              </a:rPr>
              <a:t>2022</a:t>
            </a:r>
          </a:p>
        </p:txBody>
      </p:sp>
      <p:sp>
        <p:nvSpPr>
          <p:cNvPr id="63" name="Title 1">
            <a:extLst>
              <a:ext uri="{FF2B5EF4-FFF2-40B4-BE49-F238E27FC236}">
                <a16:creationId xmlns:a16="http://schemas.microsoft.com/office/drawing/2014/main" id="{9FA486F0-D27C-DCAB-9226-B06A9C443395}"/>
              </a:ext>
            </a:extLst>
          </p:cNvPr>
          <p:cNvSpPr txBox="1">
            <a:spLocks/>
          </p:cNvSpPr>
          <p:nvPr/>
        </p:nvSpPr>
        <p:spPr>
          <a:xfrm>
            <a:off x="6309511" y="3355635"/>
            <a:ext cx="1738601"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1600">
                <a:solidFill>
                  <a:schemeClr val="accent2"/>
                </a:solidFill>
                <a:latin typeface="Onest" pitchFamily="2" charset="0"/>
                <a:ea typeface="+mn-ea"/>
                <a:cs typeface="Wix Madefor Display" panose="020B0503020203020203" pitchFamily="34" charset="0"/>
              </a:rPr>
              <a:t>Testing</a:t>
            </a:r>
          </a:p>
        </p:txBody>
      </p:sp>
      <p:sp>
        <p:nvSpPr>
          <p:cNvPr id="7" name="Rectangle: Rounded Corners 6">
            <a:extLst>
              <a:ext uri="{FF2B5EF4-FFF2-40B4-BE49-F238E27FC236}">
                <a16:creationId xmlns:a16="http://schemas.microsoft.com/office/drawing/2014/main" id="{72A7DCAF-A081-047D-3603-1ACC0479B198}"/>
              </a:ext>
            </a:extLst>
          </p:cNvPr>
          <p:cNvSpPr/>
          <p:nvPr/>
        </p:nvSpPr>
        <p:spPr>
          <a:xfrm>
            <a:off x="6400193" y="2751726"/>
            <a:ext cx="513636" cy="489234"/>
          </a:xfrm>
          <a:prstGeom prst="roundRect">
            <a:avLst>
              <a:gd name="adj" fmla="val 10176"/>
            </a:avLst>
          </a:prstGeom>
          <a:solidFill>
            <a:schemeClr val="accent5">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extBox 72">
            <a:extLst>
              <a:ext uri="{FF2B5EF4-FFF2-40B4-BE49-F238E27FC236}">
                <a16:creationId xmlns:a16="http://schemas.microsoft.com/office/drawing/2014/main" id="{49D1216E-6E29-F099-A5F9-47F4014F41F8}"/>
              </a:ext>
            </a:extLst>
          </p:cNvPr>
          <p:cNvSpPr txBox="1"/>
          <p:nvPr/>
        </p:nvSpPr>
        <p:spPr>
          <a:xfrm>
            <a:off x="6318094" y="3609701"/>
            <a:ext cx="2432274" cy="1015663"/>
          </a:xfrm>
          <a:prstGeom prst="rect">
            <a:avLst/>
          </a:prstGeom>
          <a:noFill/>
        </p:spPr>
        <p:txBody>
          <a:bodyPr wrap="square" rtlCol="0">
            <a:spAutoFit/>
          </a:bodyPr>
          <a:lstStyle/>
          <a:p>
            <a:pPr>
              <a:spcAft>
                <a:spcPts val="600"/>
              </a:spcAft>
            </a:pPr>
            <a:r>
              <a:rPr lang="en-US" sz="1200">
                <a:solidFill>
                  <a:schemeClr val="accent1"/>
                </a:solidFill>
                <a:latin typeface="Onest" pitchFamily="2" charset="0"/>
              </a:rPr>
              <a:t>Briefly describe about the key highlight regarding the product that happened in the particular year mentioned. It can be in two to three lines.</a:t>
            </a:r>
          </a:p>
        </p:txBody>
      </p:sp>
      <p:cxnSp>
        <p:nvCxnSpPr>
          <p:cNvPr id="82" name="Straight Connector 81">
            <a:extLst>
              <a:ext uri="{FF2B5EF4-FFF2-40B4-BE49-F238E27FC236}">
                <a16:creationId xmlns:a16="http://schemas.microsoft.com/office/drawing/2014/main" id="{B0579B68-A355-45AA-72B6-EDC57D0EEF66}"/>
              </a:ext>
            </a:extLst>
          </p:cNvPr>
          <p:cNvCxnSpPr>
            <a:cxnSpLocks/>
          </p:cNvCxnSpPr>
          <p:nvPr/>
        </p:nvCxnSpPr>
        <p:spPr>
          <a:xfrm flipV="1">
            <a:off x="9033871" y="2095500"/>
            <a:ext cx="0" cy="3162300"/>
          </a:xfrm>
          <a:prstGeom prst="line">
            <a:avLst/>
          </a:prstGeom>
          <a:ln w="6350">
            <a:solidFill>
              <a:schemeClr val="accent2"/>
            </a:solidFill>
            <a:tailEnd type="oval"/>
          </a:ln>
        </p:spPr>
        <p:style>
          <a:lnRef idx="2">
            <a:schemeClr val="accent1"/>
          </a:lnRef>
          <a:fillRef idx="0">
            <a:schemeClr val="accent1"/>
          </a:fillRef>
          <a:effectRef idx="1">
            <a:schemeClr val="accent1"/>
          </a:effectRef>
          <a:fontRef idx="minor">
            <a:schemeClr val="tx1"/>
          </a:fontRef>
        </p:style>
      </p:cxnSp>
      <p:sp>
        <p:nvSpPr>
          <p:cNvPr id="83" name="Title 1">
            <a:extLst>
              <a:ext uri="{FF2B5EF4-FFF2-40B4-BE49-F238E27FC236}">
                <a16:creationId xmlns:a16="http://schemas.microsoft.com/office/drawing/2014/main" id="{57A32AF4-4CF6-5FF4-F268-6EEB5896ECE9}"/>
              </a:ext>
            </a:extLst>
          </p:cNvPr>
          <p:cNvSpPr txBox="1">
            <a:spLocks/>
          </p:cNvSpPr>
          <p:nvPr/>
        </p:nvSpPr>
        <p:spPr>
          <a:xfrm>
            <a:off x="9077121" y="1967162"/>
            <a:ext cx="1133167"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000">
                <a:solidFill>
                  <a:schemeClr val="tx2"/>
                </a:solidFill>
                <a:latin typeface="Onest" pitchFamily="2" charset="0"/>
                <a:ea typeface="+mn-ea"/>
                <a:cs typeface="Wix Madefor Display" panose="020B0503020203020203" pitchFamily="34" charset="0"/>
              </a:rPr>
              <a:t>2023</a:t>
            </a:r>
          </a:p>
        </p:txBody>
      </p:sp>
      <p:sp>
        <p:nvSpPr>
          <p:cNvPr id="84" name="Title 1">
            <a:extLst>
              <a:ext uri="{FF2B5EF4-FFF2-40B4-BE49-F238E27FC236}">
                <a16:creationId xmlns:a16="http://schemas.microsoft.com/office/drawing/2014/main" id="{71432D32-E905-9347-5A69-029029037172}"/>
              </a:ext>
            </a:extLst>
          </p:cNvPr>
          <p:cNvSpPr txBox="1">
            <a:spLocks/>
          </p:cNvSpPr>
          <p:nvPr/>
        </p:nvSpPr>
        <p:spPr>
          <a:xfrm>
            <a:off x="9106618" y="3355635"/>
            <a:ext cx="1738601"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1600">
                <a:solidFill>
                  <a:schemeClr val="accent2"/>
                </a:solidFill>
                <a:latin typeface="Onest" pitchFamily="2" charset="0"/>
                <a:ea typeface="+mn-ea"/>
                <a:cs typeface="Wix Madefor Display" panose="020B0503020203020203" pitchFamily="34" charset="0"/>
              </a:rPr>
              <a:t>Production</a:t>
            </a:r>
          </a:p>
        </p:txBody>
      </p:sp>
      <p:sp>
        <p:nvSpPr>
          <p:cNvPr id="38" name="Rectangle: Rounded Corners 37">
            <a:extLst>
              <a:ext uri="{FF2B5EF4-FFF2-40B4-BE49-F238E27FC236}">
                <a16:creationId xmlns:a16="http://schemas.microsoft.com/office/drawing/2014/main" id="{C33849BF-F0EF-20C5-4987-D87AB5E08CF8}"/>
              </a:ext>
            </a:extLst>
          </p:cNvPr>
          <p:cNvSpPr/>
          <p:nvPr/>
        </p:nvSpPr>
        <p:spPr>
          <a:xfrm>
            <a:off x="9197301" y="2751726"/>
            <a:ext cx="513636" cy="489234"/>
          </a:xfrm>
          <a:prstGeom prst="roundRect">
            <a:avLst>
              <a:gd name="adj" fmla="val 10176"/>
            </a:avLst>
          </a:prstGeom>
          <a:solidFill>
            <a:schemeClr val="accent5">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TextBox 85">
            <a:extLst>
              <a:ext uri="{FF2B5EF4-FFF2-40B4-BE49-F238E27FC236}">
                <a16:creationId xmlns:a16="http://schemas.microsoft.com/office/drawing/2014/main" id="{70C51A8D-C7EF-B288-523F-FBDA0D3A9940}"/>
              </a:ext>
            </a:extLst>
          </p:cNvPr>
          <p:cNvSpPr txBox="1"/>
          <p:nvPr/>
        </p:nvSpPr>
        <p:spPr>
          <a:xfrm>
            <a:off x="9115201" y="3609701"/>
            <a:ext cx="2432274" cy="1015663"/>
          </a:xfrm>
          <a:prstGeom prst="rect">
            <a:avLst/>
          </a:prstGeom>
          <a:noFill/>
        </p:spPr>
        <p:txBody>
          <a:bodyPr wrap="square" rtlCol="0">
            <a:spAutoFit/>
          </a:bodyPr>
          <a:lstStyle/>
          <a:p>
            <a:pPr>
              <a:spcAft>
                <a:spcPts val="600"/>
              </a:spcAft>
            </a:pPr>
            <a:r>
              <a:rPr lang="en-US" sz="1200">
                <a:solidFill>
                  <a:schemeClr val="accent1"/>
                </a:solidFill>
                <a:latin typeface="Onest" pitchFamily="2" charset="0"/>
              </a:rPr>
              <a:t>Briefly describe about the key highlight regarding the product that happened in the particular year mentioned. It can be in two to three lines.</a:t>
            </a:r>
          </a:p>
        </p:txBody>
      </p:sp>
      <p:grpSp>
        <p:nvGrpSpPr>
          <p:cNvPr id="2" name="Group 1">
            <a:extLst>
              <a:ext uri="{FF2B5EF4-FFF2-40B4-BE49-F238E27FC236}">
                <a16:creationId xmlns:a16="http://schemas.microsoft.com/office/drawing/2014/main" id="{F036190C-922D-7C78-19D7-D377638CF89F}"/>
              </a:ext>
            </a:extLst>
          </p:cNvPr>
          <p:cNvGrpSpPr/>
          <p:nvPr/>
        </p:nvGrpSpPr>
        <p:grpSpPr>
          <a:xfrm>
            <a:off x="882513" y="2804667"/>
            <a:ext cx="360570" cy="383352"/>
            <a:chOff x="6486213" y="1012393"/>
            <a:chExt cx="327961" cy="348683"/>
          </a:xfrm>
          <a:solidFill>
            <a:schemeClr val="accent2"/>
          </a:solidFill>
        </p:grpSpPr>
        <p:sp>
          <p:nvSpPr>
            <p:cNvPr id="3" name="Freeform: Shape 2">
              <a:extLst>
                <a:ext uri="{FF2B5EF4-FFF2-40B4-BE49-F238E27FC236}">
                  <a16:creationId xmlns:a16="http://schemas.microsoft.com/office/drawing/2014/main" id="{96F91326-A0D1-DB25-1D03-FB294CBA1DF2}"/>
                </a:ext>
              </a:extLst>
            </p:cNvPr>
            <p:cNvSpPr/>
            <p:nvPr/>
          </p:nvSpPr>
          <p:spPr>
            <a:xfrm>
              <a:off x="6547531" y="1062041"/>
              <a:ext cx="205431" cy="239658"/>
            </a:xfrm>
            <a:custGeom>
              <a:avLst/>
              <a:gdLst>
                <a:gd name="connsiteX0" fmla="*/ 146596 w 205431"/>
                <a:gd name="connsiteY0" fmla="*/ 239659 h 239658"/>
                <a:gd name="connsiteX1" fmla="*/ 58728 w 205431"/>
                <a:gd name="connsiteY1" fmla="*/ 239659 h 239658"/>
                <a:gd name="connsiteX2" fmla="*/ 53747 w 205431"/>
                <a:gd name="connsiteY2" fmla="*/ 234678 h 239658"/>
                <a:gd name="connsiteX3" fmla="*/ 53747 w 205431"/>
                <a:gd name="connsiteY3" fmla="*/ 229697 h 239658"/>
                <a:gd name="connsiteX4" fmla="*/ 28293 w 205431"/>
                <a:gd name="connsiteY4" fmla="*/ 173608 h 239658"/>
                <a:gd name="connsiteX5" fmla="*/ 24657 w 205431"/>
                <a:gd name="connsiteY5" fmla="*/ 169524 h 239658"/>
                <a:gd name="connsiteX6" fmla="*/ 0 w 205431"/>
                <a:gd name="connsiteY6" fmla="*/ 102776 h 239658"/>
                <a:gd name="connsiteX7" fmla="*/ 97083 w 205431"/>
                <a:gd name="connsiteY7" fmla="*/ 163 h 239658"/>
                <a:gd name="connsiteX8" fmla="*/ 205271 w 205431"/>
                <a:gd name="connsiteY8" fmla="*/ 96879 h 239658"/>
                <a:gd name="connsiteX9" fmla="*/ 180618 w 205431"/>
                <a:gd name="connsiteY9" fmla="*/ 169524 h 239658"/>
                <a:gd name="connsiteX10" fmla="*/ 177081 w 205431"/>
                <a:gd name="connsiteY10" fmla="*/ 173658 h 239658"/>
                <a:gd name="connsiteX11" fmla="*/ 151578 w 205431"/>
                <a:gd name="connsiteY11" fmla="*/ 229796 h 239658"/>
                <a:gd name="connsiteX12" fmla="*/ 151578 w 205431"/>
                <a:gd name="connsiteY12" fmla="*/ 234777 h 239658"/>
                <a:gd name="connsiteX13" fmla="*/ 146596 w 205431"/>
                <a:gd name="connsiteY13" fmla="*/ 239659 h 239658"/>
                <a:gd name="connsiteX14" fmla="*/ 63709 w 205431"/>
                <a:gd name="connsiteY14" fmla="*/ 229697 h 239658"/>
                <a:gd name="connsiteX15" fmla="*/ 141615 w 205431"/>
                <a:gd name="connsiteY15" fmla="*/ 229697 h 239658"/>
                <a:gd name="connsiteX16" fmla="*/ 169510 w 205431"/>
                <a:gd name="connsiteY16" fmla="*/ 167133 h 239658"/>
                <a:gd name="connsiteX17" fmla="*/ 173096 w 205431"/>
                <a:gd name="connsiteY17" fmla="*/ 162998 h 239658"/>
                <a:gd name="connsiteX18" fmla="*/ 163175 w 205431"/>
                <a:gd name="connsiteY18" fmla="*/ 32347 h 239658"/>
                <a:gd name="connsiteX19" fmla="*/ 97681 w 205431"/>
                <a:gd name="connsiteY19" fmla="*/ 10126 h 239658"/>
                <a:gd name="connsiteX20" fmla="*/ 9962 w 205431"/>
                <a:gd name="connsiteY20" fmla="*/ 102776 h 239658"/>
                <a:gd name="connsiteX21" fmla="*/ 32228 w 205431"/>
                <a:gd name="connsiteY21" fmla="*/ 162998 h 239658"/>
                <a:gd name="connsiteX22" fmla="*/ 35815 w 205431"/>
                <a:gd name="connsiteY22" fmla="*/ 167183 h 239658"/>
                <a:gd name="connsiteX23" fmla="*/ 63709 w 205431"/>
                <a:gd name="connsiteY23" fmla="*/ 229697 h 239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5431" h="239658">
                  <a:moveTo>
                    <a:pt x="146596" y="239659"/>
                  </a:moveTo>
                  <a:lnTo>
                    <a:pt x="58728" y="239659"/>
                  </a:lnTo>
                  <a:cubicBezTo>
                    <a:pt x="55977" y="239659"/>
                    <a:pt x="53747" y="237429"/>
                    <a:pt x="53747" y="234678"/>
                  </a:cubicBezTo>
                  <a:lnTo>
                    <a:pt x="53747" y="229697"/>
                  </a:lnTo>
                  <a:cubicBezTo>
                    <a:pt x="53747" y="203047"/>
                    <a:pt x="45777" y="193832"/>
                    <a:pt x="28293" y="173608"/>
                  </a:cubicBezTo>
                  <a:lnTo>
                    <a:pt x="24657" y="169524"/>
                  </a:lnTo>
                  <a:cubicBezTo>
                    <a:pt x="8736" y="150930"/>
                    <a:pt x="-10" y="127255"/>
                    <a:pt x="0" y="102776"/>
                  </a:cubicBezTo>
                  <a:cubicBezTo>
                    <a:pt x="536" y="48442"/>
                    <a:pt x="42862" y="3705"/>
                    <a:pt x="97083" y="163"/>
                  </a:cubicBezTo>
                  <a:cubicBezTo>
                    <a:pt x="153666" y="-3005"/>
                    <a:pt x="202104" y="40297"/>
                    <a:pt x="205271" y="96879"/>
                  </a:cubicBezTo>
                  <a:cubicBezTo>
                    <a:pt x="206755" y="123371"/>
                    <a:pt x="197919" y="149407"/>
                    <a:pt x="180618" y="169524"/>
                  </a:cubicBezTo>
                  <a:lnTo>
                    <a:pt x="177081" y="173658"/>
                  </a:lnTo>
                  <a:cubicBezTo>
                    <a:pt x="159597" y="193932"/>
                    <a:pt x="151578" y="203147"/>
                    <a:pt x="151578" y="229796"/>
                  </a:cubicBezTo>
                  <a:lnTo>
                    <a:pt x="151578" y="234777"/>
                  </a:lnTo>
                  <a:cubicBezTo>
                    <a:pt x="151523" y="237490"/>
                    <a:pt x="149309" y="239659"/>
                    <a:pt x="146596" y="239659"/>
                  </a:cubicBezTo>
                  <a:close/>
                  <a:moveTo>
                    <a:pt x="63709" y="229697"/>
                  </a:moveTo>
                  <a:lnTo>
                    <a:pt x="141615" y="229697"/>
                  </a:lnTo>
                  <a:cubicBezTo>
                    <a:pt x="141615" y="199411"/>
                    <a:pt x="151578" y="187954"/>
                    <a:pt x="169510" y="167133"/>
                  </a:cubicBezTo>
                  <a:lnTo>
                    <a:pt x="173096" y="162998"/>
                  </a:lnTo>
                  <a:cubicBezTo>
                    <a:pt x="206435" y="124180"/>
                    <a:pt x="201993" y="65686"/>
                    <a:pt x="163175" y="32347"/>
                  </a:cubicBezTo>
                  <a:cubicBezTo>
                    <a:pt x="145030" y="16764"/>
                    <a:pt x="121562" y="8802"/>
                    <a:pt x="97681" y="10126"/>
                  </a:cubicBezTo>
                  <a:cubicBezTo>
                    <a:pt x="48683" y="13256"/>
                    <a:pt x="10411" y="53680"/>
                    <a:pt x="9962" y="102776"/>
                  </a:cubicBezTo>
                  <a:cubicBezTo>
                    <a:pt x="9960" y="124864"/>
                    <a:pt x="17858" y="146224"/>
                    <a:pt x="32228" y="162998"/>
                  </a:cubicBezTo>
                  <a:lnTo>
                    <a:pt x="35815" y="167183"/>
                  </a:lnTo>
                  <a:cubicBezTo>
                    <a:pt x="53199" y="187307"/>
                    <a:pt x="63660" y="199411"/>
                    <a:pt x="63709" y="229697"/>
                  </a:cubicBezTo>
                  <a:close/>
                </a:path>
              </a:pathLst>
            </a:custGeom>
            <a:grpFill/>
            <a:ln w="4891"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DDB55C7F-E79F-5131-DBBC-5B287B99CDD4}"/>
                </a:ext>
              </a:extLst>
            </p:cNvPr>
            <p:cNvSpPr/>
            <p:nvPr/>
          </p:nvSpPr>
          <p:spPr>
            <a:xfrm>
              <a:off x="6591274" y="1291738"/>
              <a:ext cx="117839" cy="32826"/>
            </a:xfrm>
            <a:custGeom>
              <a:avLst/>
              <a:gdLst>
                <a:gd name="connsiteX0" fmla="*/ 102306 w 117839"/>
                <a:gd name="connsiteY0" fmla="*/ 32826 h 32826"/>
                <a:gd name="connsiteX1" fmla="*/ 15534 w 117839"/>
                <a:gd name="connsiteY1" fmla="*/ 32826 h 32826"/>
                <a:gd name="connsiteX2" fmla="*/ 25 w 117839"/>
                <a:gd name="connsiteY2" fmla="*/ 15508 h 32826"/>
                <a:gd name="connsiteX3" fmla="*/ 15534 w 117839"/>
                <a:gd name="connsiteY3" fmla="*/ 0 h 32826"/>
                <a:gd name="connsiteX4" fmla="*/ 102306 w 117839"/>
                <a:gd name="connsiteY4" fmla="*/ 0 h 32826"/>
                <a:gd name="connsiteX5" fmla="*/ 117815 w 117839"/>
                <a:gd name="connsiteY5" fmla="*/ 17318 h 32826"/>
                <a:gd name="connsiteX6" fmla="*/ 102306 w 117839"/>
                <a:gd name="connsiteY6" fmla="*/ 32826 h 32826"/>
                <a:gd name="connsiteX7" fmla="*/ 15534 w 117839"/>
                <a:gd name="connsiteY7" fmla="*/ 9962 h 32826"/>
                <a:gd name="connsiteX8" fmla="*/ 9651 w 117839"/>
                <a:gd name="connsiteY8" fmla="*/ 16980 h 32826"/>
                <a:gd name="connsiteX9" fmla="*/ 15534 w 117839"/>
                <a:gd name="connsiteY9" fmla="*/ 22864 h 32826"/>
                <a:gd name="connsiteX10" fmla="*/ 102306 w 117839"/>
                <a:gd name="connsiteY10" fmla="*/ 22864 h 32826"/>
                <a:gd name="connsiteX11" fmla="*/ 108189 w 117839"/>
                <a:gd name="connsiteY11" fmla="*/ 15846 h 32826"/>
                <a:gd name="connsiteX12" fmla="*/ 102306 w 117839"/>
                <a:gd name="connsiteY12" fmla="*/ 9962 h 32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7839" h="32826">
                  <a:moveTo>
                    <a:pt x="102306" y="32826"/>
                  </a:moveTo>
                  <a:lnTo>
                    <a:pt x="15534" y="32826"/>
                  </a:lnTo>
                  <a:cubicBezTo>
                    <a:pt x="6469" y="32326"/>
                    <a:pt x="-474" y="24573"/>
                    <a:pt x="25" y="15508"/>
                  </a:cubicBezTo>
                  <a:cubicBezTo>
                    <a:pt x="487" y="7142"/>
                    <a:pt x="7167" y="461"/>
                    <a:pt x="15534" y="0"/>
                  </a:cubicBezTo>
                  <a:lnTo>
                    <a:pt x="102306" y="0"/>
                  </a:lnTo>
                  <a:cubicBezTo>
                    <a:pt x="111371" y="500"/>
                    <a:pt x="118314" y="8253"/>
                    <a:pt x="117815" y="17318"/>
                  </a:cubicBezTo>
                  <a:cubicBezTo>
                    <a:pt x="117353" y="25684"/>
                    <a:pt x="110673" y="32365"/>
                    <a:pt x="102306" y="32826"/>
                  </a:cubicBezTo>
                  <a:close/>
                  <a:moveTo>
                    <a:pt x="15534" y="9962"/>
                  </a:moveTo>
                  <a:cubicBezTo>
                    <a:pt x="11971" y="10276"/>
                    <a:pt x="9337" y="13418"/>
                    <a:pt x="9651" y="16980"/>
                  </a:cubicBezTo>
                  <a:cubicBezTo>
                    <a:pt x="9925" y="20109"/>
                    <a:pt x="12406" y="22589"/>
                    <a:pt x="15534" y="22864"/>
                  </a:cubicBezTo>
                  <a:lnTo>
                    <a:pt x="102306" y="22864"/>
                  </a:lnTo>
                  <a:cubicBezTo>
                    <a:pt x="105869" y="22550"/>
                    <a:pt x="108503" y="19408"/>
                    <a:pt x="108189" y="15846"/>
                  </a:cubicBezTo>
                  <a:cubicBezTo>
                    <a:pt x="107914" y="12717"/>
                    <a:pt x="105434" y="10237"/>
                    <a:pt x="102306" y="9962"/>
                  </a:cubicBezTo>
                  <a:close/>
                </a:path>
              </a:pathLst>
            </a:custGeom>
            <a:grpFill/>
            <a:ln w="4891"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A4C147A6-41D7-C0DB-16EC-9162BE98B638}"/>
                </a:ext>
              </a:extLst>
            </p:cNvPr>
            <p:cNvSpPr/>
            <p:nvPr/>
          </p:nvSpPr>
          <p:spPr>
            <a:xfrm>
              <a:off x="6613233" y="1314602"/>
              <a:ext cx="73920" cy="46474"/>
            </a:xfrm>
            <a:custGeom>
              <a:avLst/>
              <a:gdLst>
                <a:gd name="connsiteX0" fmla="*/ 59774 w 73920"/>
                <a:gd name="connsiteY0" fmla="*/ 46475 h 46474"/>
                <a:gd name="connsiteX1" fmla="*/ 14147 w 73920"/>
                <a:gd name="connsiteY1" fmla="*/ 46475 h 46474"/>
                <a:gd name="connsiteX2" fmla="*/ 0 w 73920"/>
                <a:gd name="connsiteY2" fmla="*/ 32378 h 46474"/>
                <a:gd name="connsiteX3" fmla="*/ 0 w 73920"/>
                <a:gd name="connsiteY3" fmla="*/ 4981 h 46474"/>
                <a:gd name="connsiteX4" fmla="*/ 4981 w 73920"/>
                <a:gd name="connsiteY4" fmla="*/ 0 h 46474"/>
                <a:gd name="connsiteX5" fmla="*/ 68940 w 73920"/>
                <a:gd name="connsiteY5" fmla="*/ 0 h 46474"/>
                <a:gd name="connsiteX6" fmla="*/ 73921 w 73920"/>
                <a:gd name="connsiteY6" fmla="*/ 4981 h 46474"/>
                <a:gd name="connsiteX7" fmla="*/ 73921 w 73920"/>
                <a:gd name="connsiteY7" fmla="*/ 32378 h 46474"/>
                <a:gd name="connsiteX8" fmla="*/ 59774 w 73920"/>
                <a:gd name="connsiteY8" fmla="*/ 46475 h 46474"/>
                <a:gd name="connsiteX9" fmla="*/ 9962 w 73920"/>
                <a:gd name="connsiteY9" fmla="*/ 9962 h 46474"/>
                <a:gd name="connsiteX10" fmla="*/ 9962 w 73920"/>
                <a:gd name="connsiteY10" fmla="*/ 32378 h 46474"/>
                <a:gd name="connsiteX11" fmla="*/ 14147 w 73920"/>
                <a:gd name="connsiteY11" fmla="*/ 36512 h 46474"/>
                <a:gd name="connsiteX12" fmla="*/ 59774 w 73920"/>
                <a:gd name="connsiteY12" fmla="*/ 36512 h 46474"/>
                <a:gd name="connsiteX13" fmla="*/ 63958 w 73920"/>
                <a:gd name="connsiteY13" fmla="*/ 32378 h 46474"/>
                <a:gd name="connsiteX14" fmla="*/ 63958 w 73920"/>
                <a:gd name="connsiteY14" fmla="*/ 9962 h 4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3920" h="46474">
                  <a:moveTo>
                    <a:pt x="59774" y="46475"/>
                  </a:moveTo>
                  <a:lnTo>
                    <a:pt x="14147" y="46475"/>
                  </a:lnTo>
                  <a:cubicBezTo>
                    <a:pt x="6353" y="46475"/>
                    <a:pt x="27" y="40171"/>
                    <a:pt x="0" y="32378"/>
                  </a:cubicBezTo>
                  <a:lnTo>
                    <a:pt x="0" y="4981"/>
                  </a:lnTo>
                  <a:cubicBezTo>
                    <a:pt x="0" y="2230"/>
                    <a:pt x="2230" y="0"/>
                    <a:pt x="4981" y="0"/>
                  </a:cubicBezTo>
                  <a:lnTo>
                    <a:pt x="68940" y="0"/>
                  </a:lnTo>
                  <a:cubicBezTo>
                    <a:pt x="71691" y="0"/>
                    <a:pt x="73921" y="2230"/>
                    <a:pt x="73921" y="4981"/>
                  </a:cubicBezTo>
                  <a:lnTo>
                    <a:pt x="73921" y="32378"/>
                  </a:lnTo>
                  <a:cubicBezTo>
                    <a:pt x="73893" y="40171"/>
                    <a:pt x="67568" y="46475"/>
                    <a:pt x="59774" y="46475"/>
                  </a:cubicBezTo>
                  <a:close/>
                  <a:moveTo>
                    <a:pt x="9962" y="9962"/>
                  </a:moveTo>
                  <a:lnTo>
                    <a:pt x="9962" y="32378"/>
                  </a:lnTo>
                  <a:cubicBezTo>
                    <a:pt x="9990" y="34669"/>
                    <a:pt x="11855" y="36512"/>
                    <a:pt x="14147" y="36512"/>
                  </a:cubicBezTo>
                  <a:lnTo>
                    <a:pt x="59774" y="36512"/>
                  </a:lnTo>
                  <a:cubicBezTo>
                    <a:pt x="62066" y="36512"/>
                    <a:pt x="63931" y="34669"/>
                    <a:pt x="63958" y="32378"/>
                  </a:cubicBezTo>
                  <a:lnTo>
                    <a:pt x="63958" y="9962"/>
                  </a:lnTo>
                  <a:close/>
                </a:path>
              </a:pathLst>
            </a:custGeom>
            <a:grpFill/>
            <a:ln w="4891"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353EA280-9F15-5AE4-67D0-710B3F842135}"/>
                </a:ext>
              </a:extLst>
            </p:cNvPr>
            <p:cNvSpPr/>
            <p:nvPr/>
          </p:nvSpPr>
          <p:spPr>
            <a:xfrm>
              <a:off x="6677192" y="1332833"/>
              <a:ext cx="23660" cy="9962"/>
            </a:xfrm>
            <a:custGeom>
              <a:avLst/>
              <a:gdLst>
                <a:gd name="connsiteX0" fmla="*/ 18679 w 23660"/>
                <a:gd name="connsiteY0" fmla="*/ 9962 h 9962"/>
                <a:gd name="connsiteX1" fmla="*/ 4981 w 23660"/>
                <a:gd name="connsiteY1" fmla="*/ 9962 h 9962"/>
                <a:gd name="connsiteX2" fmla="*/ 0 w 23660"/>
                <a:gd name="connsiteY2" fmla="*/ 4981 h 9962"/>
                <a:gd name="connsiteX3" fmla="*/ 4981 w 23660"/>
                <a:gd name="connsiteY3" fmla="*/ 0 h 9962"/>
                <a:gd name="connsiteX4" fmla="*/ 18679 w 23660"/>
                <a:gd name="connsiteY4" fmla="*/ 0 h 9962"/>
                <a:gd name="connsiteX5" fmla="*/ 23661 w 23660"/>
                <a:gd name="connsiteY5" fmla="*/ 4981 h 9962"/>
                <a:gd name="connsiteX6" fmla="*/ 18679 w 23660"/>
                <a:gd name="connsiteY6" fmla="*/ 9962 h 9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660" h="9962">
                  <a:moveTo>
                    <a:pt x="18679" y="9962"/>
                  </a:moveTo>
                  <a:lnTo>
                    <a:pt x="4981" y="9962"/>
                  </a:lnTo>
                  <a:cubicBezTo>
                    <a:pt x="2230" y="9962"/>
                    <a:pt x="0" y="7732"/>
                    <a:pt x="0" y="4981"/>
                  </a:cubicBezTo>
                  <a:cubicBezTo>
                    <a:pt x="0" y="2230"/>
                    <a:pt x="2230" y="0"/>
                    <a:pt x="4981" y="0"/>
                  </a:cubicBezTo>
                  <a:lnTo>
                    <a:pt x="18679" y="0"/>
                  </a:lnTo>
                  <a:cubicBezTo>
                    <a:pt x="21431" y="0"/>
                    <a:pt x="23661" y="2230"/>
                    <a:pt x="23661" y="4981"/>
                  </a:cubicBezTo>
                  <a:cubicBezTo>
                    <a:pt x="23661" y="7732"/>
                    <a:pt x="21431" y="9962"/>
                    <a:pt x="18679" y="9962"/>
                  </a:cubicBezTo>
                  <a:close/>
                </a:path>
              </a:pathLst>
            </a:custGeom>
            <a:grpFill/>
            <a:ln w="4891"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236147E7-CD36-35AA-255A-8D810D75201E}"/>
                </a:ext>
              </a:extLst>
            </p:cNvPr>
            <p:cNvSpPr/>
            <p:nvPr/>
          </p:nvSpPr>
          <p:spPr>
            <a:xfrm>
              <a:off x="6599535" y="1332833"/>
              <a:ext cx="23660" cy="9962"/>
            </a:xfrm>
            <a:custGeom>
              <a:avLst/>
              <a:gdLst>
                <a:gd name="connsiteX0" fmla="*/ 18679 w 23660"/>
                <a:gd name="connsiteY0" fmla="*/ 9962 h 9962"/>
                <a:gd name="connsiteX1" fmla="*/ 4981 w 23660"/>
                <a:gd name="connsiteY1" fmla="*/ 9962 h 9962"/>
                <a:gd name="connsiteX2" fmla="*/ 0 w 23660"/>
                <a:gd name="connsiteY2" fmla="*/ 4981 h 9962"/>
                <a:gd name="connsiteX3" fmla="*/ 4981 w 23660"/>
                <a:gd name="connsiteY3" fmla="*/ 0 h 9962"/>
                <a:gd name="connsiteX4" fmla="*/ 18679 w 23660"/>
                <a:gd name="connsiteY4" fmla="*/ 0 h 9962"/>
                <a:gd name="connsiteX5" fmla="*/ 23661 w 23660"/>
                <a:gd name="connsiteY5" fmla="*/ 4981 h 9962"/>
                <a:gd name="connsiteX6" fmla="*/ 18679 w 23660"/>
                <a:gd name="connsiteY6" fmla="*/ 9962 h 9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660" h="9962">
                  <a:moveTo>
                    <a:pt x="18679" y="9962"/>
                  </a:moveTo>
                  <a:lnTo>
                    <a:pt x="4981" y="9962"/>
                  </a:lnTo>
                  <a:cubicBezTo>
                    <a:pt x="2230" y="9962"/>
                    <a:pt x="0" y="7732"/>
                    <a:pt x="0" y="4981"/>
                  </a:cubicBezTo>
                  <a:cubicBezTo>
                    <a:pt x="0" y="2230"/>
                    <a:pt x="2230" y="0"/>
                    <a:pt x="4981" y="0"/>
                  </a:cubicBezTo>
                  <a:lnTo>
                    <a:pt x="18679" y="0"/>
                  </a:lnTo>
                  <a:cubicBezTo>
                    <a:pt x="21431" y="0"/>
                    <a:pt x="23661" y="2230"/>
                    <a:pt x="23661" y="4981"/>
                  </a:cubicBezTo>
                  <a:cubicBezTo>
                    <a:pt x="23661" y="7732"/>
                    <a:pt x="21431" y="9962"/>
                    <a:pt x="18679" y="9962"/>
                  </a:cubicBezTo>
                  <a:close/>
                </a:path>
              </a:pathLst>
            </a:custGeom>
            <a:grpFill/>
            <a:ln w="4891"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5BD66987-FE26-A823-1595-0A6820A6E63E}"/>
                </a:ext>
              </a:extLst>
            </p:cNvPr>
            <p:cNvSpPr/>
            <p:nvPr/>
          </p:nvSpPr>
          <p:spPr>
            <a:xfrm>
              <a:off x="6645212" y="1219311"/>
              <a:ext cx="9962" cy="82388"/>
            </a:xfrm>
            <a:custGeom>
              <a:avLst/>
              <a:gdLst>
                <a:gd name="connsiteX0" fmla="*/ 4981 w 9962"/>
                <a:gd name="connsiteY0" fmla="*/ 82389 h 82388"/>
                <a:gd name="connsiteX1" fmla="*/ 0 w 9962"/>
                <a:gd name="connsiteY1" fmla="*/ 77408 h 82388"/>
                <a:gd name="connsiteX2" fmla="*/ 0 w 9962"/>
                <a:gd name="connsiteY2" fmla="*/ 4981 h 82388"/>
                <a:gd name="connsiteX3" fmla="*/ 4981 w 9962"/>
                <a:gd name="connsiteY3" fmla="*/ 0 h 82388"/>
                <a:gd name="connsiteX4" fmla="*/ 9962 w 9962"/>
                <a:gd name="connsiteY4" fmla="*/ 4981 h 82388"/>
                <a:gd name="connsiteX5" fmla="*/ 9962 w 9962"/>
                <a:gd name="connsiteY5" fmla="*/ 77408 h 82388"/>
                <a:gd name="connsiteX6" fmla="*/ 4981 w 9962"/>
                <a:gd name="connsiteY6" fmla="*/ 82389 h 82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62" h="82388">
                  <a:moveTo>
                    <a:pt x="4981" y="82389"/>
                  </a:moveTo>
                  <a:cubicBezTo>
                    <a:pt x="2230" y="82389"/>
                    <a:pt x="0" y="80159"/>
                    <a:pt x="0" y="77408"/>
                  </a:cubicBezTo>
                  <a:lnTo>
                    <a:pt x="0" y="4981"/>
                  </a:lnTo>
                  <a:cubicBezTo>
                    <a:pt x="0" y="2230"/>
                    <a:pt x="2230" y="0"/>
                    <a:pt x="4981" y="0"/>
                  </a:cubicBezTo>
                  <a:cubicBezTo>
                    <a:pt x="7732" y="0"/>
                    <a:pt x="9962" y="2230"/>
                    <a:pt x="9962" y="4981"/>
                  </a:cubicBezTo>
                  <a:lnTo>
                    <a:pt x="9962" y="77408"/>
                  </a:lnTo>
                  <a:cubicBezTo>
                    <a:pt x="9962" y="80159"/>
                    <a:pt x="7732" y="82389"/>
                    <a:pt x="4981" y="82389"/>
                  </a:cubicBezTo>
                  <a:close/>
                </a:path>
              </a:pathLst>
            </a:custGeom>
            <a:grpFill/>
            <a:ln w="4891"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D527441F-1D61-6E99-EB34-4CDAD5CA82A0}"/>
                </a:ext>
              </a:extLst>
            </p:cNvPr>
            <p:cNvSpPr/>
            <p:nvPr/>
          </p:nvSpPr>
          <p:spPr>
            <a:xfrm>
              <a:off x="6605359" y="1179358"/>
              <a:ext cx="89718" cy="49915"/>
            </a:xfrm>
            <a:custGeom>
              <a:avLst/>
              <a:gdLst>
                <a:gd name="connsiteX0" fmla="*/ 44835 w 89718"/>
                <a:gd name="connsiteY0" fmla="*/ 49915 h 49915"/>
                <a:gd name="connsiteX1" fmla="*/ 41298 w 89718"/>
                <a:gd name="connsiteY1" fmla="*/ 48421 h 49915"/>
                <a:gd name="connsiteX2" fmla="*/ 1448 w 89718"/>
                <a:gd name="connsiteY2" fmla="*/ 8572 h 49915"/>
                <a:gd name="connsiteX3" fmla="*/ 1448 w 89718"/>
                <a:gd name="connsiteY3" fmla="*/ 1548 h 49915"/>
                <a:gd name="connsiteX4" fmla="*/ 8472 w 89718"/>
                <a:gd name="connsiteY4" fmla="*/ 1548 h 49915"/>
                <a:gd name="connsiteX5" fmla="*/ 44835 w 89718"/>
                <a:gd name="connsiteY5" fmla="*/ 37861 h 49915"/>
                <a:gd name="connsiteX6" fmla="*/ 81247 w 89718"/>
                <a:gd name="connsiteY6" fmla="*/ 1448 h 49915"/>
                <a:gd name="connsiteX7" fmla="*/ 88271 w 89718"/>
                <a:gd name="connsiteY7" fmla="*/ 1448 h 49915"/>
                <a:gd name="connsiteX8" fmla="*/ 88271 w 89718"/>
                <a:gd name="connsiteY8" fmla="*/ 8472 h 49915"/>
                <a:gd name="connsiteX9" fmla="*/ 48421 w 89718"/>
                <a:gd name="connsiteY9" fmla="*/ 48321 h 49915"/>
                <a:gd name="connsiteX10" fmla="*/ 44835 w 89718"/>
                <a:gd name="connsiteY10" fmla="*/ 49915 h 49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9718" h="49915">
                  <a:moveTo>
                    <a:pt x="44835" y="49915"/>
                  </a:moveTo>
                  <a:cubicBezTo>
                    <a:pt x="43504" y="49910"/>
                    <a:pt x="42230" y="49372"/>
                    <a:pt x="41298" y="48421"/>
                  </a:cubicBezTo>
                  <a:lnTo>
                    <a:pt x="1448" y="8572"/>
                  </a:lnTo>
                  <a:cubicBezTo>
                    <a:pt x="-483" y="6629"/>
                    <a:pt x="-483" y="3491"/>
                    <a:pt x="1448" y="1548"/>
                  </a:cubicBezTo>
                  <a:cubicBezTo>
                    <a:pt x="3391" y="-383"/>
                    <a:pt x="6529" y="-383"/>
                    <a:pt x="8472" y="1548"/>
                  </a:cubicBezTo>
                  <a:lnTo>
                    <a:pt x="44835" y="37861"/>
                  </a:lnTo>
                  <a:lnTo>
                    <a:pt x="81247" y="1448"/>
                  </a:lnTo>
                  <a:cubicBezTo>
                    <a:pt x="83190" y="-483"/>
                    <a:pt x="86328" y="-483"/>
                    <a:pt x="88271" y="1448"/>
                  </a:cubicBezTo>
                  <a:cubicBezTo>
                    <a:pt x="90202" y="3391"/>
                    <a:pt x="90202" y="6529"/>
                    <a:pt x="88271" y="8472"/>
                  </a:cubicBezTo>
                  <a:lnTo>
                    <a:pt x="48421" y="48321"/>
                  </a:lnTo>
                  <a:cubicBezTo>
                    <a:pt x="47494" y="49321"/>
                    <a:pt x="46198" y="49897"/>
                    <a:pt x="44835" y="49915"/>
                  </a:cubicBezTo>
                  <a:close/>
                </a:path>
              </a:pathLst>
            </a:custGeom>
            <a:grpFill/>
            <a:ln w="4891"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16BA451D-4341-5EF0-72D7-680B4FCFEDC6}"/>
                </a:ext>
              </a:extLst>
            </p:cNvPr>
            <p:cNvSpPr/>
            <p:nvPr/>
          </p:nvSpPr>
          <p:spPr>
            <a:xfrm>
              <a:off x="6645212" y="1012393"/>
              <a:ext cx="9962" cy="37807"/>
            </a:xfrm>
            <a:custGeom>
              <a:avLst/>
              <a:gdLst>
                <a:gd name="connsiteX0" fmla="*/ 4981 w 9962"/>
                <a:gd name="connsiteY0" fmla="*/ 37807 h 37807"/>
                <a:gd name="connsiteX1" fmla="*/ 0 w 9962"/>
                <a:gd name="connsiteY1" fmla="*/ 32826 h 37807"/>
                <a:gd name="connsiteX2" fmla="*/ 0 w 9962"/>
                <a:gd name="connsiteY2" fmla="*/ 4981 h 37807"/>
                <a:gd name="connsiteX3" fmla="*/ 4981 w 9962"/>
                <a:gd name="connsiteY3" fmla="*/ 0 h 37807"/>
                <a:gd name="connsiteX4" fmla="*/ 9962 w 9962"/>
                <a:gd name="connsiteY4" fmla="*/ 4981 h 37807"/>
                <a:gd name="connsiteX5" fmla="*/ 9962 w 9962"/>
                <a:gd name="connsiteY5" fmla="*/ 32826 h 37807"/>
                <a:gd name="connsiteX6" fmla="*/ 4981 w 9962"/>
                <a:gd name="connsiteY6" fmla="*/ 37807 h 37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62" h="37807">
                  <a:moveTo>
                    <a:pt x="4981" y="37807"/>
                  </a:moveTo>
                  <a:cubicBezTo>
                    <a:pt x="2230" y="37807"/>
                    <a:pt x="0" y="35577"/>
                    <a:pt x="0" y="32826"/>
                  </a:cubicBezTo>
                  <a:lnTo>
                    <a:pt x="0" y="4981"/>
                  </a:lnTo>
                  <a:cubicBezTo>
                    <a:pt x="0" y="2230"/>
                    <a:pt x="2230" y="0"/>
                    <a:pt x="4981" y="0"/>
                  </a:cubicBezTo>
                  <a:cubicBezTo>
                    <a:pt x="7732" y="0"/>
                    <a:pt x="9962" y="2230"/>
                    <a:pt x="9962" y="4981"/>
                  </a:cubicBezTo>
                  <a:lnTo>
                    <a:pt x="9962" y="32826"/>
                  </a:lnTo>
                  <a:cubicBezTo>
                    <a:pt x="9962" y="35577"/>
                    <a:pt x="7732" y="37807"/>
                    <a:pt x="4981" y="37807"/>
                  </a:cubicBezTo>
                  <a:close/>
                </a:path>
              </a:pathLst>
            </a:custGeom>
            <a:grpFill/>
            <a:ln w="4891"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6F26C49C-3FF4-931A-F8FD-DA971C385151}"/>
                </a:ext>
              </a:extLst>
            </p:cNvPr>
            <p:cNvSpPr/>
            <p:nvPr/>
          </p:nvSpPr>
          <p:spPr>
            <a:xfrm>
              <a:off x="6776417" y="1169051"/>
              <a:ext cx="37757" cy="9962"/>
            </a:xfrm>
            <a:custGeom>
              <a:avLst/>
              <a:gdLst>
                <a:gd name="connsiteX0" fmla="*/ 32776 w 37757"/>
                <a:gd name="connsiteY0" fmla="*/ 9962 h 9962"/>
                <a:gd name="connsiteX1" fmla="*/ 4981 w 37757"/>
                <a:gd name="connsiteY1" fmla="*/ 9962 h 9962"/>
                <a:gd name="connsiteX2" fmla="*/ 0 w 37757"/>
                <a:gd name="connsiteY2" fmla="*/ 4981 h 9962"/>
                <a:gd name="connsiteX3" fmla="*/ 4981 w 37757"/>
                <a:gd name="connsiteY3" fmla="*/ 0 h 9962"/>
                <a:gd name="connsiteX4" fmla="*/ 32776 w 37757"/>
                <a:gd name="connsiteY4" fmla="*/ 0 h 9962"/>
                <a:gd name="connsiteX5" fmla="*/ 37757 w 37757"/>
                <a:gd name="connsiteY5" fmla="*/ 4981 h 9962"/>
                <a:gd name="connsiteX6" fmla="*/ 32776 w 37757"/>
                <a:gd name="connsiteY6" fmla="*/ 9962 h 9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757" h="9962">
                  <a:moveTo>
                    <a:pt x="32776" y="9962"/>
                  </a:moveTo>
                  <a:lnTo>
                    <a:pt x="4981" y="9962"/>
                  </a:lnTo>
                  <a:cubicBezTo>
                    <a:pt x="2230" y="9962"/>
                    <a:pt x="0" y="7732"/>
                    <a:pt x="0" y="4981"/>
                  </a:cubicBezTo>
                  <a:cubicBezTo>
                    <a:pt x="0" y="2230"/>
                    <a:pt x="2230" y="0"/>
                    <a:pt x="4981" y="0"/>
                  </a:cubicBezTo>
                  <a:lnTo>
                    <a:pt x="32776" y="0"/>
                  </a:lnTo>
                  <a:cubicBezTo>
                    <a:pt x="35527" y="0"/>
                    <a:pt x="37757" y="2230"/>
                    <a:pt x="37757" y="4981"/>
                  </a:cubicBezTo>
                  <a:cubicBezTo>
                    <a:pt x="37757" y="7732"/>
                    <a:pt x="35527" y="9962"/>
                    <a:pt x="32776" y="9962"/>
                  </a:cubicBezTo>
                  <a:close/>
                </a:path>
              </a:pathLst>
            </a:custGeom>
            <a:grpFill/>
            <a:ln w="4891"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AE786070-7E6C-31C1-9C0B-B1DAA66AD9AC}"/>
                </a:ext>
              </a:extLst>
            </p:cNvPr>
            <p:cNvSpPr/>
            <p:nvPr/>
          </p:nvSpPr>
          <p:spPr>
            <a:xfrm>
              <a:off x="6486213" y="1169051"/>
              <a:ext cx="37757" cy="9962"/>
            </a:xfrm>
            <a:custGeom>
              <a:avLst/>
              <a:gdLst>
                <a:gd name="connsiteX0" fmla="*/ 32776 w 37757"/>
                <a:gd name="connsiteY0" fmla="*/ 9962 h 9962"/>
                <a:gd name="connsiteX1" fmla="*/ 4981 w 37757"/>
                <a:gd name="connsiteY1" fmla="*/ 9962 h 9962"/>
                <a:gd name="connsiteX2" fmla="*/ 0 w 37757"/>
                <a:gd name="connsiteY2" fmla="*/ 4981 h 9962"/>
                <a:gd name="connsiteX3" fmla="*/ 4981 w 37757"/>
                <a:gd name="connsiteY3" fmla="*/ 0 h 9962"/>
                <a:gd name="connsiteX4" fmla="*/ 32776 w 37757"/>
                <a:gd name="connsiteY4" fmla="*/ 0 h 9962"/>
                <a:gd name="connsiteX5" fmla="*/ 37757 w 37757"/>
                <a:gd name="connsiteY5" fmla="*/ 4981 h 9962"/>
                <a:gd name="connsiteX6" fmla="*/ 32776 w 37757"/>
                <a:gd name="connsiteY6" fmla="*/ 9962 h 9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757" h="9962">
                  <a:moveTo>
                    <a:pt x="32776" y="9962"/>
                  </a:moveTo>
                  <a:lnTo>
                    <a:pt x="4981" y="9962"/>
                  </a:lnTo>
                  <a:cubicBezTo>
                    <a:pt x="2230" y="9962"/>
                    <a:pt x="0" y="7732"/>
                    <a:pt x="0" y="4981"/>
                  </a:cubicBezTo>
                  <a:cubicBezTo>
                    <a:pt x="0" y="2230"/>
                    <a:pt x="2230" y="0"/>
                    <a:pt x="4981" y="0"/>
                  </a:cubicBezTo>
                  <a:lnTo>
                    <a:pt x="32776" y="0"/>
                  </a:lnTo>
                  <a:cubicBezTo>
                    <a:pt x="35527" y="0"/>
                    <a:pt x="37757" y="2230"/>
                    <a:pt x="37757" y="4981"/>
                  </a:cubicBezTo>
                  <a:cubicBezTo>
                    <a:pt x="37757" y="7732"/>
                    <a:pt x="35527" y="9962"/>
                    <a:pt x="32776" y="9962"/>
                  </a:cubicBezTo>
                  <a:close/>
                </a:path>
              </a:pathLst>
            </a:custGeom>
            <a:grpFill/>
            <a:ln w="4891"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4FE30FFB-0FF2-08FA-5F8F-4F5D580D7499}"/>
                </a:ext>
              </a:extLst>
            </p:cNvPr>
            <p:cNvSpPr/>
            <p:nvPr/>
          </p:nvSpPr>
          <p:spPr>
            <a:xfrm>
              <a:off x="6733674" y="1057022"/>
              <a:ext cx="33479" cy="33525"/>
            </a:xfrm>
            <a:custGeom>
              <a:avLst/>
              <a:gdLst>
                <a:gd name="connsiteX0" fmla="*/ 4935 w 33479"/>
                <a:gd name="connsiteY0" fmla="*/ 33526 h 33525"/>
                <a:gd name="connsiteX1" fmla="*/ 1448 w 33479"/>
                <a:gd name="connsiteY1" fmla="*/ 32031 h 33525"/>
                <a:gd name="connsiteX2" fmla="*/ 1448 w 33479"/>
                <a:gd name="connsiteY2" fmla="*/ 25008 h 33525"/>
                <a:gd name="connsiteX3" fmla="*/ 25259 w 33479"/>
                <a:gd name="connsiteY3" fmla="*/ 1198 h 33525"/>
                <a:gd name="connsiteX4" fmla="*/ 32282 w 33479"/>
                <a:gd name="connsiteY4" fmla="*/ 1741 h 33525"/>
                <a:gd name="connsiteX5" fmla="*/ 32282 w 33479"/>
                <a:gd name="connsiteY5" fmla="*/ 8221 h 33525"/>
                <a:gd name="connsiteX6" fmla="*/ 8472 w 33479"/>
                <a:gd name="connsiteY6" fmla="*/ 32031 h 33525"/>
                <a:gd name="connsiteX7" fmla="*/ 4935 w 33479"/>
                <a:gd name="connsiteY7" fmla="*/ 33526 h 3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479" h="33525">
                  <a:moveTo>
                    <a:pt x="4935" y="33526"/>
                  </a:moveTo>
                  <a:cubicBezTo>
                    <a:pt x="3621" y="33507"/>
                    <a:pt x="2368" y="32970"/>
                    <a:pt x="1448" y="32031"/>
                  </a:cubicBezTo>
                  <a:cubicBezTo>
                    <a:pt x="-483" y="30089"/>
                    <a:pt x="-483" y="26951"/>
                    <a:pt x="1448" y="25008"/>
                  </a:cubicBezTo>
                  <a:lnTo>
                    <a:pt x="25259" y="1198"/>
                  </a:lnTo>
                  <a:cubicBezTo>
                    <a:pt x="27348" y="-591"/>
                    <a:pt x="30493" y="-348"/>
                    <a:pt x="32282" y="1741"/>
                  </a:cubicBezTo>
                  <a:cubicBezTo>
                    <a:pt x="33879" y="3606"/>
                    <a:pt x="33879" y="6356"/>
                    <a:pt x="32282" y="8221"/>
                  </a:cubicBezTo>
                  <a:lnTo>
                    <a:pt x="8472" y="32031"/>
                  </a:lnTo>
                  <a:cubicBezTo>
                    <a:pt x="7540" y="32982"/>
                    <a:pt x="6266" y="33520"/>
                    <a:pt x="4935" y="33526"/>
                  </a:cubicBezTo>
                  <a:close/>
                </a:path>
              </a:pathLst>
            </a:custGeom>
            <a:grpFill/>
            <a:ln w="4891"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7EA4FCDD-EC22-AD68-10C7-427EE4CA4B28}"/>
                </a:ext>
              </a:extLst>
            </p:cNvPr>
            <p:cNvSpPr/>
            <p:nvPr/>
          </p:nvSpPr>
          <p:spPr>
            <a:xfrm>
              <a:off x="6533233" y="1057022"/>
              <a:ext cx="33728" cy="33533"/>
            </a:xfrm>
            <a:custGeom>
              <a:avLst/>
              <a:gdLst>
                <a:gd name="connsiteX0" fmla="*/ 28545 w 33728"/>
                <a:gd name="connsiteY0" fmla="*/ 33526 h 33533"/>
                <a:gd name="connsiteX1" fmla="*/ 25008 w 33728"/>
                <a:gd name="connsiteY1" fmla="*/ 32031 h 33533"/>
                <a:gd name="connsiteX2" fmla="*/ 1198 w 33728"/>
                <a:gd name="connsiteY2" fmla="*/ 8221 h 33533"/>
                <a:gd name="connsiteX3" fmla="*/ 1741 w 33728"/>
                <a:gd name="connsiteY3" fmla="*/ 1198 h 33533"/>
                <a:gd name="connsiteX4" fmla="*/ 8221 w 33728"/>
                <a:gd name="connsiteY4" fmla="*/ 1198 h 33533"/>
                <a:gd name="connsiteX5" fmla="*/ 32280 w 33728"/>
                <a:gd name="connsiteY5" fmla="*/ 25107 h 33533"/>
                <a:gd name="connsiteX6" fmla="*/ 32280 w 33728"/>
                <a:gd name="connsiteY6" fmla="*/ 32131 h 33533"/>
                <a:gd name="connsiteX7" fmla="*/ 28545 w 33728"/>
                <a:gd name="connsiteY7" fmla="*/ 33526 h 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728" h="33533">
                  <a:moveTo>
                    <a:pt x="28545" y="33526"/>
                  </a:moveTo>
                  <a:cubicBezTo>
                    <a:pt x="27214" y="33520"/>
                    <a:pt x="25940" y="32982"/>
                    <a:pt x="25008" y="32031"/>
                  </a:cubicBezTo>
                  <a:lnTo>
                    <a:pt x="1198" y="8221"/>
                  </a:lnTo>
                  <a:cubicBezTo>
                    <a:pt x="-591" y="6132"/>
                    <a:pt x="-348" y="2987"/>
                    <a:pt x="1741" y="1198"/>
                  </a:cubicBezTo>
                  <a:cubicBezTo>
                    <a:pt x="3606" y="-399"/>
                    <a:pt x="6356" y="-399"/>
                    <a:pt x="8221" y="1198"/>
                  </a:cubicBezTo>
                  <a:lnTo>
                    <a:pt x="32280" y="25107"/>
                  </a:lnTo>
                  <a:cubicBezTo>
                    <a:pt x="34212" y="27050"/>
                    <a:pt x="34212" y="30188"/>
                    <a:pt x="32280" y="32131"/>
                  </a:cubicBezTo>
                  <a:cubicBezTo>
                    <a:pt x="31284" y="33096"/>
                    <a:pt x="29930" y="33601"/>
                    <a:pt x="28545" y="33526"/>
                  </a:cubicBezTo>
                  <a:close/>
                </a:path>
              </a:pathLst>
            </a:custGeom>
            <a:grpFill/>
            <a:ln w="4891"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20E37E25-B32E-5FD1-AF2C-C0686FE67D33}"/>
                </a:ext>
              </a:extLst>
            </p:cNvPr>
            <p:cNvSpPr/>
            <p:nvPr/>
          </p:nvSpPr>
          <p:spPr>
            <a:xfrm>
              <a:off x="6733649" y="1257563"/>
              <a:ext cx="33780" cy="33776"/>
            </a:xfrm>
            <a:custGeom>
              <a:avLst/>
              <a:gdLst>
                <a:gd name="connsiteX0" fmla="*/ 28770 w 33780"/>
                <a:gd name="connsiteY0" fmla="*/ 33776 h 33776"/>
                <a:gd name="connsiteX1" fmla="*/ 25283 w 33780"/>
                <a:gd name="connsiteY1" fmla="*/ 32332 h 33776"/>
                <a:gd name="connsiteX2" fmla="*/ 1473 w 33780"/>
                <a:gd name="connsiteY2" fmla="*/ 8522 h 33776"/>
                <a:gd name="connsiteX3" fmla="*/ 1444 w 33780"/>
                <a:gd name="connsiteY3" fmla="*/ 1477 h 33776"/>
                <a:gd name="connsiteX4" fmla="*/ 1473 w 33780"/>
                <a:gd name="connsiteY4" fmla="*/ 1448 h 33776"/>
                <a:gd name="connsiteX5" fmla="*/ 8497 w 33780"/>
                <a:gd name="connsiteY5" fmla="*/ 1448 h 33776"/>
                <a:gd name="connsiteX6" fmla="*/ 32307 w 33780"/>
                <a:gd name="connsiteY6" fmla="*/ 25259 h 33776"/>
                <a:gd name="connsiteX7" fmla="*/ 32336 w 33780"/>
                <a:gd name="connsiteY7" fmla="*/ 32303 h 33776"/>
                <a:gd name="connsiteX8" fmla="*/ 32307 w 33780"/>
                <a:gd name="connsiteY8" fmla="*/ 32332 h 33776"/>
                <a:gd name="connsiteX9" fmla="*/ 28770 w 33780"/>
                <a:gd name="connsiteY9" fmla="*/ 33776 h 33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780" h="33776">
                  <a:moveTo>
                    <a:pt x="28770" y="33776"/>
                  </a:moveTo>
                  <a:cubicBezTo>
                    <a:pt x="27464" y="33771"/>
                    <a:pt x="26211" y="33252"/>
                    <a:pt x="25283" y="32332"/>
                  </a:cubicBezTo>
                  <a:lnTo>
                    <a:pt x="1473" y="8522"/>
                  </a:lnTo>
                  <a:cubicBezTo>
                    <a:pt x="-480" y="6585"/>
                    <a:pt x="-493" y="3430"/>
                    <a:pt x="1444" y="1477"/>
                  </a:cubicBezTo>
                  <a:cubicBezTo>
                    <a:pt x="1454" y="1468"/>
                    <a:pt x="1464" y="1458"/>
                    <a:pt x="1473" y="1448"/>
                  </a:cubicBezTo>
                  <a:cubicBezTo>
                    <a:pt x="3416" y="-483"/>
                    <a:pt x="6554" y="-483"/>
                    <a:pt x="8497" y="1448"/>
                  </a:cubicBezTo>
                  <a:lnTo>
                    <a:pt x="32307" y="25259"/>
                  </a:lnTo>
                  <a:cubicBezTo>
                    <a:pt x="34260" y="27196"/>
                    <a:pt x="34273" y="30350"/>
                    <a:pt x="32336" y="32303"/>
                  </a:cubicBezTo>
                  <a:cubicBezTo>
                    <a:pt x="32326" y="32312"/>
                    <a:pt x="32316" y="32322"/>
                    <a:pt x="32307" y="32332"/>
                  </a:cubicBezTo>
                  <a:cubicBezTo>
                    <a:pt x="31367" y="33264"/>
                    <a:pt x="30094" y="33784"/>
                    <a:pt x="28770" y="33776"/>
                  </a:cubicBezTo>
                  <a:close/>
                </a:path>
              </a:pathLst>
            </a:custGeom>
            <a:grpFill/>
            <a:ln w="4891"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2B51D503-5D87-F612-2E9A-9C22E4698F44}"/>
                </a:ext>
              </a:extLst>
            </p:cNvPr>
            <p:cNvSpPr/>
            <p:nvPr/>
          </p:nvSpPr>
          <p:spPr>
            <a:xfrm>
              <a:off x="6532957" y="1257563"/>
              <a:ext cx="33780" cy="33776"/>
            </a:xfrm>
            <a:custGeom>
              <a:avLst/>
              <a:gdLst>
                <a:gd name="connsiteX0" fmla="*/ 5010 w 33780"/>
                <a:gd name="connsiteY0" fmla="*/ 33776 h 33776"/>
                <a:gd name="connsiteX1" fmla="*/ 1473 w 33780"/>
                <a:gd name="connsiteY1" fmla="*/ 32332 h 33776"/>
                <a:gd name="connsiteX2" fmla="*/ 1444 w 33780"/>
                <a:gd name="connsiteY2" fmla="*/ 25287 h 33776"/>
                <a:gd name="connsiteX3" fmla="*/ 1473 w 33780"/>
                <a:gd name="connsiteY3" fmla="*/ 25259 h 33776"/>
                <a:gd name="connsiteX4" fmla="*/ 25283 w 33780"/>
                <a:gd name="connsiteY4" fmla="*/ 1448 h 33776"/>
                <a:gd name="connsiteX5" fmla="*/ 32307 w 33780"/>
                <a:gd name="connsiteY5" fmla="*/ 1448 h 33776"/>
                <a:gd name="connsiteX6" fmla="*/ 32336 w 33780"/>
                <a:gd name="connsiteY6" fmla="*/ 8493 h 33776"/>
                <a:gd name="connsiteX7" fmla="*/ 32307 w 33780"/>
                <a:gd name="connsiteY7" fmla="*/ 8522 h 33776"/>
                <a:gd name="connsiteX8" fmla="*/ 8497 w 33780"/>
                <a:gd name="connsiteY8" fmla="*/ 32332 h 33776"/>
                <a:gd name="connsiteX9" fmla="*/ 5010 w 33780"/>
                <a:gd name="connsiteY9" fmla="*/ 33776 h 33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780" h="33776">
                  <a:moveTo>
                    <a:pt x="5010" y="33776"/>
                  </a:moveTo>
                  <a:cubicBezTo>
                    <a:pt x="3686" y="33784"/>
                    <a:pt x="2413" y="33264"/>
                    <a:pt x="1473" y="32332"/>
                  </a:cubicBezTo>
                  <a:cubicBezTo>
                    <a:pt x="-480" y="30395"/>
                    <a:pt x="-493" y="27241"/>
                    <a:pt x="1444" y="25287"/>
                  </a:cubicBezTo>
                  <a:cubicBezTo>
                    <a:pt x="1454" y="25278"/>
                    <a:pt x="1464" y="25268"/>
                    <a:pt x="1473" y="25259"/>
                  </a:cubicBezTo>
                  <a:lnTo>
                    <a:pt x="25283" y="1448"/>
                  </a:lnTo>
                  <a:cubicBezTo>
                    <a:pt x="27226" y="-483"/>
                    <a:pt x="30364" y="-483"/>
                    <a:pt x="32307" y="1448"/>
                  </a:cubicBezTo>
                  <a:cubicBezTo>
                    <a:pt x="34260" y="3386"/>
                    <a:pt x="34273" y="6540"/>
                    <a:pt x="32336" y="8493"/>
                  </a:cubicBezTo>
                  <a:cubicBezTo>
                    <a:pt x="32326" y="8502"/>
                    <a:pt x="32316" y="8512"/>
                    <a:pt x="32307" y="8522"/>
                  </a:cubicBezTo>
                  <a:lnTo>
                    <a:pt x="8497" y="32332"/>
                  </a:lnTo>
                  <a:cubicBezTo>
                    <a:pt x="7569" y="33252"/>
                    <a:pt x="6317" y="33771"/>
                    <a:pt x="5010" y="33776"/>
                  </a:cubicBezTo>
                  <a:close/>
                </a:path>
              </a:pathLst>
            </a:custGeom>
            <a:grpFill/>
            <a:ln w="4891" cap="flat">
              <a:noFill/>
              <a:prstDash val="solid"/>
              <a:miter/>
            </a:ln>
          </p:spPr>
          <p:txBody>
            <a:bodyPr rtlCol="0" anchor="ctr"/>
            <a:lstStyle/>
            <a:p>
              <a:endParaRPr lang="en-US"/>
            </a:p>
          </p:txBody>
        </p:sp>
      </p:grpSp>
      <p:grpSp>
        <p:nvGrpSpPr>
          <p:cNvPr id="33" name="Group 32">
            <a:extLst>
              <a:ext uri="{FF2B5EF4-FFF2-40B4-BE49-F238E27FC236}">
                <a16:creationId xmlns:a16="http://schemas.microsoft.com/office/drawing/2014/main" id="{476D38C4-2A89-F226-5623-BA7B357D2F62}"/>
              </a:ext>
            </a:extLst>
          </p:cNvPr>
          <p:cNvGrpSpPr/>
          <p:nvPr/>
        </p:nvGrpSpPr>
        <p:grpSpPr>
          <a:xfrm>
            <a:off x="6482580" y="2821977"/>
            <a:ext cx="348862" cy="348733"/>
            <a:chOff x="7770608" y="1012343"/>
            <a:chExt cx="348862" cy="348733"/>
          </a:xfrm>
          <a:solidFill>
            <a:schemeClr val="accent2"/>
          </a:solidFill>
        </p:grpSpPr>
        <p:sp>
          <p:nvSpPr>
            <p:cNvPr id="34" name="Freeform: Shape 33">
              <a:extLst>
                <a:ext uri="{FF2B5EF4-FFF2-40B4-BE49-F238E27FC236}">
                  <a16:creationId xmlns:a16="http://schemas.microsoft.com/office/drawing/2014/main" id="{653EBE0C-546B-0F9F-3F20-49A21314363D}"/>
                </a:ext>
              </a:extLst>
            </p:cNvPr>
            <p:cNvSpPr/>
            <p:nvPr/>
          </p:nvSpPr>
          <p:spPr>
            <a:xfrm>
              <a:off x="7770608" y="1012343"/>
              <a:ext cx="241757" cy="241687"/>
            </a:xfrm>
            <a:custGeom>
              <a:avLst/>
              <a:gdLst>
                <a:gd name="connsiteX0" fmla="*/ 120870 w 241757"/>
                <a:gd name="connsiteY0" fmla="*/ 241687 h 241687"/>
                <a:gd name="connsiteX1" fmla="*/ 0 w 241757"/>
                <a:gd name="connsiteY1" fmla="*/ 120970 h 241687"/>
                <a:gd name="connsiteX2" fmla="*/ 35393 w 241757"/>
                <a:gd name="connsiteY2" fmla="*/ 35466 h 241687"/>
                <a:gd name="connsiteX3" fmla="*/ 206292 w 241757"/>
                <a:gd name="connsiteY3" fmla="*/ 35323 h 241687"/>
                <a:gd name="connsiteX4" fmla="*/ 206435 w 241757"/>
                <a:gd name="connsiteY4" fmla="*/ 206221 h 241687"/>
                <a:gd name="connsiteX5" fmla="*/ 120870 w 241757"/>
                <a:gd name="connsiteY5" fmla="*/ 241687 h 241687"/>
                <a:gd name="connsiteX6" fmla="*/ 120870 w 241757"/>
                <a:gd name="connsiteY6" fmla="*/ 10012 h 241687"/>
                <a:gd name="connsiteX7" fmla="*/ 42466 w 241757"/>
                <a:gd name="connsiteY7" fmla="*/ 42490 h 241687"/>
                <a:gd name="connsiteX8" fmla="*/ 41682 w 241757"/>
                <a:gd name="connsiteY8" fmla="*/ 199297 h 241687"/>
                <a:gd name="connsiteX9" fmla="*/ 198490 w 241757"/>
                <a:gd name="connsiteY9" fmla="*/ 200082 h 241687"/>
                <a:gd name="connsiteX10" fmla="*/ 199274 w 241757"/>
                <a:gd name="connsiteY10" fmla="*/ 199297 h 241687"/>
                <a:gd name="connsiteX11" fmla="*/ 199272 w 241757"/>
                <a:gd name="connsiteY11" fmla="*/ 42488 h 241687"/>
                <a:gd name="connsiteX12" fmla="*/ 120870 w 241757"/>
                <a:gd name="connsiteY12" fmla="*/ 10012 h 241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1757" h="241687">
                  <a:moveTo>
                    <a:pt x="120870" y="241687"/>
                  </a:moveTo>
                  <a:cubicBezTo>
                    <a:pt x="54158" y="241730"/>
                    <a:pt x="42" y="187682"/>
                    <a:pt x="0" y="120970"/>
                  </a:cubicBezTo>
                  <a:cubicBezTo>
                    <a:pt x="-20" y="88900"/>
                    <a:pt x="12713" y="58139"/>
                    <a:pt x="35393" y="35466"/>
                  </a:cubicBezTo>
                  <a:cubicBezTo>
                    <a:pt x="82546" y="-11766"/>
                    <a:pt x="159059" y="-11830"/>
                    <a:pt x="206292" y="35323"/>
                  </a:cubicBezTo>
                  <a:cubicBezTo>
                    <a:pt x="253524" y="82476"/>
                    <a:pt x="253588" y="158989"/>
                    <a:pt x="206435" y="206221"/>
                  </a:cubicBezTo>
                  <a:cubicBezTo>
                    <a:pt x="183756" y="228938"/>
                    <a:pt x="152970" y="241699"/>
                    <a:pt x="120870" y="241687"/>
                  </a:cubicBezTo>
                  <a:close/>
                  <a:moveTo>
                    <a:pt x="120870" y="10012"/>
                  </a:moveTo>
                  <a:cubicBezTo>
                    <a:pt x="91448" y="9936"/>
                    <a:pt x="63216" y="21630"/>
                    <a:pt x="42466" y="42490"/>
                  </a:cubicBezTo>
                  <a:cubicBezTo>
                    <a:pt x="-1052" y="85574"/>
                    <a:pt x="-1403" y="155779"/>
                    <a:pt x="41682" y="199297"/>
                  </a:cubicBezTo>
                  <a:cubicBezTo>
                    <a:pt x="84767" y="242816"/>
                    <a:pt x="154972" y="243167"/>
                    <a:pt x="198490" y="200082"/>
                  </a:cubicBezTo>
                  <a:cubicBezTo>
                    <a:pt x="198753" y="199821"/>
                    <a:pt x="199014" y="199560"/>
                    <a:pt x="199274" y="199297"/>
                  </a:cubicBezTo>
                  <a:cubicBezTo>
                    <a:pt x="242576" y="155995"/>
                    <a:pt x="242575" y="85789"/>
                    <a:pt x="199272" y="42488"/>
                  </a:cubicBezTo>
                  <a:cubicBezTo>
                    <a:pt x="178479" y="21694"/>
                    <a:pt x="150277" y="10013"/>
                    <a:pt x="120870" y="10012"/>
                  </a:cubicBezTo>
                  <a:close/>
                </a:path>
              </a:pathLst>
            </a:custGeom>
            <a:grpFill/>
            <a:ln w="4891"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B90BBE1F-2631-EA9C-0E1A-E06AE60AD51D}"/>
                </a:ext>
              </a:extLst>
            </p:cNvPr>
            <p:cNvSpPr/>
            <p:nvPr/>
          </p:nvSpPr>
          <p:spPr>
            <a:xfrm>
              <a:off x="7970181" y="1212284"/>
              <a:ext cx="149289" cy="148792"/>
            </a:xfrm>
            <a:custGeom>
              <a:avLst/>
              <a:gdLst>
                <a:gd name="connsiteX0" fmla="*/ 114268 w 149289"/>
                <a:gd name="connsiteY0" fmla="*/ 148792 h 148792"/>
                <a:gd name="connsiteX1" fmla="*/ 89661 w 149289"/>
                <a:gd name="connsiteY1" fmla="*/ 138830 h 148792"/>
                <a:gd name="connsiteX2" fmla="*/ 1494 w 149289"/>
                <a:gd name="connsiteY2" fmla="*/ 50663 h 148792"/>
                <a:gd name="connsiteX3" fmla="*/ 0 w 149289"/>
                <a:gd name="connsiteY3" fmla="*/ 47176 h 148792"/>
                <a:gd name="connsiteX4" fmla="*/ 1494 w 149289"/>
                <a:gd name="connsiteY4" fmla="*/ 43639 h 148792"/>
                <a:gd name="connsiteX5" fmla="*/ 43685 w 149289"/>
                <a:gd name="connsiteY5" fmla="*/ 1448 h 148792"/>
                <a:gd name="connsiteX6" fmla="*/ 50709 w 149289"/>
                <a:gd name="connsiteY6" fmla="*/ 1448 h 148792"/>
                <a:gd name="connsiteX7" fmla="*/ 139174 w 149289"/>
                <a:gd name="connsiteY7" fmla="*/ 89366 h 148792"/>
                <a:gd name="connsiteX8" fmla="*/ 138979 w 149289"/>
                <a:gd name="connsiteY8" fmla="*/ 138677 h 148792"/>
                <a:gd name="connsiteX9" fmla="*/ 114268 w 149289"/>
                <a:gd name="connsiteY9" fmla="*/ 148792 h 148792"/>
                <a:gd name="connsiteX10" fmla="*/ 12104 w 149289"/>
                <a:gd name="connsiteY10" fmla="*/ 46927 h 148792"/>
                <a:gd name="connsiteX11" fmla="*/ 96785 w 149289"/>
                <a:gd name="connsiteY11" fmla="*/ 131607 h 148792"/>
                <a:gd name="connsiteX12" fmla="*/ 131952 w 149289"/>
                <a:gd name="connsiteY12" fmla="*/ 129637 h 148792"/>
                <a:gd name="connsiteX13" fmla="*/ 131952 w 149289"/>
                <a:gd name="connsiteY13" fmla="*/ 96440 h 148792"/>
                <a:gd name="connsiteX14" fmla="*/ 47271 w 149289"/>
                <a:gd name="connsiteY14" fmla="*/ 11759 h 148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9289" h="148792">
                  <a:moveTo>
                    <a:pt x="114268" y="148792"/>
                  </a:moveTo>
                  <a:cubicBezTo>
                    <a:pt x="105073" y="148846"/>
                    <a:pt x="96229" y="145265"/>
                    <a:pt x="89661" y="138830"/>
                  </a:cubicBezTo>
                  <a:lnTo>
                    <a:pt x="1494" y="50663"/>
                  </a:lnTo>
                  <a:cubicBezTo>
                    <a:pt x="556" y="49743"/>
                    <a:pt x="19" y="48490"/>
                    <a:pt x="0" y="47176"/>
                  </a:cubicBezTo>
                  <a:cubicBezTo>
                    <a:pt x="5" y="45845"/>
                    <a:pt x="543" y="44571"/>
                    <a:pt x="1494" y="43639"/>
                  </a:cubicBezTo>
                  <a:lnTo>
                    <a:pt x="43685" y="1448"/>
                  </a:lnTo>
                  <a:cubicBezTo>
                    <a:pt x="45628" y="-483"/>
                    <a:pt x="48766" y="-483"/>
                    <a:pt x="50709" y="1448"/>
                  </a:cubicBezTo>
                  <a:lnTo>
                    <a:pt x="139174" y="89366"/>
                  </a:lnTo>
                  <a:cubicBezTo>
                    <a:pt x="152737" y="103037"/>
                    <a:pt x="152650" y="125114"/>
                    <a:pt x="138979" y="138677"/>
                  </a:cubicBezTo>
                  <a:cubicBezTo>
                    <a:pt x="132410" y="145194"/>
                    <a:pt x="123521" y="148832"/>
                    <a:pt x="114268" y="148792"/>
                  </a:cubicBezTo>
                  <a:close/>
                  <a:moveTo>
                    <a:pt x="12104" y="46927"/>
                  </a:moveTo>
                  <a:lnTo>
                    <a:pt x="96785" y="131607"/>
                  </a:lnTo>
                  <a:cubicBezTo>
                    <a:pt x="107040" y="140774"/>
                    <a:pt x="122784" y="139892"/>
                    <a:pt x="131952" y="129637"/>
                  </a:cubicBezTo>
                  <a:cubicBezTo>
                    <a:pt x="140402" y="120185"/>
                    <a:pt x="140402" y="105892"/>
                    <a:pt x="131952" y="96440"/>
                  </a:cubicBezTo>
                  <a:lnTo>
                    <a:pt x="47271" y="11759"/>
                  </a:lnTo>
                  <a:close/>
                </a:path>
              </a:pathLst>
            </a:custGeom>
            <a:grpFill/>
            <a:ln w="4891"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60E1FB22-EEAA-5164-9DB4-19B5161731B7}"/>
                </a:ext>
              </a:extLst>
            </p:cNvPr>
            <p:cNvSpPr/>
            <p:nvPr/>
          </p:nvSpPr>
          <p:spPr>
            <a:xfrm>
              <a:off x="7968685" y="1210443"/>
              <a:ext cx="32508" cy="32629"/>
            </a:xfrm>
            <a:custGeom>
              <a:avLst/>
              <a:gdLst>
                <a:gd name="connsiteX0" fmla="*/ 27648 w 32508"/>
                <a:gd name="connsiteY0" fmla="*/ 32629 h 32629"/>
                <a:gd name="connsiteX1" fmla="*/ 24111 w 32508"/>
                <a:gd name="connsiteY1" fmla="*/ 31085 h 32629"/>
                <a:gd name="connsiteX2" fmla="*/ 1198 w 32508"/>
                <a:gd name="connsiteY2" fmla="*/ 8221 h 32629"/>
                <a:gd name="connsiteX3" fmla="*/ 1741 w 32508"/>
                <a:gd name="connsiteY3" fmla="*/ 1198 h 32629"/>
                <a:gd name="connsiteX4" fmla="*/ 8221 w 32508"/>
                <a:gd name="connsiteY4" fmla="*/ 1198 h 32629"/>
                <a:gd name="connsiteX5" fmla="*/ 31085 w 32508"/>
                <a:gd name="connsiteY5" fmla="*/ 24111 h 32629"/>
                <a:gd name="connsiteX6" fmla="*/ 31085 w 32508"/>
                <a:gd name="connsiteY6" fmla="*/ 31085 h 32629"/>
                <a:gd name="connsiteX7" fmla="*/ 27648 w 32508"/>
                <a:gd name="connsiteY7" fmla="*/ 32629 h 32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508" h="32629">
                  <a:moveTo>
                    <a:pt x="27648" y="32629"/>
                  </a:moveTo>
                  <a:cubicBezTo>
                    <a:pt x="26309" y="32611"/>
                    <a:pt x="25035" y="32054"/>
                    <a:pt x="24111" y="31085"/>
                  </a:cubicBezTo>
                  <a:lnTo>
                    <a:pt x="1198" y="8221"/>
                  </a:lnTo>
                  <a:cubicBezTo>
                    <a:pt x="-591" y="6132"/>
                    <a:pt x="-348" y="2987"/>
                    <a:pt x="1741" y="1198"/>
                  </a:cubicBezTo>
                  <a:cubicBezTo>
                    <a:pt x="3606" y="-399"/>
                    <a:pt x="6356" y="-399"/>
                    <a:pt x="8221" y="1198"/>
                  </a:cubicBezTo>
                  <a:lnTo>
                    <a:pt x="31085" y="24111"/>
                  </a:lnTo>
                  <a:cubicBezTo>
                    <a:pt x="32983" y="26048"/>
                    <a:pt x="32983" y="29148"/>
                    <a:pt x="31085" y="31085"/>
                  </a:cubicBezTo>
                  <a:cubicBezTo>
                    <a:pt x="30186" y="32030"/>
                    <a:pt x="28951" y="32584"/>
                    <a:pt x="27648" y="32629"/>
                  </a:cubicBezTo>
                  <a:close/>
                </a:path>
              </a:pathLst>
            </a:custGeom>
            <a:grpFill/>
            <a:ln w="4891"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2206AC67-847F-836B-5AD7-3F7A298DBAFB}"/>
                </a:ext>
              </a:extLst>
            </p:cNvPr>
            <p:cNvSpPr/>
            <p:nvPr/>
          </p:nvSpPr>
          <p:spPr>
            <a:xfrm>
              <a:off x="7811786" y="1093038"/>
              <a:ext cx="159335" cy="80396"/>
            </a:xfrm>
            <a:custGeom>
              <a:avLst/>
              <a:gdLst>
                <a:gd name="connsiteX0" fmla="*/ 79693 w 159335"/>
                <a:gd name="connsiteY0" fmla="*/ 80396 h 80396"/>
                <a:gd name="connsiteX1" fmla="*/ 1239 w 159335"/>
                <a:gd name="connsiteY1" fmla="*/ 43486 h 80396"/>
                <a:gd name="connsiteX2" fmla="*/ 1239 w 159335"/>
                <a:gd name="connsiteY2" fmla="*/ 36911 h 80396"/>
                <a:gd name="connsiteX3" fmla="*/ 79693 w 159335"/>
                <a:gd name="connsiteY3" fmla="*/ 0 h 80396"/>
                <a:gd name="connsiteX4" fmla="*/ 158096 w 159335"/>
                <a:gd name="connsiteY4" fmla="*/ 36911 h 80396"/>
                <a:gd name="connsiteX5" fmla="*/ 158096 w 159335"/>
                <a:gd name="connsiteY5" fmla="*/ 43486 h 80396"/>
                <a:gd name="connsiteX6" fmla="*/ 79693 w 159335"/>
                <a:gd name="connsiteY6" fmla="*/ 80396 h 80396"/>
                <a:gd name="connsiteX7" fmla="*/ 11699 w 159335"/>
                <a:gd name="connsiteY7" fmla="*/ 40198 h 80396"/>
                <a:gd name="connsiteX8" fmla="*/ 79693 w 159335"/>
                <a:gd name="connsiteY8" fmla="*/ 70434 h 80396"/>
                <a:gd name="connsiteX9" fmla="*/ 147636 w 159335"/>
                <a:gd name="connsiteY9" fmla="*/ 40198 h 80396"/>
                <a:gd name="connsiteX10" fmla="*/ 79693 w 159335"/>
                <a:gd name="connsiteY10" fmla="*/ 9962 h 80396"/>
                <a:gd name="connsiteX11" fmla="*/ 11699 w 159335"/>
                <a:gd name="connsiteY11" fmla="*/ 40198 h 80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9335" h="80396">
                  <a:moveTo>
                    <a:pt x="79693" y="80396"/>
                  </a:moveTo>
                  <a:cubicBezTo>
                    <a:pt x="49411" y="80119"/>
                    <a:pt x="20758" y="66639"/>
                    <a:pt x="1239" y="43486"/>
                  </a:cubicBezTo>
                  <a:cubicBezTo>
                    <a:pt x="-413" y="41605"/>
                    <a:pt x="-413" y="38791"/>
                    <a:pt x="1239" y="36911"/>
                  </a:cubicBezTo>
                  <a:cubicBezTo>
                    <a:pt x="20737" y="13731"/>
                    <a:pt x="49403" y="244"/>
                    <a:pt x="79693" y="0"/>
                  </a:cubicBezTo>
                  <a:cubicBezTo>
                    <a:pt x="109962" y="272"/>
                    <a:pt x="138601" y="13755"/>
                    <a:pt x="158096" y="36911"/>
                  </a:cubicBezTo>
                  <a:cubicBezTo>
                    <a:pt x="159748" y="38791"/>
                    <a:pt x="159748" y="41605"/>
                    <a:pt x="158096" y="43486"/>
                  </a:cubicBezTo>
                  <a:cubicBezTo>
                    <a:pt x="138589" y="66626"/>
                    <a:pt x="109957" y="80104"/>
                    <a:pt x="79693" y="80396"/>
                  </a:cubicBezTo>
                  <a:close/>
                  <a:moveTo>
                    <a:pt x="11699" y="40198"/>
                  </a:moveTo>
                  <a:cubicBezTo>
                    <a:pt x="29200" y="59255"/>
                    <a:pt x="53820" y="70203"/>
                    <a:pt x="79693" y="70434"/>
                  </a:cubicBezTo>
                  <a:cubicBezTo>
                    <a:pt x="105551" y="70201"/>
                    <a:pt x="130154" y="59253"/>
                    <a:pt x="147636" y="40198"/>
                  </a:cubicBezTo>
                  <a:cubicBezTo>
                    <a:pt x="130186" y="21099"/>
                    <a:pt x="105562" y="10141"/>
                    <a:pt x="79693" y="9962"/>
                  </a:cubicBezTo>
                  <a:cubicBezTo>
                    <a:pt x="53810" y="10151"/>
                    <a:pt x="29175" y="21106"/>
                    <a:pt x="11699" y="40198"/>
                  </a:cubicBezTo>
                  <a:close/>
                </a:path>
              </a:pathLst>
            </a:custGeom>
            <a:grpFill/>
            <a:ln w="4891"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CF379704-F96A-882A-8BA0-5741D838634B}"/>
                </a:ext>
              </a:extLst>
            </p:cNvPr>
            <p:cNvSpPr/>
            <p:nvPr/>
          </p:nvSpPr>
          <p:spPr>
            <a:xfrm>
              <a:off x="7851280" y="1093038"/>
              <a:ext cx="80396" cy="80396"/>
            </a:xfrm>
            <a:custGeom>
              <a:avLst/>
              <a:gdLst>
                <a:gd name="connsiteX0" fmla="*/ 40198 w 80396"/>
                <a:gd name="connsiteY0" fmla="*/ 80396 h 80396"/>
                <a:gd name="connsiteX1" fmla="*/ 0 w 80396"/>
                <a:gd name="connsiteY1" fmla="*/ 40198 h 80396"/>
                <a:gd name="connsiteX2" fmla="*/ 40198 w 80396"/>
                <a:gd name="connsiteY2" fmla="*/ 0 h 80396"/>
                <a:gd name="connsiteX3" fmla="*/ 80396 w 80396"/>
                <a:gd name="connsiteY3" fmla="*/ 40198 h 80396"/>
                <a:gd name="connsiteX4" fmla="*/ 40198 w 80396"/>
                <a:gd name="connsiteY4" fmla="*/ 80396 h 80396"/>
                <a:gd name="connsiteX5" fmla="*/ 40198 w 80396"/>
                <a:gd name="connsiteY5" fmla="*/ 9962 h 80396"/>
                <a:gd name="connsiteX6" fmla="*/ 9962 w 80396"/>
                <a:gd name="connsiteY6" fmla="*/ 40198 h 80396"/>
                <a:gd name="connsiteX7" fmla="*/ 40198 w 80396"/>
                <a:gd name="connsiteY7" fmla="*/ 70434 h 80396"/>
                <a:gd name="connsiteX8" fmla="*/ 70434 w 80396"/>
                <a:gd name="connsiteY8" fmla="*/ 40198 h 80396"/>
                <a:gd name="connsiteX9" fmla="*/ 40198 w 80396"/>
                <a:gd name="connsiteY9" fmla="*/ 9962 h 80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396" h="80396">
                  <a:moveTo>
                    <a:pt x="40198" y="80396"/>
                  </a:moveTo>
                  <a:cubicBezTo>
                    <a:pt x="17998" y="80396"/>
                    <a:pt x="0" y="62399"/>
                    <a:pt x="0" y="40198"/>
                  </a:cubicBezTo>
                  <a:cubicBezTo>
                    <a:pt x="0" y="17998"/>
                    <a:pt x="17998" y="0"/>
                    <a:pt x="40198" y="0"/>
                  </a:cubicBezTo>
                  <a:cubicBezTo>
                    <a:pt x="62399" y="0"/>
                    <a:pt x="80396" y="17998"/>
                    <a:pt x="80396" y="40198"/>
                  </a:cubicBezTo>
                  <a:cubicBezTo>
                    <a:pt x="80342" y="62376"/>
                    <a:pt x="62376" y="80342"/>
                    <a:pt x="40198" y="80396"/>
                  </a:cubicBezTo>
                  <a:close/>
                  <a:moveTo>
                    <a:pt x="40198" y="9962"/>
                  </a:moveTo>
                  <a:cubicBezTo>
                    <a:pt x="23499" y="9962"/>
                    <a:pt x="9962" y="23499"/>
                    <a:pt x="9962" y="40198"/>
                  </a:cubicBezTo>
                  <a:cubicBezTo>
                    <a:pt x="9962" y="56897"/>
                    <a:pt x="23499" y="70434"/>
                    <a:pt x="40198" y="70434"/>
                  </a:cubicBezTo>
                  <a:cubicBezTo>
                    <a:pt x="56897" y="70434"/>
                    <a:pt x="70434" y="56897"/>
                    <a:pt x="70434" y="40198"/>
                  </a:cubicBezTo>
                  <a:cubicBezTo>
                    <a:pt x="70407" y="23511"/>
                    <a:pt x="56886" y="9990"/>
                    <a:pt x="40198" y="9962"/>
                  </a:cubicBezTo>
                  <a:close/>
                </a:path>
              </a:pathLst>
            </a:custGeom>
            <a:grpFill/>
            <a:ln w="4891"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AC323DD1-0ECB-4F34-81B1-23ED38795BB0}"/>
                </a:ext>
              </a:extLst>
            </p:cNvPr>
            <p:cNvSpPr/>
            <p:nvPr/>
          </p:nvSpPr>
          <p:spPr>
            <a:xfrm>
              <a:off x="7881915" y="1128255"/>
              <a:ext cx="19077" cy="9962"/>
            </a:xfrm>
            <a:custGeom>
              <a:avLst/>
              <a:gdLst>
                <a:gd name="connsiteX0" fmla="*/ 14097 w 19077"/>
                <a:gd name="connsiteY0" fmla="*/ 9962 h 9962"/>
                <a:gd name="connsiteX1" fmla="*/ 4981 w 19077"/>
                <a:gd name="connsiteY1" fmla="*/ 9962 h 9962"/>
                <a:gd name="connsiteX2" fmla="*/ 0 w 19077"/>
                <a:gd name="connsiteY2" fmla="*/ 4981 h 9962"/>
                <a:gd name="connsiteX3" fmla="*/ 4981 w 19077"/>
                <a:gd name="connsiteY3" fmla="*/ 0 h 9962"/>
                <a:gd name="connsiteX4" fmla="*/ 14097 w 19077"/>
                <a:gd name="connsiteY4" fmla="*/ 0 h 9962"/>
                <a:gd name="connsiteX5" fmla="*/ 19078 w 19077"/>
                <a:gd name="connsiteY5" fmla="*/ 4981 h 9962"/>
                <a:gd name="connsiteX6" fmla="*/ 14097 w 19077"/>
                <a:gd name="connsiteY6" fmla="*/ 9962 h 9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077" h="9962">
                  <a:moveTo>
                    <a:pt x="14097" y="9962"/>
                  </a:moveTo>
                  <a:lnTo>
                    <a:pt x="4981" y="9962"/>
                  </a:lnTo>
                  <a:cubicBezTo>
                    <a:pt x="2230" y="9962"/>
                    <a:pt x="0" y="7732"/>
                    <a:pt x="0" y="4981"/>
                  </a:cubicBezTo>
                  <a:cubicBezTo>
                    <a:pt x="0" y="2230"/>
                    <a:pt x="2230" y="0"/>
                    <a:pt x="4981" y="0"/>
                  </a:cubicBezTo>
                  <a:lnTo>
                    <a:pt x="14097" y="0"/>
                  </a:lnTo>
                  <a:cubicBezTo>
                    <a:pt x="16848" y="0"/>
                    <a:pt x="19078" y="2230"/>
                    <a:pt x="19078" y="4981"/>
                  </a:cubicBezTo>
                  <a:cubicBezTo>
                    <a:pt x="19078" y="7732"/>
                    <a:pt x="16848" y="9962"/>
                    <a:pt x="14097" y="9962"/>
                  </a:cubicBezTo>
                  <a:close/>
                </a:path>
              </a:pathLst>
            </a:custGeom>
            <a:grpFill/>
            <a:ln w="4891"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9886B44F-2B87-AA15-28E6-D7C73FA827B5}"/>
                </a:ext>
              </a:extLst>
            </p:cNvPr>
            <p:cNvSpPr/>
            <p:nvPr/>
          </p:nvSpPr>
          <p:spPr>
            <a:xfrm>
              <a:off x="7992966" y="1234733"/>
              <a:ext cx="52202" cy="52173"/>
            </a:xfrm>
            <a:custGeom>
              <a:avLst/>
              <a:gdLst>
                <a:gd name="connsiteX0" fmla="*/ 5010 w 52202"/>
                <a:gd name="connsiteY0" fmla="*/ 52173 h 52173"/>
                <a:gd name="connsiteX1" fmla="*/ 1473 w 52202"/>
                <a:gd name="connsiteY1" fmla="*/ 50729 h 52173"/>
                <a:gd name="connsiteX2" fmla="*/ 1444 w 52202"/>
                <a:gd name="connsiteY2" fmla="*/ 43684 h 52173"/>
                <a:gd name="connsiteX3" fmla="*/ 1473 w 52202"/>
                <a:gd name="connsiteY3" fmla="*/ 43656 h 52173"/>
                <a:gd name="connsiteX4" fmla="*/ 43664 w 52202"/>
                <a:gd name="connsiteY4" fmla="*/ 1465 h 52173"/>
                <a:gd name="connsiteX5" fmla="*/ 50737 w 52202"/>
                <a:gd name="connsiteY5" fmla="*/ 1465 h 52173"/>
                <a:gd name="connsiteX6" fmla="*/ 50737 w 52202"/>
                <a:gd name="connsiteY6" fmla="*/ 8538 h 52173"/>
                <a:gd name="connsiteX7" fmla="*/ 8547 w 52202"/>
                <a:gd name="connsiteY7" fmla="*/ 50729 h 52173"/>
                <a:gd name="connsiteX8" fmla="*/ 5010 w 52202"/>
                <a:gd name="connsiteY8" fmla="*/ 52173 h 52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202" h="52173">
                  <a:moveTo>
                    <a:pt x="5010" y="52173"/>
                  </a:moveTo>
                  <a:cubicBezTo>
                    <a:pt x="3686" y="52181"/>
                    <a:pt x="2413" y="51661"/>
                    <a:pt x="1473" y="50729"/>
                  </a:cubicBezTo>
                  <a:cubicBezTo>
                    <a:pt x="-480" y="48792"/>
                    <a:pt x="-493" y="45638"/>
                    <a:pt x="1444" y="43684"/>
                  </a:cubicBezTo>
                  <a:cubicBezTo>
                    <a:pt x="1454" y="43675"/>
                    <a:pt x="1464" y="43665"/>
                    <a:pt x="1473" y="43656"/>
                  </a:cubicBezTo>
                  <a:lnTo>
                    <a:pt x="43664" y="1465"/>
                  </a:lnTo>
                  <a:cubicBezTo>
                    <a:pt x="45617" y="-488"/>
                    <a:pt x="48784" y="-488"/>
                    <a:pt x="50737" y="1465"/>
                  </a:cubicBezTo>
                  <a:cubicBezTo>
                    <a:pt x="52690" y="3418"/>
                    <a:pt x="52690" y="6585"/>
                    <a:pt x="50737" y="8538"/>
                  </a:cubicBezTo>
                  <a:lnTo>
                    <a:pt x="8547" y="50729"/>
                  </a:lnTo>
                  <a:cubicBezTo>
                    <a:pt x="7607" y="51661"/>
                    <a:pt x="6334" y="52181"/>
                    <a:pt x="5010" y="52173"/>
                  </a:cubicBezTo>
                  <a:close/>
                </a:path>
              </a:pathLst>
            </a:custGeom>
            <a:grpFill/>
            <a:ln w="4891" cap="flat">
              <a:noFill/>
              <a:prstDash val="solid"/>
              <a:miter/>
            </a:ln>
          </p:spPr>
          <p:txBody>
            <a:bodyPr rtlCol="0" anchor="ctr"/>
            <a:lstStyle/>
            <a:p>
              <a:endParaRPr lang="en-US"/>
            </a:p>
          </p:txBody>
        </p:sp>
      </p:grpSp>
      <p:grpSp>
        <p:nvGrpSpPr>
          <p:cNvPr id="43" name="Graphic 8">
            <a:extLst>
              <a:ext uri="{FF2B5EF4-FFF2-40B4-BE49-F238E27FC236}">
                <a16:creationId xmlns:a16="http://schemas.microsoft.com/office/drawing/2014/main" id="{08DF467D-E67F-669C-00AC-38866C2ACD5D}"/>
              </a:ext>
            </a:extLst>
          </p:cNvPr>
          <p:cNvGrpSpPr/>
          <p:nvPr/>
        </p:nvGrpSpPr>
        <p:grpSpPr>
          <a:xfrm>
            <a:off x="3670110" y="2809257"/>
            <a:ext cx="379595" cy="374173"/>
            <a:chOff x="3876367" y="1005061"/>
            <a:chExt cx="368863" cy="363594"/>
          </a:xfrm>
          <a:solidFill>
            <a:schemeClr val="accent2"/>
          </a:solidFill>
        </p:grpSpPr>
        <p:sp>
          <p:nvSpPr>
            <p:cNvPr id="44" name="Freeform: Shape 43">
              <a:extLst>
                <a:ext uri="{FF2B5EF4-FFF2-40B4-BE49-F238E27FC236}">
                  <a16:creationId xmlns:a16="http://schemas.microsoft.com/office/drawing/2014/main" id="{3B9534C3-6BD8-231F-35DA-D541ECF8640B}"/>
                </a:ext>
              </a:extLst>
            </p:cNvPr>
            <p:cNvSpPr/>
            <p:nvPr/>
          </p:nvSpPr>
          <p:spPr>
            <a:xfrm>
              <a:off x="3876367" y="1114053"/>
              <a:ext cx="252665" cy="254602"/>
            </a:xfrm>
            <a:custGeom>
              <a:avLst/>
              <a:gdLst>
                <a:gd name="connsiteX0" fmla="*/ 104273 w 252665"/>
                <a:gd name="connsiteY0" fmla="*/ 254603 h 254602"/>
                <a:gd name="connsiteX1" fmla="*/ 102692 w 252665"/>
                <a:gd name="connsiteY1" fmla="*/ 254371 h 254602"/>
                <a:gd name="connsiteX2" fmla="*/ 75180 w 252665"/>
                <a:gd name="connsiteY2" fmla="*/ 245867 h 254602"/>
                <a:gd name="connsiteX3" fmla="*/ 71492 w 252665"/>
                <a:gd name="connsiteY3" fmla="*/ 240312 h 254602"/>
                <a:gd name="connsiteX4" fmla="*/ 74332 w 252665"/>
                <a:gd name="connsiteY4" fmla="*/ 211858 h 254602"/>
                <a:gd name="connsiteX5" fmla="*/ 53750 w 252665"/>
                <a:gd name="connsiteY5" fmla="*/ 194737 h 254602"/>
                <a:gd name="connsiteX6" fmla="*/ 26639 w 252665"/>
                <a:gd name="connsiteY6" fmla="*/ 202899 h 254602"/>
                <a:gd name="connsiteX7" fmla="*/ 20458 w 252665"/>
                <a:gd name="connsiteY7" fmla="*/ 200328 h 254602"/>
                <a:gd name="connsiteX8" fmla="*/ 6974 w 252665"/>
                <a:gd name="connsiteY8" fmla="*/ 174719 h 254602"/>
                <a:gd name="connsiteX9" fmla="*/ 8286 w 252665"/>
                <a:gd name="connsiteY9" fmla="*/ 168185 h 254602"/>
                <a:gd name="connsiteX10" fmla="*/ 30222 w 252665"/>
                <a:gd name="connsiteY10" fmla="*/ 150096 h 254602"/>
                <a:gd name="connsiteX11" fmla="*/ 27682 w 252665"/>
                <a:gd name="connsiteY11" fmla="*/ 123222 h 254602"/>
                <a:gd name="connsiteX12" fmla="*/ 2753 w 252665"/>
                <a:gd name="connsiteY12" fmla="*/ 109696 h 254602"/>
                <a:gd name="connsiteX13" fmla="*/ 230 w 252665"/>
                <a:gd name="connsiteY13" fmla="*/ 103531 h 254602"/>
                <a:gd name="connsiteX14" fmla="*/ 8660 w 252665"/>
                <a:gd name="connsiteY14" fmla="*/ 75793 h 254602"/>
                <a:gd name="connsiteX15" fmla="*/ 14235 w 252665"/>
                <a:gd name="connsiteY15" fmla="*/ 72104 h 254602"/>
                <a:gd name="connsiteX16" fmla="*/ 42379 w 252665"/>
                <a:gd name="connsiteY16" fmla="*/ 74966 h 254602"/>
                <a:gd name="connsiteX17" fmla="*/ 59393 w 252665"/>
                <a:gd name="connsiteY17" fmla="*/ 54178 h 254602"/>
                <a:gd name="connsiteX18" fmla="*/ 51273 w 252665"/>
                <a:gd name="connsiteY18" fmla="*/ 26778 h 254602"/>
                <a:gd name="connsiteX19" fmla="*/ 53844 w 252665"/>
                <a:gd name="connsiteY19" fmla="*/ 20634 h 254602"/>
                <a:gd name="connsiteX20" fmla="*/ 79248 w 252665"/>
                <a:gd name="connsiteY20" fmla="*/ 7044 h 254602"/>
                <a:gd name="connsiteX21" fmla="*/ 85824 w 252665"/>
                <a:gd name="connsiteY21" fmla="*/ 8373 h 254602"/>
                <a:gd name="connsiteX22" fmla="*/ 103740 w 252665"/>
                <a:gd name="connsiteY22" fmla="*/ 30456 h 254602"/>
                <a:gd name="connsiteX23" fmla="*/ 130308 w 252665"/>
                <a:gd name="connsiteY23" fmla="*/ 27911 h 254602"/>
                <a:gd name="connsiteX24" fmla="*/ 143744 w 252665"/>
                <a:gd name="connsiteY24" fmla="*/ 2787 h 254602"/>
                <a:gd name="connsiteX25" fmla="*/ 149951 w 252665"/>
                <a:gd name="connsiteY25" fmla="*/ 237 h 254602"/>
                <a:gd name="connsiteX26" fmla="*/ 177458 w 252665"/>
                <a:gd name="connsiteY26" fmla="*/ 8736 h 254602"/>
                <a:gd name="connsiteX27" fmla="*/ 181146 w 252665"/>
                <a:gd name="connsiteY27" fmla="*/ 14295 h 254602"/>
                <a:gd name="connsiteX28" fmla="*/ 178306 w 252665"/>
                <a:gd name="connsiteY28" fmla="*/ 42749 h 254602"/>
                <a:gd name="connsiteX29" fmla="*/ 198925 w 252665"/>
                <a:gd name="connsiteY29" fmla="*/ 59890 h 254602"/>
                <a:gd name="connsiteX30" fmla="*/ 226026 w 252665"/>
                <a:gd name="connsiteY30" fmla="*/ 51723 h 254602"/>
                <a:gd name="connsiteX31" fmla="*/ 232207 w 252665"/>
                <a:gd name="connsiteY31" fmla="*/ 54315 h 254602"/>
                <a:gd name="connsiteX32" fmla="*/ 245691 w 252665"/>
                <a:gd name="connsiteY32" fmla="*/ 79919 h 254602"/>
                <a:gd name="connsiteX33" fmla="*/ 244379 w 252665"/>
                <a:gd name="connsiteY33" fmla="*/ 86443 h 254602"/>
                <a:gd name="connsiteX34" fmla="*/ 222443 w 252665"/>
                <a:gd name="connsiteY34" fmla="*/ 104533 h 254602"/>
                <a:gd name="connsiteX35" fmla="*/ 224983 w 252665"/>
                <a:gd name="connsiteY35" fmla="*/ 131406 h 254602"/>
                <a:gd name="connsiteX36" fmla="*/ 249912 w 252665"/>
                <a:gd name="connsiteY36" fmla="*/ 144959 h 254602"/>
                <a:gd name="connsiteX37" fmla="*/ 252436 w 252665"/>
                <a:gd name="connsiteY37" fmla="*/ 151124 h 254602"/>
                <a:gd name="connsiteX38" fmla="*/ 244005 w 252665"/>
                <a:gd name="connsiteY38" fmla="*/ 178856 h 254602"/>
                <a:gd name="connsiteX39" fmla="*/ 238436 w 252665"/>
                <a:gd name="connsiteY39" fmla="*/ 182544 h 254602"/>
                <a:gd name="connsiteX40" fmla="*/ 210292 w 252665"/>
                <a:gd name="connsiteY40" fmla="*/ 179683 h 254602"/>
                <a:gd name="connsiteX41" fmla="*/ 193272 w 252665"/>
                <a:gd name="connsiteY41" fmla="*/ 200476 h 254602"/>
                <a:gd name="connsiteX42" fmla="*/ 201392 w 252665"/>
                <a:gd name="connsiteY42" fmla="*/ 227876 h 254602"/>
                <a:gd name="connsiteX43" fmla="*/ 198821 w 252665"/>
                <a:gd name="connsiteY43" fmla="*/ 234020 h 254602"/>
                <a:gd name="connsiteX44" fmla="*/ 173423 w 252665"/>
                <a:gd name="connsiteY44" fmla="*/ 247610 h 254602"/>
                <a:gd name="connsiteX45" fmla="*/ 166846 w 252665"/>
                <a:gd name="connsiteY45" fmla="*/ 246282 h 254602"/>
                <a:gd name="connsiteX46" fmla="*/ 148931 w 252665"/>
                <a:gd name="connsiteY46" fmla="*/ 224198 h 254602"/>
                <a:gd name="connsiteX47" fmla="*/ 122363 w 252665"/>
                <a:gd name="connsiteY47" fmla="*/ 226743 h 254602"/>
                <a:gd name="connsiteX48" fmla="*/ 108926 w 252665"/>
                <a:gd name="connsiteY48" fmla="*/ 251867 h 254602"/>
                <a:gd name="connsiteX49" fmla="*/ 104273 w 252665"/>
                <a:gd name="connsiteY49" fmla="*/ 254603 h 254602"/>
                <a:gd name="connsiteX50" fmla="*/ 82437 w 252665"/>
                <a:gd name="connsiteY50" fmla="*/ 237072 h 254602"/>
                <a:gd name="connsiteX51" fmla="*/ 101702 w 252665"/>
                <a:gd name="connsiteY51" fmla="*/ 243011 h 254602"/>
                <a:gd name="connsiteX52" fmla="*/ 114685 w 252665"/>
                <a:gd name="connsiteY52" fmla="*/ 218735 h 254602"/>
                <a:gd name="connsiteX53" fmla="*/ 119760 w 252665"/>
                <a:gd name="connsiteY53" fmla="*/ 215969 h 254602"/>
                <a:gd name="connsiteX54" fmla="*/ 149490 w 252665"/>
                <a:gd name="connsiteY54" fmla="*/ 213118 h 254602"/>
                <a:gd name="connsiteX55" fmla="*/ 155001 w 252665"/>
                <a:gd name="connsiteY55" fmla="*/ 214873 h 254602"/>
                <a:gd name="connsiteX56" fmla="*/ 172312 w 252665"/>
                <a:gd name="connsiteY56" fmla="*/ 236214 h 254602"/>
                <a:gd name="connsiteX57" fmla="*/ 190090 w 252665"/>
                <a:gd name="connsiteY57" fmla="*/ 226729 h 254602"/>
                <a:gd name="connsiteX58" fmla="*/ 182218 w 252665"/>
                <a:gd name="connsiteY58" fmla="*/ 200230 h 254602"/>
                <a:gd name="connsiteX59" fmla="*/ 183835 w 252665"/>
                <a:gd name="connsiteY59" fmla="*/ 194734 h 254602"/>
                <a:gd name="connsiteX60" fmla="*/ 202857 w 252665"/>
                <a:gd name="connsiteY60" fmla="*/ 171486 h 254602"/>
                <a:gd name="connsiteX61" fmla="*/ 207984 w 252665"/>
                <a:gd name="connsiteY61" fmla="*/ 168825 h 254602"/>
                <a:gd name="connsiteX62" fmla="*/ 235184 w 252665"/>
                <a:gd name="connsiteY62" fmla="*/ 171586 h 254602"/>
                <a:gd name="connsiteX63" fmla="*/ 241107 w 252665"/>
                <a:gd name="connsiteY63" fmla="*/ 152089 h 254602"/>
                <a:gd name="connsiteX64" fmla="*/ 217005 w 252665"/>
                <a:gd name="connsiteY64" fmla="*/ 138985 h 254602"/>
                <a:gd name="connsiteX65" fmla="*/ 214265 w 252665"/>
                <a:gd name="connsiteY65" fmla="*/ 133937 h 254602"/>
                <a:gd name="connsiteX66" fmla="*/ 211436 w 252665"/>
                <a:gd name="connsiteY66" fmla="*/ 103901 h 254602"/>
                <a:gd name="connsiteX67" fmla="*/ 213164 w 252665"/>
                <a:gd name="connsiteY67" fmla="*/ 98442 h 254602"/>
                <a:gd name="connsiteX68" fmla="*/ 234379 w 252665"/>
                <a:gd name="connsiteY68" fmla="*/ 80948 h 254602"/>
                <a:gd name="connsiteX69" fmla="*/ 224894 w 252665"/>
                <a:gd name="connsiteY69" fmla="*/ 62979 h 254602"/>
                <a:gd name="connsiteX70" fmla="*/ 198705 w 252665"/>
                <a:gd name="connsiteY70" fmla="*/ 70883 h 254602"/>
                <a:gd name="connsiteX71" fmla="*/ 193162 w 252665"/>
                <a:gd name="connsiteY71" fmla="*/ 69239 h 254602"/>
                <a:gd name="connsiteX72" fmla="*/ 170103 w 252665"/>
                <a:gd name="connsiteY72" fmla="*/ 50069 h 254602"/>
                <a:gd name="connsiteX73" fmla="*/ 167469 w 252665"/>
                <a:gd name="connsiteY73" fmla="*/ 44968 h 254602"/>
                <a:gd name="connsiteX74" fmla="*/ 170214 w 252665"/>
                <a:gd name="connsiteY74" fmla="*/ 17483 h 254602"/>
                <a:gd name="connsiteX75" fmla="*/ 150970 w 252665"/>
                <a:gd name="connsiteY75" fmla="*/ 11535 h 254602"/>
                <a:gd name="connsiteX76" fmla="*/ 137987 w 252665"/>
                <a:gd name="connsiteY76" fmla="*/ 35810 h 254602"/>
                <a:gd name="connsiteX77" fmla="*/ 132918 w 252665"/>
                <a:gd name="connsiteY77" fmla="*/ 38576 h 254602"/>
                <a:gd name="connsiteX78" fmla="*/ 103183 w 252665"/>
                <a:gd name="connsiteY78" fmla="*/ 41427 h 254602"/>
                <a:gd name="connsiteX79" fmla="*/ 97677 w 252665"/>
                <a:gd name="connsiteY79" fmla="*/ 39672 h 254602"/>
                <a:gd name="connsiteX80" fmla="*/ 80361 w 252665"/>
                <a:gd name="connsiteY80" fmla="*/ 18336 h 254602"/>
                <a:gd name="connsiteX81" fmla="*/ 62583 w 252665"/>
                <a:gd name="connsiteY81" fmla="*/ 27821 h 254602"/>
                <a:gd name="connsiteX82" fmla="*/ 70461 w 252665"/>
                <a:gd name="connsiteY82" fmla="*/ 54369 h 254602"/>
                <a:gd name="connsiteX83" fmla="*/ 68838 w 252665"/>
                <a:gd name="connsiteY83" fmla="*/ 59864 h 254602"/>
                <a:gd name="connsiteX84" fmla="*/ 49821 w 252665"/>
                <a:gd name="connsiteY84" fmla="*/ 83107 h 254602"/>
                <a:gd name="connsiteX85" fmla="*/ 44689 w 252665"/>
                <a:gd name="connsiteY85" fmla="*/ 85773 h 254602"/>
                <a:gd name="connsiteX86" fmla="*/ 17489 w 252665"/>
                <a:gd name="connsiteY86" fmla="*/ 83012 h 254602"/>
                <a:gd name="connsiteX87" fmla="*/ 11566 w 252665"/>
                <a:gd name="connsiteY87" fmla="*/ 102509 h 254602"/>
                <a:gd name="connsiteX88" fmla="*/ 35673 w 252665"/>
                <a:gd name="connsiteY88" fmla="*/ 115613 h 254602"/>
                <a:gd name="connsiteX89" fmla="*/ 38408 w 252665"/>
                <a:gd name="connsiteY89" fmla="*/ 120656 h 254602"/>
                <a:gd name="connsiteX90" fmla="*/ 41237 w 252665"/>
                <a:gd name="connsiteY90" fmla="*/ 150691 h 254602"/>
                <a:gd name="connsiteX91" fmla="*/ 39524 w 252665"/>
                <a:gd name="connsiteY91" fmla="*/ 156098 h 254602"/>
                <a:gd name="connsiteX92" fmla="*/ 18300 w 252665"/>
                <a:gd name="connsiteY92" fmla="*/ 173587 h 254602"/>
                <a:gd name="connsiteX93" fmla="*/ 27785 w 252665"/>
                <a:gd name="connsiteY93" fmla="*/ 191560 h 254602"/>
                <a:gd name="connsiteX94" fmla="*/ 53973 w 252665"/>
                <a:gd name="connsiteY94" fmla="*/ 183656 h 254602"/>
                <a:gd name="connsiteX95" fmla="*/ 59517 w 252665"/>
                <a:gd name="connsiteY95" fmla="*/ 185301 h 254602"/>
                <a:gd name="connsiteX96" fmla="*/ 82570 w 252665"/>
                <a:gd name="connsiteY96" fmla="*/ 204465 h 254602"/>
                <a:gd name="connsiteX97" fmla="*/ 85204 w 252665"/>
                <a:gd name="connsiteY97" fmla="*/ 209566 h 254602"/>
                <a:gd name="connsiteX98" fmla="*/ 82437 w 252665"/>
                <a:gd name="connsiteY98" fmla="*/ 237072 h 254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52665" h="254602">
                  <a:moveTo>
                    <a:pt x="104273" y="254603"/>
                  </a:moveTo>
                  <a:cubicBezTo>
                    <a:pt x="103738" y="254607"/>
                    <a:pt x="103204" y="254528"/>
                    <a:pt x="102692" y="254371"/>
                  </a:cubicBezTo>
                  <a:lnTo>
                    <a:pt x="75180" y="245867"/>
                  </a:lnTo>
                  <a:cubicBezTo>
                    <a:pt x="72787" y="245127"/>
                    <a:pt x="71245" y="242805"/>
                    <a:pt x="71492" y="240312"/>
                  </a:cubicBezTo>
                  <a:lnTo>
                    <a:pt x="74332" y="211858"/>
                  </a:lnTo>
                  <a:cubicBezTo>
                    <a:pt x="66702" y="207144"/>
                    <a:pt x="59773" y="201382"/>
                    <a:pt x="53750" y="194737"/>
                  </a:cubicBezTo>
                  <a:lnTo>
                    <a:pt x="26639" y="202899"/>
                  </a:lnTo>
                  <a:cubicBezTo>
                    <a:pt x="24229" y="203629"/>
                    <a:pt x="21639" y="202552"/>
                    <a:pt x="20458" y="200328"/>
                  </a:cubicBezTo>
                  <a:lnTo>
                    <a:pt x="6974" y="174719"/>
                  </a:lnTo>
                  <a:cubicBezTo>
                    <a:pt x="5804" y="172506"/>
                    <a:pt x="6352" y="169775"/>
                    <a:pt x="8286" y="168185"/>
                  </a:cubicBezTo>
                  <a:lnTo>
                    <a:pt x="30222" y="150096"/>
                  </a:lnTo>
                  <a:cubicBezTo>
                    <a:pt x="28132" y="141299"/>
                    <a:pt x="27277" y="132254"/>
                    <a:pt x="27682" y="123222"/>
                  </a:cubicBezTo>
                  <a:lnTo>
                    <a:pt x="2753" y="109696"/>
                  </a:lnTo>
                  <a:cubicBezTo>
                    <a:pt x="555" y="108501"/>
                    <a:pt x="-500" y="105924"/>
                    <a:pt x="230" y="103531"/>
                  </a:cubicBezTo>
                  <a:lnTo>
                    <a:pt x="8660" y="75793"/>
                  </a:lnTo>
                  <a:cubicBezTo>
                    <a:pt x="9401" y="73391"/>
                    <a:pt x="11735" y="71847"/>
                    <a:pt x="14235" y="72104"/>
                  </a:cubicBezTo>
                  <a:lnTo>
                    <a:pt x="42379" y="74966"/>
                  </a:lnTo>
                  <a:cubicBezTo>
                    <a:pt x="47053" y="67278"/>
                    <a:pt x="52781" y="60280"/>
                    <a:pt x="59393" y="54178"/>
                  </a:cubicBezTo>
                  <a:lnTo>
                    <a:pt x="51273" y="26778"/>
                  </a:lnTo>
                  <a:cubicBezTo>
                    <a:pt x="50564" y="24379"/>
                    <a:pt x="51638" y="21812"/>
                    <a:pt x="53844" y="20634"/>
                  </a:cubicBezTo>
                  <a:lnTo>
                    <a:pt x="79248" y="7044"/>
                  </a:lnTo>
                  <a:cubicBezTo>
                    <a:pt x="81475" y="5854"/>
                    <a:pt x="84233" y="6411"/>
                    <a:pt x="85824" y="8373"/>
                  </a:cubicBezTo>
                  <a:lnTo>
                    <a:pt x="103740" y="30456"/>
                  </a:lnTo>
                  <a:cubicBezTo>
                    <a:pt x="112431" y="28357"/>
                    <a:pt x="121376" y="27500"/>
                    <a:pt x="130308" y="27911"/>
                  </a:cubicBezTo>
                  <a:lnTo>
                    <a:pt x="143744" y="2787"/>
                  </a:lnTo>
                  <a:cubicBezTo>
                    <a:pt x="144935" y="559"/>
                    <a:pt x="147539" y="-511"/>
                    <a:pt x="149951" y="237"/>
                  </a:cubicBezTo>
                  <a:lnTo>
                    <a:pt x="177458" y="8736"/>
                  </a:lnTo>
                  <a:cubicBezTo>
                    <a:pt x="179853" y="9475"/>
                    <a:pt x="181396" y="11800"/>
                    <a:pt x="181146" y="14295"/>
                  </a:cubicBezTo>
                  <a:lnTo>
                    <a:pt x="178306" y="42749"/>
                  </a:lnTo>
                  <a:cubicBezTo>
                    <a:pt x="185946" y="47471"/>
                    <a:pt x="192887" y="53241"/>
                    <a:pt x="198925" y="59890"/>
                  </a:cubicBezTo>
                  <a:lnTo>
                    <a:pt x="226026" y="51723"/>
                  </a:lnTo>
                  <a:cubicBezTo>
                    <a:pt x="228441" y="50996"/>
                    <a:pt x="231032" y="52083"/>
                    <a:pt x="232207" y="54315"/>
                  </a:cubicBezTo>
                  <a:lnTo>
                    <a:pt x="245691" y="79919"/>
                  </a:lnTo>
                  <a:cubicBezTo>
                    <a:pt x="246856" y="82130"/>
                    <a:pt x="246308" y="84854"/>
                    <a:pt x="244379" y="86443"/>
                  </a:cubicBezTo>
                  <a:lnTo>
                    <a:pt x="222443" y="104533"/>
                  </a:lnTo>
                  <a:cubicBezTo>
                    <a:pt x="224534" y="113329"/>
                    <a:pt x="225389" y="122375"/>
                    <a:pt x="224983" y="131406"/>
                  </a:cubicBezTo>
                  <a:lnTo>
                    <a:pt x="249912" y="144959"/>
                  </a:lnTo>
                  <a:cubicBezTo>
                    <a:pt x="252111" y="146154"/>
                    <a:pt x="253165" y="148730"/>
                    <a:pt x="252436" y="151124"/>
                  </a:cubicBezTo>
                  <a:lnTo>
                    <a:pt x="244005" y="178856"/>
                  </a:lnTo>
                  <a:cubicBezTo>
                    <a:pt x="243265" y="181256"/>
                    <a:pt x="240934" y="182800"/>
                    <a:pt x="238436" y="182544"/>
                  </a:cubicBezTo>
                  <a:lnTo>
                    <a:pt x="210292" y="179683"/>
                  </a:lnTo>
                  <a:cubicBezTo>
                    <a:pt x="205618" y="187375"/>
                    <a:pt x="199889" y="194374"/>
                    <a:pt x="193272" y="200476"/>
                  </a:cubicBezTo>
                  <a:lnTo>
                    <a:pt x="201392" y="227876"/>
                  </a:lnTo>
                  <a:cubicBezTo>
                    <a:pt x="202102" y="230275"/>
                    <a:pt x="201027" y="232843"/>
                    <a:pt x="198821" y="234020"/>
                  </a:cubicBezTo>
                  <a:lnTo>
                    <a:pt x="173423" y="247610"/>
                  </a:lnTo>
                  <a:cubicBezTo>
                    <a:pt x="171196" y="248800"/>
                    <a:pt x="168437" y="248243"/>
                    <a:pt x="166846" y="246282"/>
                  </a:cubicBezTo>
                  <a:lnTo>
                    <a:pt x="148931" y="224198"/>
                  </a:lnTo>
                  <a:cubicBezTo>
                    <a:pt x="140238" y="226287"/>
                    <a:pt x="131294" y="227144"/>
                    <a:pt x="122363" y="226743"/>
                  </a:cubicBezTo>
                  <a:lnTo>
                    <a:pt x="108926" y="251867"/>
                  </a:lnTo>
                  <a:cubicBezTo>
                    <a:pt x="107995" y="253565"/>
                    <a:pt x="106209" y="254615"/>
                    <a:pt x="104273" y="254603"/>
                  </a:cubicBezTo>
                  <a:close/>
                  <a:moveTo>
                    <a:pt x="82437" y="237072"/>
                  </a:moveTo>
                  <a:lnTo>
                    <a:pt x="101702" y="243011"/>
                  </a:lnTo>
                  <a:lnTo>
                    <a:pt x="114685" y="218735"/>
                  </a:lnTo>
                  <a:cubicBezTo>
                    <a:pt x="115675" y="216885"/>
                    <a:pt x="117669" y="215798"/>
                    <a:pt x="119760" y="215969"/>
                  </a:cubicBezTo>
                  <a:cubicBezTo>
                    <a:pt x="129760" y="216788"/>
                    <a:pt x="139827" y="215823"/>
                    <a:pt x="149490" y="213118"/>
                  </a:cubicBezTo>
                  <a:cubicBezTo>
                    <a:pt x="151513" y="212552"/>
                    <a:pt x="153679" y="213242"/>
                    <a:pt x="155001" y="214873"/>
                  </a:cubicBezTo>
                  <a:lnTo>
                    <a:pt x="172312" y="236214"/>
                  </a:lnTo>
                  <a:lnTo>
                    <a:pt x="190090" y="226729"/>
                  </a:lnTo>
                  <a:lnTo>
                    <a:pt x="182218" y="200230"/>
                  </a:lnTo>
                  <a:cubicBezTo>
                    <a:pt x="181627" y="198239"/>
                    <a:pt x="182260" y="196087"/>
                    <a:pt x="183835" y="194734"/>
                  </a:cubicBezTo>
                  <a:cubicBezTo>
                    <a:pt x="191491" y="188160"/>
                    <a:pt x="197930" y="180291"/>
                    <a:pt x="202857" y="171486"/>
                  </a:cubicBezTo>
                  <a:cubicBezTo>
                    <a:pt x="203885" y="169658"/>
                    <a:pt x="205898" y="168613"/>
                    <a:pt x="207984" y="168825"/>
                  </a:cubicBezTo>
                  <a:lnTo>
                    <a:pt x="235184" y="171586"/>
                  </a:lnTo>
                  <a:lnTo>
                    <a:pt x="241107" y="152089"/>
                  </a:lnTo>
                  <a:lnTo>
                    <a:pt x="217005" y="138985"/>
                  </a:lnTo>
                  <a:cubicBezTo>
                    <a:pt x="215174" y="137992"/>
                    <a:pt x="214101" y="136013"/>
                    <a:pt x="214265" y="133937"/>
                  </a:cubicBezTo>
                  <a:cubicBezTo>
                    <a:pt x="215080" y="123837"/>
                    <a:pt x="214123" y="113672"/>
                    <a:pt x="211436" y="103901"/>
                  </a:cubicBezTo>
                  <a:cubicBezTo>
                    <a:pt x="210887" y="101900"/>
                    <a:pt x="211563" y="99763"/>
                    <a:pt x="213164" y="98442"/>
                  </a:cubicBezTo>
                  <a:lnTo>
                    <a:pt x="234379" y="80948"/>
                  </a:lnTo>
                  <a:lnTo>
                    <a:pt x="224894" y="62979"/>
                  </a:lnTo>
                  <a:lnTo>
                    <a:pt x="198705" y="70883"/>
                  </a:lnTo>
                  <a:cubicBezTo>
                    <a:pt x="196695" y="71488"/>
                    <a:pt x="194517" y="70842"/>
                    <a:pt x="193162" y="69239"/>
                  </a:cubicBezTo>
                  <a:cubicBezTo>
                    <a:pt x="186663" y="61542"/>
                    <a:pt x="178857" y="55053"/>
                    <a:pt x="170103" y="50069"/>
                  </a:cubicBezTo>
                  <a:cubicBezTo>
                    <a:pt x="168294" y="49038"/>
                    <a:pt x="167262" y="47039"/>
                    <a:pt x="167469" y="44968"/>
                  </a:cubicBezTo>
                  <a:lnTo>
                    <a:pt x="170214" y="17483"/>
                  </a:lnTo>
                  <a:lnTo>
                    <a:pt x="150970" y="11535"/>
                  </a:lnTo>
                  <a:lnTo>
                    <a:pt x="137987" y="35810"/>
                  </a:lnTo>
                  <a:cubicBezTo>
                    <a:pt x="136998" y="37659"/>
                    <a:pt x="135008" y="38745"/>
                    <a:pt x="132918" y="38576"/>
                  </a:cubicBezTo>
                  <a:cubicBezTo>
                    <a:pt x="122916" y="37757"/>
                    <a:pt x="112847" y="38723"/>
                    <a:pt x="103183" y="41427"/>
                  </a:cubicBezTo>
                  <a:cubicBezTo>
                    <a:pt x="101162" y="41991"/>
                    <a:pt x="98999" y="41301"/>
                    <a:pt x="97677" y="39672"/>
                  </a:cubicBezTo>
                  <a:lnTo>
                    <a:pt x="80361" y="18336"/>
                  </a:lnTo>
                  <a:lnTo>
                    <a:pt x="62583" y="27821"/>
                  </a:lnTo>
                  <a:lnTo>
                    <a:pt x="70461" y="54369"/>
                  </a:lnTo>
                  <a:cubicBezTo>
                    <a:pt x="71050" y="56360"/>
                    <a:pt x="70415" y="58512"/>
                    <a:pt x="68838" y="59864"/>
                  </a:cubicBezTo>
                  <a:cubicBezTo>
                    <a:pt x="61184" y="66436"/>
                    <a:pt x="54747" y="74304"/>
                    <a:pt x="49821" y="83107"/>
                  </a:cubicBezTo>
                  <a:cubicBezTo>
                    <a:pt x="48785" y="84929"/>
                    <a:pt x="46775" y="85973"/>
                    <a:pt x="44689" y="85773"/>
                  </a:cubicBezTo>
                  <a:lnTo>
                    <a:pt x="17489" y="83012"/>
                  </a:lnTo>
                  <a:lnTo>
                    <a:pt x="11566" y="102509"/>
                  </a:lnTo>
                  <a:lnTo>
                    <a:pt x="35673" y="115613"/>
                  </a:lnTo>
                  <a:cubicBezTo>
                    <a:pt x="37500" y="116607"/>
                    <a:pt x="38572" y="118583"/>
                    <a:pt x="38408" y="120656"/>
                  </a:cubicBezTo>
                  <a:cubicBezTo>
                    <a:pt x="37594" y="130756"/>
                    <a:pt x="38551" y="140921"/>
                    <a:pt x="41237" y="150691"/>
                  </a:cubicBezTo>
                  <a:cubicBezTo>
                    <a:pt x="41767" y="152673"/>
                    <a:pt x="41099" y="154782"/>
                    <a:pt x="39524" y="156098"/>
                  </a:cubicBezTo>
                  <a:lnTo>
                    <a:pt x="18300" y="173587"/>
                  </a:lnTo>
                  <a:lnTo>
                    <a:pt x="27785" y="191560"/>
                  </a:lnTo>
                  <a:lnTo>
                    <a:pt x="53973" y="183656"/>
                  </a:lnTo>
                  <a:cubicBezTo>
                    <a:pt x="55984" y="183051"/>
                    <a:pt x="58161" y="183697"/>
                    <a:pt x="59517" y="185301"/>
                  </a:cubicBezTo>
                  <a:cubicBezTo>
                    <a:pt x="66012" y="192997"/>
                    <a:pt x="73817" y="199485"/>
                    <a:pt x="82570" y="204465"/>
                  </a:cubicBezTo>
                  <a:cubicBezTo>
                    <a:pt x="84379" y="205496"/>
                    <a:pt x="85411" y="207495"/>
                    <a:pt x="85204" y="209566"/>
                  </a:cubicBezTo>
                  <a:lnTo>
                    <a:pt x="82437" y="237072"/>
                  </a:lnTo>
                  <a:close/>
                </a:path>
              </a:pathLst>
            </a:custGeom>
            <a:grpFill/>
            <a:ln w="748"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66D89D21-CF96-CE0F-1139-4805B08D2C9E}"/>
                </a:ext>
              </a:extLst>
            </p:cNvPr>
            <p:cNvSpPr/>
            <p:nvPr/>
          </p:nvSpPr>
          <p:spPr>
            <a:xfrm>
              <a:off x="3942049" y="1180251"/>
              <a:ext cx="121313" cy="122232"/>
            </a:xfrm>
            <a:custGeom>
              <a:avLst/>
              <a:gdLst>
                <a:gd name="connsiteX0" fmla="*/ 60721 w 121313"/>
                <a:gd name="connsiteY0" fmla="*/ 122233 h 122232"/>
                <a:gd name="connsiteX1" fmla="*/ 7063 w 121313"/>
                <a:gd name="connsiteY1" fmla="*/ 89726 h 122232"/>
                <a:gd name="connsiteX2" fmla="*/ 32198 w 121313"/>
                <a:gd name="connsiteY2" fmla="*/ 7139 h 122232"/>
                <a:gd name="connsiteX3" fmla="*/ 113977 w 121313"/>
                <a:gd name="connsiteY3" fmla="*/ 31973 h 122232"/>
                <a:gd name="connsiteX4" fmla="*/ 114242 w 121313"/>
                <a:gd name="connsiteY4" fmla="*/ 32474 h 122232"/>
                <a:gd name="connsiteX5" fmla="*/ 89107 w 121313"/>
                <a:gd name="connsiteY5" fmla="*/ 115077 h 122232"/>
                <a:gd name="connsiteX6" fmla="*/ 60721 w 121313"/>
                <a:gd name="connsiteY6" fmla="*/ 122233 h 122232"/>
                <a:gd name="connsiteX7" fmla="*/ 60600 w 121313"/>
                <a:gd name="connsiteY7" fmla="*/ 10522 h 122232"/>
                <a:gd name="connsiteX8" fmla="*/ 37172 w 121313"/>
                <a:gd name="connsiteY8" fmla="*/ 16440 h 122232"/>
                <a:gd name="connsiteX9" fmla="*/ 16390 w 121313"/>
                <a:gd name="connsiteY9" fmla="*/ 84841 h 122232"/>
                <a:gd name="connsiteX10" fmla="*/ 83689 w 121313"/>
                <a:gd name="connsiteY10" fmla="*/ 106029 h 122232"/>
                <a:gd name="connsiteX11" fmla="*/ 84138 w 121313"/>
                <a:gd name="connsiteY11" fmla="*/ 105792 h 122232"/>
                <a:gd name="connsiteX12" fmla="*/ 104915 w 121313"/>
                <a:gd name="connsiteY12" fmla="*/ 37391 h 122232"/>
                <a:gd name="connsiteX13" fmla="*/ 60600 w 121313"/>
                <a:gd name="connsiteY13" fmla="*/ 10518 h 122232"/>
                <a:gd name="connsiteX14" fmla="*/ 60600 w 121313"/>
                <a:gd name="connsiteY14" fmla="*/ 10522 h 122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313" h="122232">
                  <a:moveTo>
                    <a:pt x="60721" y="122233"/>
                  </a:moveTo>
                  <a:cubicBezTo>
                    <a:pt x="38189" y="122195"/>
                    <a:pt x="17531" y="109680"/>
                    <a:pt x="7063" y="89726"/>
                  </a:cubicBezTo>
                  <a:cubicBezTo>
                    <a:pt x="-8583" y="59959"/>
                    <a:pt x="2622" y="23143"/>
                    <a:pt x="32198" y="7139"/>
                  </a:cubicBezTo>
                  <a:cubicBezTo>
                    <a:pt x="61639" y="-8586"/>
                    <a:pt x="98253" y="2533"/>
                    <a:pt x="113977" y="31973"/>
                  </a:cubicBezTo>
                  <a:cubicBezTo>
                    <a:pt x="114066" y="32140"/>
                    <a:pt x="114155" y="32307"/>
                    <a:pt x="114242" y="32474"/>
                  </a:cubicBezTo>
                  <a:cubicBezTo>
                    <a:pt x="129901" y="62246"/>
                    <a:pt x="118695" y="99074"/>
                    <a:pt x="89107" y="115077"/>
                  </a:cubicBezTo>
                  <a:cubicBezTo>
                    <a:pt x="80380" y="119767"/>
                    <a:pt x="70628" y="122225"/>
                    <a:pt x="60721" y="122233"/>
                  </a:cubicBezTo>
                  <a:close/>
                  <a:moveTo>
                    <a:pt x="60600" y="10522"/>
                  </a:moveTo>
                  <a:cubicBezTo>
                    <a:pt x="52422" y="10531"/>
                    <a:pt x="44374" y="12563"/>
                    <a:pt x="37172" y="16440"/>
                  </a:cubicBezTo>
                  <a:cubicBezTo>
                    <a:pt x="12679" y="29700"/>
                    <a:pt x="3413" y="60198"/>
                    <a:pt x="16390" y="84841"/>
                  </a:cubicBezTo>
                  <a:cubicBezTo>
                    <a:pt x="29123" y="109276"/>
                    <a:pt x="59254" y="118762"/>
                    <a:pt x="83689" y="106029"/>
                  </a:cubicBezTo>
                  <a:cubicBezTo>
                    <a:pt x="83839" y="105951"/>
                    <a:pt x="83989" y="105872"/>
                    <a:pt x="84138" y="105792"/>
                  </a:cubicBezTo>
                  <a:cubicBezTo>
                    <a:pt x="108627" y="92529"/>
                    <a:pt x="117890" y="62034"/>
                    <a:pt x="104915" y="37391"/>
                  </a:cubicBezTo>
                  <a:cubicBezTo>
                    <a:pt x="96279" y="20901"/>
                    <a:pt x="79215" y="10553"/>
                    <a:pt x="60600" y="10518"/>
                  </a:cubicBezTo>
                  <a:lnTo>
                    <a:pt x="60600" y="10522"/>
                  </a:lnTo>
                  <a:close/>
                </a:path>
              </a:pathLst>
            </a:custGeom>
            <a:grpFill/>
            <a:ln w="748"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AEE0C19D-1EFA-CB69-38CF-EF9E3D705BEA}"/>
                </a:ext>
              </a:extLst>
            </p:cNvPr>
            <p:cNvSpPr/>
            <p:nvPr/>
          </p:nvSpPr>
          <p:spPr>
            <a:xfrm>
              <a:off x="4074103" y="1005061"/>
              <a:ext cx="171127" cy="172430"/>
            </a:xfrm>
            <a:custGeom>
              <a:avLst/>
              <a:gdLst>
                <a:gd name="connsiteX0" fmla="*/ 70937 w 171127"/>
                <a:gd name="connsiteY0" fmla="*/ 172431 h 172430"/>
                <a:gd name="connsiteX1" fmla="*/ 69382 w 171127"/>
                <a:gd name="connsiteY1" fmla="*/ 172194 h 172430"/>
                <a:gd name="connsiteX2" fmla="*/ 51140 w 171127"/>
                <a:gd name="connsiteY2" fmla="*/ 166556 h 172430"/>
                <a:gd name="connsiteX3" fmla="*/ 47452 w 171127"/>
                <a:gd name="connsiteY3" fmla="*/ 160997 h 172430"/>
                <a:gd name="connsiteX4" fmla="*/ 49228 w 171127"/>
                <a:gd name="connsiteY4" fmla="*/ 143234 h 172430"/>
                <a:gd name="connsiteX5" fmla="*/ 36876 w 171127"/>
                <a:gd name="connsiteY5" fmla="*/ 132969 h 172430"/>
                <a:gd name="connsiteX6" fmla="*/ 19961 w 171127"/>
                <a:gd name="connsiteY6" fmla="*/ 138065 h 172430"/>
                <a:gd name="connsiteX7" fmla="*/ 13780 w 171127"/>
                <a:gd name="connsiteY7" fmla="*/ 135478 h 172430"/>
                <a:gd name="connsiteX8" fmla="*/ 4823 w 171127"/>
                <a:gd name="connsiteY8" fmla="*/ 118495 h 172430"/>
                <a:gd name="connsiteX9" fmla="*/ 6135 w 171127"/>
                <a:gd name="connsiteY9" fmla="*/ 111976 h 172430"/>
                <a:gd name="connsiteX10" fmla="*/ 19835 w 171127"/>
                <a:gd name="connsiteY10" fmla="*/ 100679 h 172430"/>
                <a:gd name="connsiteX11" fmla="*/ 18317 w 171127"/>
                <a:gd name="connsiteY11" fmla="*/ 84560 h 172430"/>
                <a:gd name="connsiteX12" fmla="*/ 2752 w 171127"/>
                <a:gd name="connsiteY12" fmla="*/ 76097 h 172430"/>
                <a:gd name="connsiteX13" fmla="*/ 228 w 171127"/>
                <a:gd name="connsiteY13" fmla="*/ 69937 h 172430"/>
                <a:gd name="connsiteX14" fmla="*/ 5819 w 171127"/>
                <a:gd name="connsiteY14" fmla="*/ 51542 h 172430"/>
                <a:gd name="connsiteX15" fmla="*/ 11388 w 171127"/>
                <a:gd name="connsiteY15" fmla="*/ 47854 h 172430"/>
                <a:gd name="connsiteX16" fmla="*/ 28951 w 171127"/>
                <a:gd name="connsiteY16" fmla="*/ 49640 h 172430"/>
                <a:gd name="connsiteX17" fmla="*/ 39153 w 171127"/>
                <a:gd name="connsiteY17" fmla="*/ 37184 h 172430"/>
                <a:gd name="connsiteX18" fmla="*/ 34094 w 171127"/>
                <a:gd name="connsiteY18" fmla="*/ 20037 h 172430"/>
                <a:gd name="connsiteX19" fmla="*/ 36661 w 171127"/>
                <a:gd name="connsiteY19" fmla="*/ 13894 h 172430"/>
                <a:gd name="connsiteX20" fmla="*/ 53523 w 171127"/>
                <a:gd name="connsiteY20" fmla="*/ 4883 h 172430"/>
                <a:gd name="connsiteX21" fmla="*/ 60099 w 171127"/>
                <a:gd name="connsiteY21" fmla="*/ 6211 h 172430"/>
                <a:gd name="connsiteX22" fmla="*/ 71286 w 171127"/>
                <a:gd name="connsiteY22" fmla="*/ 19996 h 172430"/>
                <a:gd name="connsiteX23" fmla="*/ 87184 w 171127"/>
                <a:gd name="connsiteY23" fmla="*/ 18473 h 172430"/>
                <a:gd name="connsiteX24" fmla="*/ 95573 w 171127"/>
                <a:gd name="connsiteY24" fmla="*/ 2786 h 172430"/>
                <a:gd name="connsiteX25" fmla="*/ 101775 w 171127"/>
                <a:gd name="connsiteY25" fmla="*/ 235 h 172430"/>
                <a:gd name="connsiteX26" fmla="*/ 120017 w 171127"/>
                <a:gd name="connsiteY26" fmla="*/ 5884 h 172430"/>
                <a:gd name="connsiteX27" fmla="*/ 123706 w 171127"/>
                <a:gd name="connsiteY27" fmla="*/ 11443 h 172430"/>
                <a:gd name="connsiteX28" fmla="*/ 121930 w 171127"/>
                <a:gd name="connsiteY28" fmla="*/ 29211 h 172430"/>
                <a:gd name="connsiteX29" fmla="*/ 134244 w 171127"/>
                <a:gd name="connsiteY29" fmla="*/ 39471 h 172430"/>
                <a:gd name="connsiteX30" fmla="*/ 151154 w 171127"/>
                <a:gd name="connsiteY30" fmla="*/ 34375 h 172430"/>
                <a:gd name="connsiteX31" fmla="*/ 157340 w 171127"/>
                <a:gd name="connsiteY31" fmla="*/ 36967 h 172430"/>
                <a:gd name="connsiteX32" fmla="*/ 166298 w 171127"/>
                <a:gd name="connsiteY32" fmla="*/ 53951 h 172430"/>
                <a:gd name="connsiteX33" fmla="*/ 164986 w 171127"/>
                <a:gd name="connsiteY33" fmla="*/ 60469 h 172430"/>
                <a:gd name="connsiteX34" fmla="*/ 151286 w 171127"/>
                <a:gd name="connsiteY34" fmla="*/ 71767 h 172430"/>
                <a:gd name="connsiteX35" fmla="*/ 152804 w 171127"/>
                <a:gd name="connsiteY35" fmla="*/ 87880 h 172430"/>
                <a:gd name="connsiteX36" fmla="*/ 168374 w 171127"/>
                <a:gd name="connsiteY36" fmla="*/ 96343 h 172430"/>
                <a:gd name="connsiteX37" fmla="*/ 170898 w 171127"/>
                <a:gd name="connsiteY37" fmla="*/ 102508 h 172430"/>
                <a:gd name="connsiteX38" fmla="*/ 165334 w 171127"/>
                <a:gd name="connsiteY38" fmla="*/ 120898 h 172430"/>
                <a:gd name="connsiteX39" fmla="*/ 159759 w 171127"/>
                <a:gd name="connsiteY39" fmla="*/ 124613 h 172430"/>
                <a:gd name="connsiteX40" fmla="*/ 142202 w 171127"/>
                <a:gd name="connsiteY40" fmla="*/ 122826 h 172430"/>
                <a:gd name="connsiteX41" fmla="*/ 131979 w 171127"/>
                <a:gd name="connsiteY41" fmla="*/ 135278 h 172430"/>
                <a:gd name="connsiteX42" fmla="*/ 137048 w 171127"/>
                <a:gd name="connsiteY42" fmla="*/ 152393 h 172430"/>
                <a:gd name="connsiteX43" fmla="*/ 134481 w 171127"/>
                <a:gd name="connsiteY43" fmla="*/ 158536 h 172430"/>
                <a:gd name="connsiteX44" fmla="*/ 117619 w 171127"/>
                <a:gd name="connsiteY44" fmla="*/ 167552 h 172430"/>
                <a:gd name="connsiteX45" fmla="*/ 111043 w 171127"/>
                <a:gd name="connsiteY45" fmla="*/ 166224 h 172430"/>
                <a:gd name="connsiteX46" fmla="*/ 99856 w 171127"/>
                <a:gd name="connsiteY46" fmla="*/ 152439 h 172430"/>
                <a:gd name="connsiteX47" fmla="*/ 83958 w 171127"/>
                <a:gd name="connsiteY47" fmla="*/ 153962 h 172430"/>
                <a:gd name="connsiteX48" fmla="*/ 75570 w 171127"/>
                <a:gd name="connsiteY48" fmla="*/ 169644 h 172430"/>
                <a:gd name="connsiteX49" fmla="*/ 70937 w 171127"/>
                <a:gd name="connsiteY49" fmla="*/ 172431 h 172430"/>
                <a:gd name="connsiteX50" fmla="*/ 58364 w 171127"/>
                <a:gd name="connsiteY50" fmla="*/ 157760 h 172430"/>
                <a:gd name="connsiteX51" fmla="*/ 68344 w 171127"/>
                <a:gd name="connsiteY51" fmla="*/ 160843 h 172430"/>
                <a:gd name="connsiteX52" fmla="*/ 76279 w 171127"/>
                <a:gd name="connsiteY52" fmla="*/ 146031 h 172430"/>
                <a:gd name="connsiteX53" fmla="*/ 81348 w 171127"/>
                <a:gd name="connsiteY53" fmla="*/ 143270 h 172430"/>
                <a:gd name="connsiteX54" fmla="*/ 100444 w 171127"/>
                <a:gd name="connsiteY54" fmla="*/ 141436 h 172430"/>
                <a:gd name="connsiteX55" fmla="*/ 105951 w 171127"/>
                <a:gd name="connsiteY55" fmla="*/ 143190 h 172430"/>
                <a:gd name="connsiteX56" fmla="*/ 116515 w 171127"/>
                <a:gd name="connsiteY56" fmla="*/ 156206 h 172430"/>
                <a:gd name="connsiteX57" fmla="*/ 125737 w 171127"/>
                <a:gd name="connsiteY57" fmla="*/ 151274 h 172430"/>
                <a:gd name="connsiteX58" fmla="*/ 120942 w 171127"/>
                <a:gd name="connsiteY58" fmla="*/ 135097 h 172430"/>
                <a:gd name="connsiteX59" fmla="*/ 122565 w 171127"/>
                <a:gd name="connsiteY59" fmla="*/ 129601 h 172430"/>
                <a:gd name="connsiteX60" fmla="*/ 134768 w 171127"/>
                <a:gd name="connsiteY60" fmla="*/ 114663 h 172430"/>
                <a:gd name="connsiteX61" fmla="*/ 139895 w 171127"/>
                <a:gd name="connsiteY61" fmla="*/ 111997 h 172430"/>
                <a:gd name="connsiteX62" fmla="*/ 156484 w 171127"/>
                <a:gd name="connsiteY62" fmla="*/ 113683 h 172430"/>
                <a:gd name="connsiteX63" fmla="*/ 159566 w 171127"/>
                <a:gd name="connsiteY63" fmla="*/ 103550 h 172430"/>
                <a:gd name="connsiteX64" fmla="*/ 144854 w 171127"/>
                <a:gd name="connsiteY64" fmla="*/ 95546 h 172430"/>
                <a:gd name="connsiteX65" fmla="*/ 142114 w 171127"/>
                <a:gd name="connsiteY65" fmla="*/ 90503 h 172430"/>
                <a:gd name="connsiteX66" fmla="*/ 140296 w 171127"/>
                <a:gd name="connsiteY66" fmla="*/ 71207 h 172430"/>
                <a:gd name="connsiteX67" fmla="*/ 142024 w 171127"/>
                <a:gd name="connsiteY67" fmla="*/ 65748 h 172430"/>
                <a:gd name="connsiteX68" fmla="*/ 154982 w 171127"/>
                <a:gd name="connsiteY68" fmla="*/ 55067 h 172430"/>
                <a:gd name="connsiteX69" fmla="*/ 150050 w 171127"/>
                <a:gd name="connsiteY69" fmla="*/ 45719 h 172430"/>
                <a:gd name="connsiteX70" fmla="*/ 134084 w 171127"/>
                <a:gd name="connsiteY70" fmla="*/ 50529 h 172430"/>
                <a:gd name="connsiteX71" fmla="*/ 128536 w 171127"/>
                <a:gd name="connsiteY71" fmla="*/ 48885 h 172430"/>
                <a:gd name="connsiteX72" fmla="*/ 113723 w 171127"/>
                <a:gd name="connsiteY72" fmla="*/ 36570 h 172430"/>
                <a:gd name="connsiteX73" fmla="*/ 111089 w 171127"/>
                <a:gd name="connsiteY73" fmla="*/ 31464 h 172430"/>
                <a:gd name="connsiteX74" fmla="*/ 112765 w 171127"/>
                <a:gd name="connsiteY74" fmla="*/ 14681 h 172430"/>
                <a:gd name="connsiteX75" fmla="*/ 102800 w 171127"/>
                <a:gd name="connsiteY75" fmla="*/ 11604 h 172430"/>
                <a:gd name="connsiteX76" fmla="*/ 94896 w 171127"/>
                <a:gd name="connsiteY76" fmla="*/ 26411 h 172430"/>
                <a:gd name="connsiteX77" fmla="*/ 89822 w 171127"/>
                <a:gd name="connsiteY77" fmla="*/ 29177 h 172430"/>
                <a:gd name="connsiteX78" fmla="*/ 70726 w 171127"/>
                <a:gd name="connsiteY78" fmla="*/ 31011 h 172430"/>
                <a:gd name="connsiteX79" fmla="*/ 65214 w 171127"/>
                <a:gd name="connsiteY79" fmla="*/ 29246 h 172430"/>
                <a:gd name="connsiteX80" fmla="*/ 54675 w 171127"/>
                <a:gd name="connsiteY80" fmla="*/ 16236 h 172430"/>
                <a:gd name="connsiteX81" fmla="*/ 45449 w 171127"/>
                <a:gd name="connsiteY81" fmla="*/ 21168 h 172430"/>
                <a:gd name="connsiteX82" fmla="*/ 50244 w 171127"/>
                <a:gd name="connsiteY82" fmla="*/ 37345 h 172430"/>
                <a:gd name="connsiteX83" fmla="*/ 48626 w 171127"/>
                <a:gd name="connsiteY83" fmla="*/ 42841 h 172430"/>
                <a:gd name="connsiteX84" fmla="*/ 36401 w 171127"/>
                <a:gd name="connsiteY84" fmla="*/ 57774 h 172430"/>
                <a:gd name="connsiteX85" fmla="*/ 31274 w 171127"/>
                <a:gd name="connsiteY85" fmla="*/ 60440 h 172430"/>
                <a:gd name="connsiteX86" fmla="*/ 14686 w 171127"/>
                <a:gd name="connsiteY86" fmla="*/ 58754 h 172430"/>
                <a:gd name="connsiteX87" fmla="*/ 11603 w 171127"/>
                <a:gd name="connsiteY87" fmla="*/ 68892 h 172430"/>
                <a:gd name="connsiteX88" fmla="*/ 26321 w 171127"/>
                <a:gd name="connsiteY88" fmla="*/ 76891 h 172430"/>
                <a:gd name="connsiteX89" fmla="*/ 29056 w 171127"/>
                <a:gd name="connsiteY89" fmla="*/ 81934 h 172430"/>
                <a:gd name="connsiteX90" fmla="*/ 30873 w 171127"/>
                <a:gd name="connsiteY90" fmla="*/ 101230 h 172430"/>
                <a:gd name="connsiteX91" fmla="*/ 29145 w 171127"/>
                <a:gd name="connsiteY91" fmla="*/ 106694 h 172430"/>
                <a:gd name="connsiteX92" fmla="*/ 16193 w 171127"/>
                <a:gd name="connsiteY92" fmla="*/ 117376 h 172430"/>
                <a:gd name="connsiteX93" fmla="*/ 21115 w 171127"/>
                <a:gd name="connsiteY93" fmla="*/ 126718 h 172430"/>
                <a:gd name="connsiteX94" fmla="*/ 37080 w 171127"/>
                <a:gd name="connsiteY94" fmla="*/ 121913 h 172430"/>
                <a:gd name="connsiteX95" fmla="*/ 42624 w 171127"/>
                <a:gd name="connsiteY95" fmla="*/ 123557 h 172430"/>
                <a:gd name="connsiteX96" fmla="*/ 57436 w 171127"/>
                <a:gd name="connsiteY96" fmla="*/ 135872 h 172430"/>
                <a:gd name="connsiteX97" fmla="*/ 60070 w 171127"/>
                <a:gd name="connsiteY97" fmla="*/ 140973 h 172430"/>
                <a:gd name="connsiteX98" fmla="*/ 58364 w 171127"/>
                <a:gd name="connsiteY98" fmla="*/ 157760 h 172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171127" h="172430">
                  <a:moveTo>
                    <a:pt x="70937" y="172431"/>
                  </a:moveTo>
                  <a:cubicBezTo>
                    <a:pt x="70410" y="172432"/>
                    <a:pt x="69885" y="172352"/>
                    <a:pt x="69382" y="172194"/>
                  </a:cubicBezTo>
                  <a:lnTo>
                    <a:pt x="51140" y="166556"/>
                  </a:lnTo>
                  <a:cubicBezTo>
                    <a:pt x="48745" y="165816"/>
                    <a:pt x="47202" y="163491"/>
                    <a:pt x="47452" y="160997"/>
                  </a:cubicBezTo>
                  <a:lnTo>
                    <a:pt x="49228" y="143234"/>
                  </a:lnTo>
                  <a:cubicBezTo>
                    <a:pt x="44703" y="140335"/>
                    <a:pt x="40555" y="136887"/>
                    <a:pt x="36876" y="132969"/>
                  </a:cubicBezTo>
                  <a:lnTo>
                    <a:pt x="19961" y="138065"/>
                  </a:lnTo>
                  <a:cubicBezTo>
                    <a:pt x="17547" y="138792"/>
                    <a:pt x="14956" y="137708"/>
                    <a:pt x="13780" y="135478"/>
                  </a:cubicBezTo>
                  <a:lnTo>
                    <a:pt x="4823" y="118495"/>
                  </a:lnTo>
                  <a:cubicBezTo>
                    <a:pt x="3661" y="116285"/>
                    <a:pt x="4209" y="113564"/>
                    <a:pt x="6135" y="111976"/>
                  </a:cubicBezTo>
                  <a:lnTo>
                    <a:pt x="19835" y="100679"/>
                  </a:lnTo>
                  <a:cubicBezTo>
                    <a:pt x="18671" y="95388"/>
                    <a:pt x="18162" y="89975"/>
                    <a:pt x="18317" y="84560"/>
                  </a:cubicBezTo>
                  <a:lnTo>
                    <a:pt x="2752" y="76097"/>
                  </a:lnTo>
                  <a:cubicBezTo>
                    <a:pt x="556" y="74902"/>
                    <a:pt x="-499" y="72329"/>
                    <a:pt x="228" y="69937"/>
                  </a:cubicBezTo>
                  <a:lnTo>
                    <a:pt x="5819" y="51542"/>
                  </a:lnTo>
                  <a:cubicBezTo>
                    <a:pt x="6559" y="49142"/>
                    <a:pt x="8890" y="47598"/>
                    <a:pt x="11388" y="47854"/>
                  </a:cubicBezTo>
                  <a:lnTo>
                    <a:pt x="28951" y="49640"/>
                  </a:lnTo>
                  <a:cubicBezTo>
                    <a:pt x="31827" y="45084"/>
                    <a:pt x="35253" y="40900"/>
                    <a:pt x="39153" y="37184"/>
                  </a:cubicBezTo>
                  <a:lnTo>
                    <a:pt x="34094" y="20037"/>
                  </a:lnTo>
                  <a:cubicBezTo>
                    <a:pt x="33384" y="17640"/>
                    <a:pt x="34455" y="15073"/>
                    <a:pt x="36661" y="13894"/>
                  </a:cubicBezTo>
                  <a:lnTo>
                    <a:pt x="53523" y="4883"/>
                  </a:lnTo>
                  <a:cubicBezTo>
                    <a:pt x="55750" y="3693"/>
                    <a:pt x="58508" y="4250"/>
                    <a:pt x="60099" y="6211"/>
                  </a:cubicBezTo>
                  <a:lnTo>
                    <a:pt x="71286" y="19996"/>
                  </a:lnTo>
                  <a:cubicBezTo>
                    <a:pt x="76502" y="18836"/>
                    <a:pt x="81842" y="18325"/>
                    <a:pt x="87184" y="18473"/>
                  </a:cubicBezTo>
                  <a:lnTo>
                    <a:pt x="95573" y="2786"/>
                  </a:lnTo>
                  <a:cubicBezTo>
                    <a:pt x="96762" y="561"/>
                    <a:pt x="99363" y="-510"/>
                    <a:pt x="101775" y="235"/>
                  </a:cubicBezTo>
                  <a:lnTo>
                    <a:pt x="120017" y="5884"/>
                  </a:lnTo>
                  <a:cubicBezTo>
                    <a:pt x="122412" y="6623"/>
                    <a:pt x="123955" y="8949"/>
                    <a:pt x="123706" y="11443"/>
                  </a:cubicBezTo>
                  <a:lnTo>
                    <a:pt x="121930" y="29211"/>
                  </a:lnTo>
                  <a:cubicBezTo>
                    <a:pt x="126441" y="32111"/>
                    <a:pt x="130577" y="35557"/>
                    <a:pt x="134244" y="39471"/>
                  </a:cubicBezTo>
                  <a:lnTo>
                    <a:pt x="151154" y="34375"/>
                  </a:lnTo>
                  <a:cubicBezTo>
                    <a:pt x="153570" y="33645"/>
                    <a:pt x="156165" y="34733"/>
                    <a:pt x="157340" y="36967"/>
                  </a:cubicBezTo>
                  <a:lnTo>
                    <a:pt x="166298" y="53951"/>
                  </a:lnTo>
                  <a:cubicBezTo>
                    <a:pt x="167460" y="56160"/>
                    <a:pt x="166912" y="58881"/>
                    <a:pt x="164986" y="60469"/>
                  </a:cubicBezTo>
                  <a:lnTo>
                    <a:pt x="151286" y="71767"/>
                  </a:lnTo>
                  <a:cubicBezTo>
                    <a:pt x="152449" y="77056"/>
                    <a:pt x="152959" y="82467"/>
                    <a:pt x="152804" y="87880"/>
                  </a:cubicBezTo>
                  <a:lnTo>
                    <a:pt x="168374" y="96343"/>
                  </a:lnTo>
                  <a:cubicBezTo>
                    <a:pt x="170573" y="97538"/>
                    <a:pt x="171628" y="100114"/>
                    <a:pt x="170898" y="102508"/>
                  </a:cubicBezTo>
                  <a:lnTo>
                    <a:pt x="165334" y="120898"/>
                  </a:lnTo>
                  <a:cubicBezTo>
                    <a:pt x="164604" y="123310"/>
                    <a:pt x="162266" y="124867"/>
                    <a:pt x="159759" y="124613"/>
                  </a:cubicBezTo>
                  <a:lnTo>
                    <a:pt x="142202" y="122826"/>
                  </a:lnTo>
                  <a:cubicBezTo>
                    <a:pt x="139319" y="127381"/>
                    <a:pt x="135886" y="131564"/>
                    <a:pt x="131979" y="135278"/>
                  </a:cubicBezTo>
                  <a:lnTo>
                    <a:pt x="137048" y="152393"/>
                  </a:lnTo>
                  <a:cubicBezTo>
                    <a:pt x="137758" y="154790"/>
                    <a:pt x="136687" y="157358"/>
                    <a:pt x="134481" y="158536"/>
                  </a:cubicBezTo>
                  <a:lnTo>
                    <a:pt x="117619" y="167552"/>
                  </a:lnTo>
                  <a:cubicBezTo>
                    <a:pt x="115392" y="168742"/>
                    <a:pt x="112634" y="168186"/>
                    <a:pt x="111043" y="166224"/>
                  </a:cubicBezTo>
                  <a:lnTo>
                    <a:pt x="99856" y="152439"/>
                  </a:lnTo>
                  <a:cubicBezTo>
                    <a:pt x="94640" y="153599"/>
                    <a:pt x="89300" y="154111"/>
                    <a:pt x="83958" y="153962"/>
                  </a:cubicBezTo>
                  <a:lnTo>
                    <a:pt x="75570" y="169644"/>
                  </a:lnTo>
                  <a:cubicBezTo>
                    <a:pt x="74655" y="171354"/>
                    <a:pt x="72876" y="172425"/>
                    <a:pt x="70937" y="172431"/>
                  </a:cubicBezTo>
                  <a:close/>
                  <a:moveTo>
                    <a:pt x="58364" y="157760"/>
                  </a:moveTo>
                  <a:lnTo>
                    <a:pt x="68344" y="160843"/>
                  </a:lnTo>
                  <a:lnTo>
                    <a:pt x="76279" y="146031"/>
                  </a:lnTo>
                  <a:cubicBezTo>
                    <a:pt x="77263" y="144177"/>
                    <a:pt x="79258" y="143091"/>
                    <a:pt x="81348" y="143270"/>
                  </a:cubicBezTo>
                  <a:cubicBezTo>
                    <a:pt x="87772" y="143792"/>
                    <a:pt x="94238" y="143171"/>
                    <a:pt x="100444" y="141436"/>
                  </a:cubicBezTo>
                  <a:cubicBezTo>
                    <a:pt x="102466" y="140872"/>
                    <a:pt x="104629" y="141561"/>
                    <a:pt x="105951" y="143190"/>
                  </a:cubicBezTo>
                  <a:lnTo>
                    <a:pt x="116515" y="156206"/>
                  </a:lnTo>
                  <a:lnTo>
                    <a:pt x="125737" y="151274"/>
                  </a:lnTo>
                  <a:lnTo>
                    <a:pt x="120942" y="135097"/>
                  </a:lnTo>
                  <a:cubicBezTo>
                    <a:pt x="120352" y="133106"/>
                    <a:pt x="120987" y="130953"/>
                    <a:pt x="122565" y="129601"/>
                  </a:cubicBezTo>
                  <a:cubicBezTo>
                    <a:pt x="127476" y="125375"/>
                    <a:pt x="131607" y="120319"/>
                    <a:pt x="134768" y="114663"/>
                  </a:cubicBezTo>
                  <a:cubicBezTo>
                    <a:pt x="135794" y="112833"/>
                    <a:pt x="137808" y="111786"/>
                    <a:pt x="139895" y="111997"/>
                  </a:cubicBezTo>
                  <a:lnTo>
                    <a:pt x="156484" y="113683"/>
                  </a:lnTo>
                  <a:lnTo>
                    <a:pt x="159566" y="103550"/>
                  </a:lnTo>
                  <a:lnTo>
                    <a:pt x="144854" y="95546"/>
                  </a:lnTo>
                  <a:cubicBezTo>
                    <a:pt x="143026" y="94553"/>
                    <a:pt x="141952" y="92577"/>
                    <a:pt x="142114" y="90503"/>
                  </a:cubicBezTo>
                  <a:cubicBezTo>
                    <a:pt x="142639" y="84014"/>
                    <a:pt x="142024" y="77484"/>
                    <a:pt x="140296" y="71207"/>
                  </a:cubicBezTo>
                  <a:cubicBezTo>
                    <a:pt x="139747" y="69205"/>
                    <a:pt x="140423" y="67068"/>
                    <a:pt x="142024" y="65748"/>
                  </a:cubicBezTo>
                  <a:lnTo>
                    <a:pt x="154982" y="55067"/>
                  </a:lnTo>
                  <a:lnTo>
                    <a:pt x="150050" y="45719"/>
                  </a:lnTo>
                  <a:lnTo>
                    <a:pt x="134084" y="50529"/>
                  </a:lnTo>
                  <a:cubicBezTo>
                    <a:pt x="132072" y="51137"/>
                    <a:pt x="129892" y="50490"/>
                    <a:pt x="128536" y="48885"/>
                  </a:cubicBezTo>
                  <a:cubicBezTo>
                    <a:pt x="124364" y="43937"/>
                    <a:pt x="119349" y="39769"/>
                    <a:pt x="113723" y="36570"/>
                  </a:cubicBezTo>
                  <a:cubicBezTo>
                    <a:pt x="111913" y="35539"/>
                    <a:pt x="110880" y="33537"/>
                    <a:pt x="111089" y="31464"/>
                  </a:cubicBezTo>
                  <a:lnTo>
                    <a:pt x="112765" y="14681"/>
                  </a:lnTo>
                  <a:lnTo>
                    <a:pt x="102800" y="11604"/>
                  </a:lnTo>
                  <a:lnTo>
                    <a:pt x="94896" y="26411"/>
                  </a:lnTo>
                  <a:cubicBezTo>
                    <a:pt x="93906" y="28261"/>
                    <a:pt x="91913" y="29348"/>
                    <a:pt x="89822" y="29177"/>
                  </a:cubicBezTo>
                  <a:cubicBezTo>
                    <a:pt x="83398" y="28661"/>
                    <a:pt x="76934" y="29281"/>
                    <a:pt x="70726" y="31011"/>
                  </a:cubicBezTo>
                  <a:cubicBezTo>
                    <a:pt x="68701" y="31575"/>
                    <a:pt x="66535" y="30881"/>
                    <a:pt x="65214" y="29246"/>
                  </a:cubicBezTo>
                  <a:lnTo>
                    <a:pt x="54675" y="16236"/>
                  </a:lnTo>
                  <a:lnTo>
                    <a:pt x="45449" y="21168"/>
                  </a:lnTo>
                  <a:lnTo>
                    <a:pt x="50244" y="37345"/>
                  </a:lnTo>
                  <a:cubicBezTo>
                    <a:pt x="50835" y="39336"/>
                    <a:pt x="50201" y="41488"/>
                    <a:pt x="48626" y="42841"/>
                  </a:cubicBezTo>
                  <a:cubicBezTo>
                    <a:pt x="43706" y="47062"/>
                    <a:pt x="39568" y="52118"/>
                    <a:pt x="36401" y="57774"/>
                  </a:cubicBezTo>
                  <a:cubicBezTo>
                    <a:pt x="35368" y="59596"/>
                    <a:pt x="33359" y="60641"/>
                    <a:pt x="31274" y="60440"/>
                  </a:cubicBezTo>
                  <a:lnTo>
                    <a:pt x="14686" y="58754"/>
                  </a:lnTo>
                  <a:lnTo>
                    <a:pt x="11603" y="68892"/>
                  </a:lnTo>
                  <a:lnTo>
                    <a:pt x="26321" y="76891"/>
                  </a:lnTo>
                  <a:cubicBezTo>
                    <a:pt x="28148" y="77885"/>
                    <a:pt x="29219" y="79861"/>
                    <a:pt x="29056" y="81934"/>
                  </a:cubicBezTo>
                  <a:cubicBezTo>
                    <a:pt x="28535" y="88422"/>
                    <a:pt x="29151" y="94952"/>
                    <a:pt x="30873" y="101230"/>
                  </a:cubicBezTo>
                  <a:cubicBezTo>
                    <a:pt x="31425" y="103233"/>
                    <a:pt x="30748" y="105373"/>
                    <a:pt x="29145" y="106694"/>
                  </a:cubicBezTo>
                  <a:lnTo>
                    <a:pt x="16193" y="117376"/>
                  </a:lnTo>
                  <a:lnTo>
                    <a:pt x="21115" y="126718"/>
                  </a:lnTo>
                  <a:lnTo>
                    <a:pt x="37080" y="121913"/>
                  </a:lnTo>
                  <a:cubicBezTo>
                    <a:pt x="39091" y="121307"/>
                    <a:pt x="41268" y="121953"/>
                    <a:pt x="42624" y="123557"/>
                  </a:cubicBezTo>
                  <a:cubicBezTo>
                    <a:pt x="46800" y="128500"/>
                    <a:pt x="51813" y="132668"/>
                    <a:pt x="57436" y="135872"/>
                  </a:cubicBezTo>
                  <a:cubicBezTo>
                    <a:pt x="59245" y="136902"/>
                    <a:pt x="60277" y="138901"/>
                    <a:pt x="60070" y="140973"/>
                  </a:cubicBezTo>
                  <a:lnTo>
                    <a:pt x="58364" y="157760"/>
                  </a:lnTo>
                  <a:close/>
                </a:path>
              </a:pathLst>
            </a:custGeom>
            <a:grpFill/>
            <a:ln w="748"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3BB736EC-82CB-3709-374E-CD69A99E65BD}"/>
                </a:ext>
              </a:extLst>
            </p:cNvPr>
            <p:cNvSpPr/>
            <p:nvPr/>
          </p:nvSpPr>
          <p:spPr>
            <a:xfrm>
              <a:off x="4122012" y="1053360"/>
              <a:ext cx="75309" cy="75858"/>
            </a:xfrm>
            <a:custGeom>
              <a:avLst/>
              <a:gdLst>
                <a:gd name="connsiteX0" fmla="*/ 37696 w 75309"/>
                <a:gd name="connsiteY0" fmla="*/ 75859 h 75858"/>
                <a:gd name="connsiteX1" fmla="*/ 4383 w 75309"/>
                <a:gd name="connsiteY1" fmla="*/ 55682 h 75858"/>
                <a:gd name="connsiteX2" fmla="*/ 19986 w 75309"/>
                <a:gd name="connsiteY2" fmla="*/ 4433 h 75858"/>
                <a:gd name="connsiteX3" fmla="*/ 70762 w 75309"/>
                <a:gd name="connsiteY3" fmla="*/ 19853 h 75858"/>
                <a:gd name="connsiteX4" fmla="*/ 70925 w 75309"/>
                <a:gd name="connsiteY4" fmla="*/ 20162 h 75858"/>
                <a:gd name="connsiteX5" fmla="*/ 55322 w 75309"/>
                <a:gd name="connsiteY5" fmla="*/ 71406 h 75858"/>
                <a:gd name="connsiteX6" fmla="*/ 37696 w 75309"/>
                <a:gd name="connsiteY6" fmla="*/ 75859 h 75858"/>
                <a:gd name="connsiteX7" fmla="*/ 37622 w 75309"/>
                <a:gd name="connsiteY7" fmla="*/ 10518 h 75858"/>
                <a:gd name="connsiteX8" fmla="*/ 24976 w 75309"/>
                <a:gd name="connsiteY8" fmla="*/ 13717 h 75858"/>
                <a:gd name="connsiteX9" fmla="*/ 13731 w 75309"/>
                <a:gd name="connsiteY9" fmla="*/ 50761 h 75858"/>
                <a:gd name="connsiteX10" fmla="*/ 29797 w 75309"/>
                <a:gd name="connsiteY10" fmla="*/ 64114 h 75858"/>
                <a:gd name="connsiteX11" fmla="*/ 50374 w 75309"/>
                <a:gd name="connsiteY11" fmla="*/ 62106 h 75858"/>
                <a:gd name="connsiteX12" fmla="*/ 61624 w 75309"/>
                <a:gd name="connsiteY12" fmla="*/ 25057 h 75858"/>
                <a:gd name="connsiteX13" fmla="*/ 61624 w 75309"/>
                <a:gd name="connsiteY13" fmla="*/ 25057 h 75858"/>
                <a:gd name="connsiteX14" fmla="*/ 37643 w 75309"/>
                <a:gd name="connsiteY14" fmla="*/ 10519 h 75858"/>
                <a:gd name="connsiteX15" fmla="*/ 37622 w 75309"/>
                <a:gd name="connsiteY15" fmla="*/ 10519 h 75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5309" h="75858">
                  <a:moveTo>
                    <a:pt x="37696" y="75859"/>
                  </a:moveTo>
                  <a:cubicBezTo>
                    <a:pt x="23707" y="75839"/>
                    <a:pt x="10880" y="68071"/>
                    <a:pt x="4383" y="55682"/>
                  </a:cubicBezTo>
                  <a:cubicBezTo>
                    <a:pt x="-5327" y="37208"/>
                    <a:pt x="1629" y="14361"/>
                    <a:pt x="19986" y="4433"/>
                  </a:cubicBezTo>
                  <a:cubicBezTo>
                    <a:pt x="38266" y="-5331"/>
                    <a:pt x="60999" y="1574"/>
                    <a:pt x="70762" y="19853"/>
                  </a:cubicBezTo>
                  <a:cubicBezTo>
                    <a:pt x="70816" y="19956"/>
                    <a:pt x="70871" y="20059"/>
                    <a:pt x="70925" y="20162"/>
                  </a:cubicBezTo>
                  <a:cubicBezTo>
                    <a:pt x="80637" y="38633"/>
                    <a:pt x="73681" y="61482"/>
                    <a:pt x="55322" y="71406"/>
                  </a:cubicBezTo>
                  <a:cubicBezTo>
                    <a:pt x="49905" y="74323"/>
                    <a:pt x="43849" y="75853"/>
                    <a:pt x="37696" y="75859"/>
                  </a:cubicBezTo>
                  <a:close/>
                  <a:moveTo>
                    <a:pt x="37622" y="10518"/>
                  </a:moveTo>
                  <a:cubicBezTo>
                    <a:pt x="33207" y="10526"/>
                    <a:pt x="28863" y="11625"/>
                    <a:pt x="24976" y="13717"/>
                  </a:cubicBezTo>
                  <a:cubicBezTo>
                    <a:pt x="11714" y="20900"/>
                    <a:pt x="6700" y="37417"/>
                    <a:pt x="13731" y="50761"/>
                  </a:cubicBezTo>
                  <a:cubicBezTo>
                    <a:pt x="17076" y="57188"/>
                    <a:pt x="22866" y="62000"/>
                    <a:pt x="29797" y="64114"/>
                  </a:cubicBezTo>
                  <a:cubicBezTo>
                    <a:pt x="36648" y="66235"/>
                    <a:pt x="44063" y="65511"/>
                    <a:pt x="50374" y="62106"/>
                  </a:cubicBezTo>
                  <a:cubicBezTo>
                    <a:pt x="63639" y="54922"/>
                    <a:pt x="68654" y="38404"/>
                    <a:pt x="61624" y="25057"/>
                  </a:cubicBezTo>
                  <a:lnTo>
                    <a:pt x="61624" y="25057"/>
                  </a:lnTo>
                  <a:cubicBezTo>
                    <a:pt x="56953" y="16132"/>
                    <a:pt x="47717" y="10533"/>
                    <a:pt x="37643" y="10519"/>
                  </a:cubicBezTo>
                  <a:lnTo>
                    <a:pt x="37622" y="10519"/>
                  </a:lnTo>
                  <a:close/>
                </a:path>
              </a:pathLst>
            </a:custGeom>
            <a:grpFill/>
            <a:ln w="748" cap="flat">
              <a:noFill/>
              <a:prstDash val="solid"/>
              <a:miter/>
            </a:ln>
          </p:spPr>
          <p:txBody>
            <a:bodyPr rtlCol="0" anchor="ctr"/>
            <a:lstStyle/>
            <a:p>
              <a:endParaRPr lang="en-US"/>
            </a:p>
          </p:txBody>
        </p:sp>
      </p:grpSp>
      <p:pic>
        <p:nvPicPr>
          <p:cNvPr id="48" name="Graphic 47">
            <a:extLst>
              <a:ext uri="{FF2B5EF4-FFF2-40B4-BE49-F238E27FC236}">
                <a16:creationId xmlns:a16="http://schemas.microsoft.com/office/drawing/2014/main" id="{75ABCA18-BDD5-C345-F17F-1A2ED146279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281524" y="2823748"/>
            <a:ext cx="345190" cy="345190"/>
          </a:xfrm>
          <a:prstGeom prst="rect">
            <a:avLst/>
          </a:prstGeom>
        </p:spPr>
      </p:pic>
    </p:spTree>
    <p:extLst>
      <p:ext uri="{BB962C8B-B14F-4D97-AF65-F5344CB8AC3E}">
        <p14:creationId xmlns:p14="http://schemas.microsoft.com/office/powerpoint/2010/main" val="5940675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E8F3A-F45A-E2F1-A3B1-E73D6CF13DD0}"/>
            </a:ext>
          </a:extLst>
        </p:cNvPr>
        <p:cNvGrpSpPr/>
        <p:nvPr/>
      </p:nvGrpSpPr>
      <p:grpSpPr>
        <a:xfrm>
          <a:off x="0" y="0"/>
          <a:ext cx="0" cy="0"/>
          <a:chOff x="0" y="0"/>
          <a:chExt cx="0" cy="0"/>
        </a:xfrm>
      </p:grpSpPr>
      <p:sp>
        <p:nvSpPr>
          <p:cNvPr id="22" name="Rectangle: Rounded Corners 21">
            <a:extLst>
              <a:ext uri="{FF2B5EF4-FFF2-40B4-BE49-F238E27FC236}">
                <a16:creationId xmlns:a16="http://schemas.microsoft.com/office/drawing/2014/main" id="{05781D23-B2EC-CDC8-BBBC-E248EDFB54B0}"/>
              </a:ext>
            </a:extLst>
          </p:cNvPr>
          <p:cNvSpPr/>
          <p:nvPr/>
        </p:nvSpPr>
        <p:spPr>
          <a:xfrm>
            <a:off x="644833" y="1339633"/>
            <a:ext cx="10902336" cy="573616"/>
          </a:xfrm>
          <a:prstGeom prst="roundRect">
            <a:avLst>
              <a:gd name="adj" fmla="val 21358"/>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4">
            <a:extLst>
              <a:ext uri="{FF2B5EF4-FFF2-40B4-BE49-F238E27FC236}">
                <a16:creationId xmlns:a16="http://schemas.microsoft.com/office/drawing/2014/main" id="{B4E7B9DB-5358-9B06-203B-F2FA5638E5B8}"/>
              </a:ext>
            </a:extLst>
          </p:cNvPr>
          <p:cNvSpPr txBox="1">
            <a:spLocks/>
          </p:cNvSpPr>
          <p:nvPr/>
        </p:nvSpPr>
        <p:spPr>
          <a:xfrm>
            <a:off x="526302" y="542926"/>
            <a:ext cx="11030698"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pc="-150">
                <a:solidFill>
                  <a:schemeClr val="accent1"/>
                </a:solidFill>
                <a:latin typeface="Onest" pitchFamily="2" charset="0"/>
              </a:rPr>
              <a:t>Product Roadmap</a:t>
            </a:r>
            <a:endParaRPr kumimoji="0" lang="en-US" b="0" i="0" u="none" strike="noStrike" kern="1200" cap="none" spc="-150" normalizeH="0" baseline="0" noProof="0">
              <a:ln>
                <a:noFill/>
              </a:ln>
              <a:solidFill>
                <a:schemeClr val="accent1"/>
              </a:solidFill>
              <a:effectLst/>
              <a:uLnTx/>
              <a:uFillTx/>
              <a:latin typeface="Onest" pitchFamily="2" charset="0"/>
            </a:endParaRPr>
          </a:p>
        </p:txBody>
      </p:sp>
      <p:sp>
        <p:nvSpPr>
          <p:cNvPr id="12" name="Title 4">
            <a:extLst>
              <a:ext uri="{FF2B5EF4-FFF2-40B4-BE49-F238E27FC236}">
                <a16:creationId xmlns:a16="http://schemas.microsoft.com/office/drawing/2014/main" id="{8A19FC28-3B39-D240-A599-772EDB824802}"/>
              </a:ext>
            </a:extLst>
          </p:cNvPr>
          <p:cNvSpPr txBox="1">
            <a:spLocks/>
          </p:cNvSpPr>
          <p:nvPr/>
        </p:nvSpPr>
        <p:spPr>
          <a:xfrm>
            <a:off x="526301" y="285750"/>
            <a:ext cx="2797002"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a:ln>
                  <a:noFill/>
                </a:ln>
                <a:solidFill>
                  <a:schemeClr val="accent2"/>
                </a:solidFill>
                <a:effectLst/>
                <a:uLnTx/>
                <a:uFillTx/>
                <a:latin typeface="Onest ExtraBold" pitchFamily="2" charset="0"/>
              </a:rPr>
              <a:t>PRODUCT</a:t>
            </a:r>
          </a:p>
        </p:txBody>
      </p:sp>
      <p:graphicFrame>
        <p:nvGraphicFramePr>
          <p:cNvPr id="4" name="Table 3">
            <a:extLst>
              <a:ext uri="{FF2B5EF4-FFF2-40B4-BE49-F238E27FC236}">
                <a16:creationId xmlns:a16="http://schemas.microsoft.com/office/drawing/2014/main" id="{86887AA4-21CC-066D-9B22-ED45D2184606}"/>
              </a:ext>
            </a:extLst>
          </p:cNvPr>
          <p:cNvGraphicFramePr>
            <a:graphicFrameLocks noGrp="1"/>
          </p:cNvGraphicFramePr>
          <p:nvPr>
            <p:extLst>
              <p:ext uri="{D42A27DB-BD31-4B8C-83A1-F6EECF244321}">
                <p14:modId xmlns:p14="http://schemas.microsoft.com/office/powerpoint/2010/main" val="4004238722"/>
              </p:ext>
            </p:extLst>
          </p:nvPr>
        </p:nvGraphicFramePr>
        <p:xfrm>
          <a:off x="644832" y="1233529"/>
          <a:ext cx="10912172" cy="4963152"/>
        </p:xfrm>
        <a:graphic>
          <a:graphicData uri="http://schemas.openxmlformats.org/drawingml/2006/table">
            <a:tbl>
              <a:tblPr firstRow="1" bandRow="1">
                <a:tableStyleId>{5C22544A-7EE6-4342-B048-85BDC9FD1C3A}</a:tableStyleId>
              </a:tblPr>
              <a:tblGrid>
                <a:gridCol w="2698136">
                  <a:extLst>
                    <a:ext uri="{9D8B030D-6E8A-4147-A177-3AD203B41FA5}">
                      <a16:colId xmlns:a16="http://schemas.microsoft.com/office/drawing/2014/main" val="3211737043"/>
                    </a:ext>
                  </a:extLst>
                </a:gridCol>
                <a:gridCol w="2053509">
                  <a:extLst>
                    <a:ext uri="{9D8B030D-6E8A-4147-A177-3AD203B41FA5}">
                      <a16:colId xmlns:a16="http://schemas.microsoft.com/office/drawing/2014/main" val="314579898"/>
                    </a:ext>
                  </a:extLst>
                </a:gridCol>
                <a:gridCol w="2053509">
                  <a:extLst>
                    <a:ext uri="{9D8B030D-6E8A-4147-A177-3AD203B41FA5}">
                      <a16:colId xmlns:a16="http://schemas.microsoft.com/office/drawing/2014/main" val="3599384637"/>
                    </a:ext>
                  </a:extLst>
                </a:gridCol>
                <a:gridCol w="2053509">
                  <a:extLst>
                    <a:ext uri="{9D8B030D-6E8A-4147-A177-3AD203B41FA5}">
                      <a16:colId xmlns:a16="http://schemas.microsoft.com/office/drawing/2014/main" val="3231787872"/>
                    </a:ext>
                  </a:extLst>
                </a:gridCol>
                <a:gridCol w="2053509">
                  <a:extLst>
                    <a:ext uri="{9D8B030D-6E8A-4147-A177-3AD203B41FA5}">
                      <a16:colId xmlns:a16="http://schemas.microsoft.com/office/drawing/2014/main" val="3696887087"/>
                    </a:ext>
                  </a:extLst>
                </a:gridCol>
              </a:tblGrid>
              <a:tr h="827192">
                <a:tc>
                  <a:txBody>
                    <a:bodyPr/>
                    <a:lstStyle/>
                    <a:p>
                      <a:pPr algn="ctr"/>
                      <a:endParaRPr lang="en-US" sz="1600" b="0">
                        <a:solidFill>
                          <a:schemeClr val="bg1"/>
                        </a:solidFill>
                        <a:latin typeface="Onest" panose="020B0604020202020204" charset="0"/>
                      </a:endParaRPr>
                    </a:p>
                  </a:txBody>
                  <a:tcPr marL="822960" marB="91440" anchor="ctr">
                    <a:lnL w="12700" cmpd="sng">
                      <a:noFill/>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a:solidFill>
                            <a:schemeClr val="bg1"/>
                          </a:solidFill>
                          <a:latin typeface="Onest" panose="020B0604020202020204" charset="0"/>
                        </a:rPr>
                        <a:t>2020</a:t>
                      </a:r>
                    </a:p>
                  </a:txBody>
                  <a:tcPr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a:solidFill>
                            <a:schemeClr val="bg1"/>
                          </a:solidFill>
                          <a:latin typeface="Onest" panose="020B0604020202020204" charset="0"/>
                        </a:rPr>
                        <a:t>2021</a:t>
                      </a:r>
                    </a:p>
                  </a:txBody>
                  <a:tcPr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a:solidFill>
                            <a:schemeClr val="bg1"/>
                          </a:solidFill>
                          <a:latin typeface="Onest" panose="020B0604020202020204" charset="0"/>
                        </a:rPr>
                        <a:t>2022</a:t>
                      </a:r>
                    </a:p>
                  </a:txBody>
                  <a:tcPr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a:solidFill>
                            <a:schemeClr val="bg1"/>
                          </a:solidFill>
                          <a:latin typeface="Onest" panose="020B0604020202020204" charset="0"/>
                        </a:rPr>
                        <a:t>2023</a:t>
                      </a:r>
                    </a:p>
                  </a:txBody>
                  <a:tcPr marB="9144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2712823"/>
                  </a:ext>
                </a:extLst>
              </a:tr>
              <a:tr h="827192">
                <a:tc>
                  <a:txBody>
                    <a:bodyPr/>
                    <a:lstStyle/>
                    <a:p>
                      <a:r>
                        <a:rPr lang="en-US" sz="1400">
                          <a:solidFill>
                            <a:schemeClr val="accent1"/>
                          </a:solidFill>
                          <a:latin typeface="Onest" panose="020B0604020202020204" charset="0"/>
                        </a:rPr>
                        <a:t>Concept/Ideation</a:t>
                      </a:r>
                    </a:p>
                  </a:txBody>
                  <a:tcPr marL="822960"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sz="1200">
                        <a:solidFill>
                          <a:schemeClr val="accent6"/>
                        </a:solidFill>
                        <a:latin typeface="Onest" panose="020B0604020202020204" charset="0"/>
                      </a:endParaRPr>
                    </a:p>
                  </a:txBody>
                  <a:tcPr marL="1828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sz="1200">
                        <a:solidFill>
                          <a:schemeClr val="accent6"/>
                        </a:solidFill>
                        <a:latin typeface="Onest" panose="020B0604020202020204" charset="0"/>
                      </a:endParaRPr>
                    </a:p>
                  </a:txBody>
                  <a:tcPr marL="1828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sz="1200">
                        <a:solidFill>
                          <a:schemeClr val="accent6"/>
                        </a:solidFill>
                        <a:latin typeface="Onest" panose="020B0604020202020204" charset="0"/>
                      </a:endParaRPr>
                    </a:p>
                  </a:txBody>
                  <a:tcPr marL="1828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a:solidFill>
                          <a:schemeClr val="accent6"/>
                        </a:solidFill>
                        <a:latin typeface="Onest" panose="020B0604020202020204" charset="0"/>
                      </a:endParaRPr>
                    </a:p>
                  </a:txBody>
                  <a:tcPr marL="18288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45317314"/>
                  </a:ext>
                </a:extLst>
              </a:tr>
              <a:tr h="8271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chemeClr val="accent1"/>
                          </a:solidFill>
                          <a:latin typeface="Onest" panose="020B0604020202020204" charset="0"/>
                        </a:rPr>
                        <a:t>Development</a:t>
                      </a:r>
                    </a:p>
                  </a:txBody>
                  <a:tcPr marL="822960" anchor="ctr">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sz="1200">
                        <a:solidFill>
                          <a:schemeClr val="accent6"/>
                        </a:solidFill>
                        <a:latin typeface="Onest" panose="020B0604020202020204" charset="0"/>
                      </a:endParaRPr>
                    </a:p>
                  </a:txBody>
                  <a:tcPr marL="1828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sz="1200">
                        <a:solidFill>
                          <a:schemeClr val="accent6"/>
                        </a:solidFill>
                        <a:latin typeface="Onest" panose="020B0604020202020204" charset="0"/>
                      </a:endParaRPr>
                    </a:p>
                  </a:txBody>
                  <a:tcPr marL="1828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sz="1200">
                        <a:solidFill>
                          <a:schemeClr val="accent6"/>
                        </a:solidFill>
                        <a:latin typeface="Onest" panose="020B0604020202020204" charset="0"/>
                      </a:endParaRPr>
                    </a:p>
                  </a:txBody>
                  <a:tcPr marL="1828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a:solidFill>
                          <a:schemeClr val="accent6"/>
                        </a:solidFill>
                        <a:latin typeface="Onest" panose="020B0604020202020204" charset="0"/>
                      </a:endParaRPr>
                    </a:p>
                  </a:txBody>
                  <a:tcPr marL="18288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6303743"/>
                  </a:ext>
                </a:extLst>
              </a:tr>
              <a:tr h="8271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chemeClr val="accent1"/>
                          </a:solidFill>
                          <a:latin typeface="Onest" panose="020B0604020202020204" charset="0"/>
                        </a:rPr>
                        <a:t>Testing</a:t>
                      </a:r>
                    </a:p>
                  </a:txBody>
                  <a:tcPr marL="822960" anchor="ctr">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sz="1200">
                        <a:solidFill>
                          <a:schemeClr val="accent6"/>
                        </a:solidFill>
                        <a:latin typeface="Onest" panose="020B0604020202020204" charset="0"/>
                      </a:endParaRPr>
                    </a:p>
                  </a:txBody>
                  <a:tcPr marL="1828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sz="1200">
                        <a:solidFill>
                          <a:schemeClr val="accent6"/>
                        </a:solidFill>
                        <a:latin typeface="Onest" panose="020B0604020202020204" charset="0"/>
                      </a:endParaRPr>
                    </a:p>
                  </a:txBody>
                  <a:tcPr marL="1828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sz="1200">
                        <a:solidFill>
                          <a:schemeClr val="accent6"/>
                        </a:solidFill>
                        <a:latin typeface="Onest" panose="020B0604020202020204" charset="0"/>
                      </a:endParaRPr>
                    </a:p>
                  </a:txBody>
                  <a:tcPr marL="1828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a:solidFill>
                          <a:schemeClr val="accent6"/>
                        </a:solidFill>
                        <a:latin typeface="Onest" panose="020B0604020202020204" charset="0"/>
                      </a:endParaRPr>
                    </a:p>
                  </a:txBody>
                  <a:tcPr marL="18288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69295667"/>
                  </a:ext>
                </a:extLst>
              </a:tr>
              <a:tr h="8271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chemeClr val="accent1"/>
                          </a:solidFill>
                          <a:latin typeface="Onest" panose="020B0604020202020204" charset="0"/>
                        </a:rPr>
                        <a:t>Production</a:t>
                      </a:r>
                    </a:p>
                  </a:txBody>
                  <a:tcPr marL="822960" anchor="ctr">
                    <a:lnL w="12700" cmpd="sng">
                      <a:noFill/>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a:solidFill>
                          <a:schemeClr val="accent6"/>
                        </a:solidFill>
                        <a:latin typeface="Onest" panose="020B0604020202020204" charset="0"/>
                      </a:endParaRPr>
                    </a:p>
                  </a:txBody>
                  <a:tcPr marL="1828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a:solidFill>
                          <a:schemeClr val="accent6"/>
                        </a:solidFill>
                        <a:latin typeface="Onest" panose="020B0604020202020204" charset="0"/>
                      </a:endParaRPr>
                    </a:p>
                  </a:txBody>
                  <a:tcPr marL="1828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a:solidFill>
                          <a:schemeClr val="accent6"/>
                        </a:solidFill>
                        <a:latin typeface="Onest" panose="020B0604020202020204" charset="0"/>
                      </a:endParaRPr>
                    </a:p>
                  </a:txBody>
                  <a:tcPr marL="1828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a:solidFill>
                          <a:schemeClr val="accent6"/>
                        </a:solidFill>
                        <a:latin typeface="Onest" panose="020B0604020202020204" charset="0"/>
                      </a:endParaRPr>
                    </a:p>
                  </a:txBody>
                  <a:tcPr marL="18288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38049556"/>
                  </a:ext>
                </a:extLst>
              </a:tr>
              <a:tr h="8271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chemeClr val="accent1"/>
                          </a:solidFill>
                          <a:latin typeface="Onest" panose="020B0604020202020204" charset="0"/>
                        </a:rPr>
                        <a:t>Marketing</a:t>
                      </a:r>
                    </a:p>
                  </a:txBody>
                  <a:tcPr marL="822960" anchor="ctr">
                    <a:lnL w="12700" cmpd="sng">
                      <a:noFill/>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a:solidFill>
                          <a:schemeClr val="accent6"/>
                        </a:solidFill>
                        <a:latin typeface="Onest" panose="020B0604020202020204" charset="0"/>
                      </a:endParaRPr>
                    </a:p>
                  </a:txBody>
                  <a:tcPr marL="1828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a:solidFill>
                          <a:schemeClr val="accent6"/>
                        </a:solidFill>
                        <a:latin typeface="Onest" panose="020B0604020202020204" charset="0"/>
                      </a:endParaRPr>
                    </a:p>
                  </a:txBody>
                  <a:tcPr marL="1828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a:solidFill>
                          <a:schemeClr val="accent6"/>
                        </a:solidFill>
                        <a:latin typeface="Onest" panose="020B0604020202020204" charset="0"/>
                      </a:endParaRPr>
                    </a:p>
                  </a:txBody>
                  <a:tcPr marL="1828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a:solidFill>
                          <a:schemeClr val="accent6"/>
                        </a:solidFill>
                        <a:latin typeface="Onest" panose="020B0604020202020204" charset="0"/>
                      </a:endParaRPr>
                    </a:p>
                  </a:txBody>
                  <a:tcPr marL="18288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10733310"/>
                  </a:ext>
                </a:extLst>
              </a:tr>
            </a:tbl>
          </a:graphicData>
        </a:graphic>
      </p:graphicFrame>
      <p:sp>
        <p:nvSpPr>
          <p:cNvPr id="17" name="Rectangle: Rounded Corners 16">
            <a:extLst>
              <a:ext uri="{FF2B5EF4-FFF2-40B4-BE49-F238E27FC236}">
                <a16:creationId xmlns:a16="http://schemas.microsoft.com/office/drawing/2014/main" id="{1FA9EAB4-C561-E3D1-1D43-83C3E57F67F3}"/>
              </a:ext>
            </a:extLst>
          </p:cNvPr>
          <p:cNvSpPr/>
          <p:nvPr/>
        </p:nvSpPr>
        <p:spPr>
          <a:xfrm>
            <a:off x="3342967" y="2429271"/>
            <a:ext cx="3743633" cy="86000"/>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5CA6065B-4100-F2D1-65B2-A17A0D41DE85}"/>
              </a:ext>
            </a:extLst>
          </p:cNvPr>
          <p:cNvSpPr/>
          <p:nvPr/>
        </p:nvSpPr>
        <p:spPr>
          <a:xfrm>
            <a:off x="4753768" y="3256150"/>
            <a:ext cx="3827463" cy="86000"/>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Rounded Corners 18">
            <a:extLst>
              <a:ext uri="{FF2B5EF4-FFF2-40B4-BE49-F238E27FC236}">
                <a16:creationId xmlns:a16="http://schemas.microsoft.com/office/drawing/2014/main" id="{BD22234E-648E-1C03-66F3-6720041DBE6F}"/>
              </a:ext>
            </a:extLst>
          </p:cNvPr>
          <p:cNvSpPr/>
          <p:nvPr/>
        </p:nvSpPr>
        <p:spPr>
          <a:xfrm>
            <a:off x="4359275" y="4083029"/>
            <a:ext cx="4716780" cy="86000"/>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Rounded Corners 19">
            <a:extLst>
              <a:ext uri="{FF2B5EF4-FFF2-40B4-BE49-F238E27FC236}">
                <a16:creationId xmlns:a16="http://schemas.microsoft.com/office/drawing/2014/main" id="{330F82CA-D111-4854-3AFF-A9214AE3B26F}"/>
              </a:ext>
            </a:extLst>
          </p:cNvPr>
          <p:cNvSpPr/>
          <p:nvPr/>
        </p:nvSpPr>
        <p:spPr>
          <a:xfrm>
            <a:off x="8336280" y="4909908"/>
            <a:ext cx="2208373" cy="86000"/>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Rounded Corners 20">
            <a:extLst>
              <a:ext uri="{FF2B5EF4-FFF2-40B4-BE49-F238E27FC236}">
                <a16:creationId xmlns:a16="http://schemas.microsoft.com/office/drawing/2014/main" id="{6F7F981E-81EA-273D-9835-AB5BAF62B387}"/>
              </a:ext>
            </a:extLst>
          </p:cNvPr>
          <p:cNvSpPr/>
          <p:nvPr/>
        </p:nvSpPr>
        <p:spPr>
          <a:xfrm>
            <a:off x="8794750" y="5736787"/>
            <a:ext cx="2765425" cy="86000"/>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F41DF517-A09A-76A8-4F5C-2EFC2134188E}"/>
              </a:ext>
            </a:extLst>
          </p:cNvPr>
          <p:cNvSpPr/>
          <p:nvPr/>
        </p:nvSpPr>
        <p:spPr>
          <a:xfrm>
            <a:off x="756285" y="3882002"/>
            <a:ext cx="513636" cy="489234"/>
          </a:xfrm>
          <a:prstGeom prst="roundRect">
            <a:avLst>
              <a:gd name="adj" fmla="val 10176"/>
            </a:avLst>
          </a:prstGeom>
          <a:solidFill>
            <a:schemeClr val="accent5">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9C531375-5E3A-7C63-4BFB-978AB517BFFF}"/>
              </a:ext>
            </a:extLst>
          </p:cNvPr>
          <p:cNvSpPr/>
          <p:nvPr/>
        </p:nvSpPr>
        <p:spPr>
          <a:xfrm>
            <a:off x="756285" y="2227654"/>
            <a:ext cx="513636" cy="489234"/>
          </a:xfrm>
          <a:prstGeom prst="roundRect">
            <a:avLst>
              <a:gd name="adj" fmla="val 10176"/>
            </a:avLst>
          </a:prstGeom>
          <a:solidFill>
            <a:schemeClr val="accent5">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1ADB4DD2-F332-A9BF-A246-C4480B905724}"/>
              </a:ext>
            </a:extLst>
          </p:cNvPr>
          <p:cNvSpPr/>
          <p:nvPr/>
        </p:nvSpPr>
        <p:spPr>
          <a:xfrm>
            <a:off x="756285" y="5536349"/>
            <a:ext cx="513636" cy="489234"/>
          </a:xfrm>
          <a:prstGeom prst="roundRect">
            <a:avLst>
              <a:gd name="adj" fmla="val 10176"/>
            </a:avLst>
          </a:prstGeom>
          <a:solidFill>
            <a:schemeClr val="accent5">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FC533BF0-07BC-4693-1777-36919D238D9F}"/>
              </a:ext>
            </a:extLst>
          </p:cNvPr>
          <p:cNvSpPr/>
          <p:nvPr/>
        </p:nvSpPr>
        <p:spPr>
          <a:xfrm>
            <a:off x="756285" y="3054828"/>
            <a:ext cx="513636" cy="489234"/>
          </a:xfrm>
          <a:prstGeom prst="roundRect">
            <a:avLst>
              <a:gd name="adj" fmla="val 10176"/>
            </a:avLst>
          </a:prstGeom>
          <a:solidFill>
            <a:schemeClr val="accent5">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ABC96F8C-440A-B9F2-167E-67651869D3F8}"/>
              </a:ext>
            </a:extLst>
          </p:cNvPr>
          <p:cNvSpPr/>
          <p:nvPr/>
        </p:nvSpPr>
        <p:spPr>
          <a:xfrm>
            <a:off x="756285" y="4709176"/>
            <a:ext cx="513636" cy="489234"/>
          </a:xfrm>
          <a:prstGeom prst="roundRect">
            <a:avLst>
              <a:gd name="adj" fmla="val 10176"/>
            </a:avLst>
          </a:prstGeom>
          <a:solidFill>
            <a:schemeClr val="accent5">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a:extLst>
              <a:ext uri="{FF2B5EF4-FFF2-40B4-BE49-F238E27FC236}">
                <a16:creationId xmlns:a16="http://schemas.microsoft.com/office/drawing/2014/main" id="{4720023E-B894-EF19-A18B-ABF60DE97681}"/>
              </a:ext>
            </a:extLst>
          </p:cNvPr>
          <p:cNvGrpSpPr/>
          <p:nvPr/>
        </p:nvGrpSpPr>
        <p:grpSpPr>
          <a:xfrm>
            <a:off x="832818" y="2280595"/>
            <a:ext cx="360570" cy="383352"/>
            <a:chOff x="6486213" y="1012393"/>
            <a:chExt cx="327961" cy="348683"/>
          </a:xfrm>
          <a:solidFill>
            <a:schemeClr val="accent2"/>
          </a:solidFill>
        </p:grpSpPr>
        <p:sp>
          <p:nvSpPr>
            <p:cNvPr id="3" name="Freeform: Shape 2">
              <a:extLst>
                <a:ext uri="{FF2B5EF4-FFF2-40B4-BE49-F238E27FC236}">
                  <a16:creationId xmlns:a16="http://schemas.microsoft.com/office/drawing/2014/main" id="{994D557F-36AD-FE20-90A7-7204C6614C69}"/>
                </a:ext>
              </a:extLst>
            </p:cNvPr>
            <p:cNvSpPr/>
            <p:nvPr/>
          </p:nvSpPr>
          <p:spPr>
            <a:xfrm>
              <a:off x="6547531" y="1062041"/>
              <a:ext cx="205431" cy="239658"/>
            </a:xfrm>
            <a:custGeom>
              <a:avLst/>
              <a:gdLst>
                <a:gd name="connsiteX0" fmla="*/ 146596 w 205431"/>
                <a:gd name="connsiteY0" fmla="*/ 239659 h 239658"/>
                <a:gd name="connsiteX1" fmla="*/ 58728 w 205431"/>
                <a:gd name="connsiteY1" fmla="*/ 239659 h 239658"/>
                <a:gd name="connsiteX2" fmla="*/ 53747 w 205431"/>
                <a:gd name="connsiteY2" fmla="*/ 234678 h 239658"/>
                <a:gd name="connsiteX3" fmla="*/ 53747 w 205431"/>
                <a:gd name="connsiteY3" fmla="*/ 229697 h 239658"/>
                <a:gd name="connsiteX4" fmla="*/ 28293 w 205431"/>
                <a:gd name="connsiteY4" fmla="*/ 173608 h 239658"/>
                <a:gd name="connsiteX5" fmla="*/ 24657 w 205431"/>
                <a:gd name="connsiteY5" fmla="*/ 169524 h 239658"/>
                <a:gd name="connsiteX6" fmla="*/ 0 w 205431"/>
                <a:gd name="connsiteY6" fmla="*/ 102776 h 239658"/>
                <a:gd name="connsiteX7" fmla="*/ 97083 w 205431"/>
                <a:gd name="connsiteY7" fmla="*/ 163 h 239658"/>
                <a:gd name="connsiteX8" fmla="*/ 205271 w 205431"/>
                <a:gd name="connsiteY8" fmla="*/ 96879 h 239658"/>
                <a:gd name="connsiteX9" fmla="*/ 180618 w 205431"/>
                <a:gd name="connsiteY9" fmla="*/ 169524 h 239658"/>
                <a:gd name="connsiteX10" fmla="*/ 177081 w 205431"/>
                <a:gd name="connsiteY10" fmla="*/ 173658 h 239658"/>
                <a:gd name="connsiteX11" fmla="*/ 151578 w 205431"/>
                <a:gd name="connsiteY11" fmla="*/ 229796 h 239658"/>
                <a:gd name="connsiteX12" fmla="*/ 151578 w 205431"/>
                <a:gd name="connsiteY12" fmla="*/ 234777 h 239658"/>
                <a:gd name="connsiteX13" fmla="*/ 146596 w 205431"/>
                <a:gd name="connsiteY13" fmla="*/ 239659 h 239658"/>
                <a:gd name="connsiteX14" fmla="*/ 63709 w 205431"/>
                <a:gd name="connsiteY14" fmla="*/ 229697 h 239658"/>
                <a:gd name="connsiteX15" fmla="*/ 141615 w 205431"/>
                <a:gd name="connsiteY15" fmla="*/ 229697 h 239658"/>
                <a:gd name="connsiteX16" fmla="*/ 169510 w 205431"/>
                <a:gd name="connsiteY16" fmla="*/ 167133 h 239658"/>
                <a:gd name="connsiteX17" fmla="*/ 173096 w 205431"/>
                <a:gd name="connsiteY17" fmla="*/ 162998 h 239658"/>
                <a:gd name="connsiteX18" fmla="*/ 163175 w 205431"/>
                <a:gd name="connsiteY18" fmla="*/ 32347 h 239658"/>
                <a:gd name="connsiteX19" fmla="*/ 97681 w 205431"/>
                <a:gd name="connsiteY19" fmla="*/ 10126 h 239658"/>
                <a:gd name="connsiteX20" fmla="*/ 9962 w 205431"/>
                <a:gd name="connsiteY20" fmla="*/ 102776 h 239658"/>
                <a:gd name="connsiteX21" fmla="*/ 32228 w 205431"/>
                <a:gd name="connsiteY21" fmla="*/ 162998 h 239658"/>
                <a:gd name="connsiteX22" fmla="*/ 35815 w 205431"/>
                <a:gd name="connsiteY22" fmla="*/ 167183 h 239658"/>
                <a:gd name="connsiteX23" fmla="*/ 63709 w 205431"/>
                <a:gd name="connsiteY23" fmla="*/ 229697 h 239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5431" h="239658">
                  <a:moveTo>
                    <a:pt x="146596" y="239659"/>
                  </a:moveTo>
                  <a:lnTo>
                    <a:pt x="58728" y="239659"/>
                  </a:lnTo>
                  <a:cubicBezTo>
                    <a:pt x="55977" y="239659"/>
                    <a:pt x="53747" y="237429"/>
                    <a:pt x="53747" y="234678"/>
                  </a:cubicBezTo>
                  <a:lnTo>
                    <a:pt x="53747" y="229697"/>
                  </a:lnTo>
                  <a:cubicBezTo>
                    <a:pt x="53747" y="203047"/>
                    <a:pt x="45777" y="193832"/>
                    <a:pt x="28293" y="173608"/>
                  </a:cubicBezTo>
                  <a:lnTo>
                    <a:pt x="24657" y="169524"/>
                  </a:lnTo>
                  <a:cubicBezTo>
                    <a:pt x="8736" y="150930"/>
                    <a:pt x="-10" y="127255"/>
                    <a:pt x="0" y="102776"/>
                  </a:cubicBezTo>
                  <a:cubicBezTo>
                    <a:pt x="536" y="48442"/>
                    <a:pt x="42862" y="3705"/>
                    <a:pt x="97083" y="163"/>
                  </a:cubicBezTo>
                  <a:cubicBezTo>
                    <a:pt x="153666" y="-3005"/>
                    <a:pt x="202104" y="40297"/>
                    <a:pt x="205271" y="96879"/>
                  </a:cubicBezTo>
                  <a:cubicBezTo>
                    <a:pt x="206755" y="123371"/>
                    <a:pt x="197919" y="149407"/>
                    <a:pt x="180618" y="169524"/>
                  </a:cubicBezTo>
                  <a:lnTo>
                    <a:pt x="177081" y="173658"/>
                  </a:lnTo>
                  <a:cubicBezTo>
                    <a:pt x="159597" y="193932"/>
                    <a:pt x="151578" y="203147"/>
                    <a:pt x="151578" y="229796"/>
                  </a:cubicBezTo>
                  <a:lnTo>
                    <a:pt x="151578" y="234777"/>
                  </a:lnTo>
                  <a:cubicBezTo>
                    <a:pt x="151523" y="237490"/>
                    <a:pt x="149309" y="239659"/>
                    <a:pt x="146596" y="239659"/>
                  </a:cubicBezTo>
                  <a:close/>
                  <a:moveTo>
                    <a:pt x="63709" y="229697"/>
                  </a:moveTo>
                  <a:lnTo>
                    <a:pt x="141615" y="229697"/>
                  </a:lnTo>
                  <a:cubicBezTo>
                    <a:pt x="141615" y="199411"/>
                    <a:pt x="151578" y="187954"/>
                    <a:pt x="169510" y="167133"/>
                  </a:cubicBezTo>
                  <a:lnTo>
                    <a:pt x="173096" y="162998"/>
                  </a:lnTo>
                  <a:cubicBezTo>
                    <a:pt x="206435" y="124180"/>
                    <a:pt x="201993" y="65686"/>
                    <a:pt x="163175" y="32347"/>
                  </a:cubicBezTo>
                  <a:cubicBezTo>
                    <a:pt x="145030" y="16764"/>
                    <a:pt x="121562" y="8802"/>
                    <a:pt x="97681" y="10126"/>
                  </a:cubicBezTo>
                  <a:cubicBezTo>
                    <a:pt x="48683" y="13256"/>
                    <a:pt x="10411" y="53680"/>
                    <a:pt x="9962" y="102776"/>
                  </a:cubicBezTo>
                  <a:cubicBezTo>
                    <a:pt x="9960" y="124864"/>
                    <a:pt x="17858" y="146224"/>
                    <a:pt x="32228" y="162998"/>
                  </a:cubicBezTo>
                  <a:lnTo>
                    <a:pt x="35815" y="167183"/>
                  </a:lnTo>
                  <a:cubicBezTo>
                    <a:pt x="53199" y="187307"/>
                    <a:pt x="63660" y="199411"/>
                    <a:pt x="63709" y="229697"/>
                  </a:cubicBezTo>
                  <a:close/>
                </a:path>
              </a:pathLst>
            </a:custGeom>
            <a:grpFill/>
            <a:ln w="4891" cap="flat">
              <a:noFill/>
              <a:prstDash val="solid"/>
              <a:miter/>
            </a:ln>
          </p:spPr>
          <p:txBody>
            <a:bodyPr rtlCol="0" anchor="ctr"/>
            <a:lstStyle/>
            <a:p>
              <a:endParaRPr lang="en-US"/>
            </a:p>
          </p:txBody>
        </p:sp>
        <p:sp>
          <p:nvSpPr>
            <p:cNvPr id="5" name="Freeform: Shape 4">
              <a:extLst>
                <a:ext uri="{FF2B5EF4-FFF2-40B4-BE49-F238E27FC236}">
                  <a16:creationId xmlns:a16="http://schemas.microsoft.com/office/drawing/2014/main" id="{58876219-EAF4-5D71-1836-3BE6A0424151}"/>
                </a:ext>
              </a:extLst>
            </p:cNvPr>
            <p:cNvSpPr/>
            <p:nvPr/>
          </p:nvSpPr>
          <p:spPr>
            <a:xfrm>
              <a:off x="6591274" y="1291738"/>
              <a:ext cx="117839" cy="32826"/>
            </a:xfrm>
            <a:custGeom>
              <a:avLst/>
              <a:gdLst>
                <a:gd name="connsiteX0" fmla="*/ 102306 w 117839"/>
                <a:gd name="connsiteY0" fmla="*/ 32826 h 32826"/>
                <a:gd name="connsiteX1" fmla="*/ 15534 w 117839"/>
                <a:gd name="connsiteY1" fmla="*/ 32826 h 32826"/>
                <a:gd name="connsiteX2" fmla="*/ 25 w 117839"/>
                <a:gd name="connsiteY2" fmla="*/ 15508 h 32826"/>
                <a:gd name="connsiteX3" fmla="*/ 15534 w 117839"/>
                <a:gd name="connsiteY3" fmla="*/ 0 h 32826"/>
                <a:gd name="connsiteX4" fmla="*/ 102306 w 117839"/>
                <a:gd name="connsiteY4" fmla="*/ 0 h 32826"/>
                <a:gd name="connsiteX5" fmla="*/ 117815 w 117839"/>
                <a:gd name="connsiteY5" fmla="*/ 17318 h 32826"/>
                <a:gd name="connsiteX6" fmla="*/ 102306 w 117839"/>
                <a:gd name="connsiteY6" fmla="*/ 32826 h 32826"/>
                <a:gd name="connsiteX7" fmla="*/ 15534 w 117839"/>
                <a:gd name="connsiteY7" fmla="*/ 9962 h 32826"/>
                <a:gd name="connsiteX8" fmla="*/ 9651 w 117839"/>
                <a:gd name="connsiteY8" fmla="*/ 16980 h 32826"/>
                <a:gd name="connsiteX9" fmla="*/ 15534 w 117839"/>
                <a:gd name="connsiteY9" fmla="*/ 22864 h 32826"/>
                <a:gd name="connsiteX10" fmla="*/ 102306 w 117839"/>
                <a:gd name="connsiteY10" fmla="*/ 22864 h 32826"/>
                <a:gd name="connsiteX11" fmla="*/ 108189 w 117839"/>
                <a:gd name="connsiteY11" fmla="*/ 15846 h 32826"/>
                <a:gd name="connsiteX12" fmla="*/ 102306 w 117839"/>
                <a:gd name="connsiteY12" fmla="*/ 9962 h 32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7839" h="32826">
                  <a:moveTo>
                    <a:pt x="102306" y="32826"/>
                  </a:moveTo>
                  <a:lnTo>
                    <a:pt x="15534" y="32826"/>
                  </a:lnTo>
                  <a:cubicBezTo>
                    <a:pt x="6469" y="32326"/>
                    <a:pt x="-474" y="24573"/>
                    <a:pt x="25" y="15508"/>
                  </a:cubicBezTo>
                  <a:cubicBezTo>
                    <a:pt x="487" y="7142"/>
                    <a:pt x="7167" y="461"/>
                    <a:pt x="15534" y="0"/>
                  </a:cubicBezTo>
                  <a:lnTo>
                    <a:pt x="102306" y="0"/>
                  </a:lnTo>
                  <a:cubicBezTo>
                    <a:pt x="111371" y="500"/>
                    <a:pt x="118314" y="8253"/>
                    <a:pt x="117815" y="17318"/>
                  </a:cubicBezTo>
                  <a:cubicBezTo>
                    <a:pt x="117353" y="25684"/>
                    <a:pt x="110673" y="32365"/>
                    <a:pt x="102306" y="32826"/>
                  </a:cubicBezTo>
                  <a:close/>
                  <a:moveTo>
                    <a:pt x="15534" y="9962"/>
                  </a:moveTo>
                  <a:cubicBezTo>
                    <a:pt x="11971" y="10276"/>
                    <a:pt x="9337" y="13418"/>
                    <a:pt x="9651" y="16980"/>
                  </a:cubicBezTo>
                  <a:cubicBezTo>
                    <a:pt x="9925" y="20109"/>
                    <a:pt x="12406" y="22589"/>
                    <a:pt x="15534" y="22864"/>
                  </a:cubicBezTo>
                  <a:lnTo>
                    <a:pt x="102306" y="22864"/>
                  </a:lnTo>
                  <a:cubicBezTo>
                    <a:pt x="105869" y="22550"/>
                    <a:pt x="108503" y="19408"/>
                    <a:pt x="108189" y="15846"/>
                  </a:cubicBezTo>
                  <a:cubicBezTo>
                    <a:pt x="107914" y="12717"/>
                    <a:pt x="105434" y="10237"/>
                    <a:pt x="102306" y="9962"/>
                  </a:cubicBezTo>
                  <a:close/>
                </a:path>
              </a:pathLst>
            </a:custGeom>
            <a:grpFill/>
            <a:ln w="4891"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CCFEF307-B2FF-DB2F-0A53-68D7D19CFD3D}"/>
                </a:ext>
              </a:extLst>
            </p:cNvPr>
            <p:cNvSpPr/>
            <p:nvPr/>
          </p:nvSpPr>
          <p:spPr>
            <a:xfrm>
              <a:off x="6613233" y="1314602"/>
              <a:ext cx="73920" cy="46474"/>
            </a:xfrm>
            <a:custGeom>
              <a:avLst/>
              <a:gdLst>
                <a:gd name="connsiteX0" fmla="*/ 59774 w 73920"/>
                <a:gd name="connsiteY0" fmla="*/ 46475 h 46474"/>
                <a:gd name="connsiteX1" fmla="*/ 14147 w 73920"/>
                <a:gd name="connsiteY1" fmla="*/ 46475 h 46474"/>
                <a:gd name="connsiteX2" fmla="*/ 0 w 73920"/>
                <a:gd name="connsiteY2" fmla="*/ 32378 h 46474"/>
                <a:gd name="connsiteX3" fmla="*/ 0 w 73920"/>
                <a:gd name="connsiteY3" fmla="*/ 4981 h 46474"/>
                <a:gd name="connsiteX4" fmla="*/ 4981 w 73920"/>
                <a:gd name="connsiteY4" fmla="*/ 0 h 46474"/>
                <a:gd name="connsiteX5" fmla="*/ 68940 w 73920"/>
                <a:gd name="connsiteY5" fmla="*/ 0 h 46474"/>
                <a:gd name="connsiteX6" fmla="*/ 73921 w 73920"/>
                <a:gd name="connsiteY6" fmla="*/ 4981 h 46474"/>
                <a:gd name="connsiteX7" fmla="*/ 73921 w 73920"/>
                <a:gd name="connsiteY7" fmla="*/ 32378 h 46474"/>
                <a:gd name="connsiteX8" fmla="*/ 59774 w 73920"/>
                <a:gd name="connsiteY8" fmla="*/ 46475 h 46474"/>
                <a:gd name="connsiteX9" fmla="*/ 9962 w 73920"/>
                <a:gd name="connsiteY9" fmla="*/ 9962 h 46474"/>
                <a:gd name="connsiteX10" fmla="*/ 9962 w 73920"/>
                <a:gd name="connsiteY10" fmla="*/ 32378 h 46474"/>
                <a:gd name="connsiteX11" fmla="*/ 14147 w 73920"/>
                <a:gd name="connsiteY11" fmla="*/ 36512 h 46474"/>
                <a:gd name="connsiteX12" fmla="*/ 59774 w 73920"/>
                <a:gd name="connsiteY12" fmla="*/ 36512 h 46474"/>
                <a:gd name="connsiteX13" fmla="*/ 63958 w 73920"/>
                <a:gd name="connsiteY13" fmla="*/ 32378 h 46474"/>
                <a:gd name="connsiteX14" fmla="*/ 63958 w 73920"/>
                <a:gd name="connsiteY14" fmla="*/ 9962 h 4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3920" h="46474">
                  <a:moveTo>
                    <a:pt x="59774" y="46475"/>
                  </a:moveTo>
                  <a:lnTo>
                    <a:pt x="14147" y="46475"/>
                  </a:lnTo>
                  <a:cubicBezTo>
                    <a:pt x="6353" y="46475"/>
                    <a:pt x="27" y="40171"/>
                    <a:pt x="0" y="32378"/>
                  </a:cubicBezTo>
                  <a:lnTo>
                    <a:pt x="0" y="4981"/>
                  </a:lnTo>
                  <a:cubicBezTo>
                    <a:pt x="0" y="2230"/>
                    <a:pt x="2230" y="0"/>
                    <a:pt x="4981" y="0"/>
                  </a:cubicBezTo>
                  <a:lnTo>
                    <a:pt x="68940" y="0"/>
                  </a:lnTo>
                  <a:cubicBezTo>
                    <a:pt x="71691" y="0"/>
                    <a:pt x="73921" y="2230"/>
                    <a:pt x="73921" y="4981"/>
                  </a:cubicBezTo>
                  <a:lnTo>
                    <a:pt x="73921" y="32378"/>
                  </a:lnTo>
                  <a:cubicBezTo>
                    <a:pt x="73893" y="40171"/>
                    <a:pt x="67568" y="46475"/>
                    <a:pt x="59774" y="46475"/>
                  </a:cubicBezTo>
                  <a:close/>
                  <a:moveTo>
                    <a:pt x="9962" y="9962"/>
                  </a:moveTo>
                  <a:lnTo>
                    <a:pt x="9962" y="32378"/>
                  </a:lnTo>
                  <a:cubicBezTo>
                    <a:pt x="9990" y="34669"/>
                    <a:pt x="11855" y="36512"/>
                    <a:pt x="14147" y="36512"/>
                  </a:cubicBezTo>
                  <a:lnTo>
                    <a:pt x="59774" y="36512"/>
                  </a:lnTo>
                  <a:cubicBezTo>
                    <a:pt x="62066" y="36512"/>
                    <a:pt x="63931" y="34669"/>
                    <a:pt x="63958" y="32378"/>
                  </a:cubicBezTo>
                  <a:lnTo>
                    <a:pt x="63958" y="9962"/>
                  </a:lnTo>
                  <a:close/>
                </a:path>
              </a:pathLst>
            </a:custGeom>
            <a:grpFill/>
            <a:ln w="4891"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F8F51305-C4A5-A8C9-8585-A5434F0C08F8}"/>
                </a:ext>
              </a:extLst>
            </p:cNvPr>
            <p:cNvSpPr/>
            <p:nvPr/>
          </p:nvSpPr>
          <p:spPr>
            <a:xfrm>
              <a:off x="6677192" y="1332833"/>
              <a:ext cx="23660" cy="9962"/>
            </a:xfrm>
            <a:custGeom>
              <a:avLst/>
              <a:gdLst>
                <a:gd name="connsiteX0" fmla="*/ 18679 w 23660"/>
                <a:gd name="connsiteY0" fmla="*/ 9962 h 9962"/>
                <a:gd name="connsiteX1" fmla="*/ 4981 w 23660"/>
                <a:gd name="connsiteY1" fmla="*/ 9962 h 9962"/>
                <a:gd name="connsiteX2" fmla="*/ 0 w 23660"/>
                <a:gd name="connsiteY2" fmla="*/ 4981 h 9962"/>
                <a:gd name="connsiteX3" fmla="*/ 4981 w 23660"/>
                <a:gd name="connsiteY3" fmla="*/ 0 h 9962"/>
                <a:gd name="connsiteX4" fmla="*/ 18679 w 23660"/>
                <a:gd name="connsiteY4" fmla="*/ 0 h 9962"/>
                <a:gd name="connsiteX5" fmla="*/ 23661 w 23660"/>
                <a:gd name="connsiteY5" fmla="*/ 4981 h 9962"/>
                <a:gd name="connsiteX6" fmla="*/ 18679 w 23660"/>
                <a:gd name="connsiteY6" fmla="*/ 9962 h 9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660" h="9962">
                  <a:moveTo>
                    <a:pt x="18679" y="9962"/>
                  </a:moveTo>
                  <a:lnTo>
                    <a:pt x="4981" y="9962"/>
                  </a:lnTo>
                  <a:cubicBezTo>
                    <a:pt x="2230" y="9962"/>
                    <a:pt x="0" y="7732"/>
                    <a:pt x="0" y="4981"/>
                  </a:cubicBezTo>
                  <a:cubicBezTo>
                    <a:pt x="0" y="2230"/>
                    <a:pt x="2230" y="0"/>
                    <a:pt x="4981" y="0"/>
                  </a:cubicBezTo>
                  <a:lnTo>
                    <a:pt x="18679" y="0"/>
                  </a:lnTo>
                  <a:cubicBezTo>
                    <a:pt x="21431" y="0"/>
                    <a:pt x="23661" y="2230"/>
                    <a:pt x="23661" y="4981"/>
                  </a:cubicBezTo>
                  <a:cubicBezTo>
                    <a:pt x="23661" y="7732"/>
                    <a:pt x="21431" y="9962"/>
                    <a:pt x="18679" y="9962"/>
                  </a:cubicBezTo>
                  <a:close/>
                </a:path>
              </a:pathLst>
            </a:custGeom>
            <a:grpFill/>
            <a:ln w="4891"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858F5AAF-3C82-30FA-92C9-162EAC985A0E}"/>
                </a:ext>
              </a:extLst>
            </p:cNvPr>
            <p:cNvSpPr/>
            <p:nvPr/>
          </p:nvSpPr>
          <p:spPr>
            <a:xfrm>
              <a:off x="6599535" y="1332833"/>
              <a:ext cx="23660" cy="9962"/>
            </a:xfrm>
            <a:custGeom>
              <a:avLst/>
              <a:gdLst>
                <a:gd name="connsiteX0" fmla="*/ 18679 w 23660"/>
                <a:gd name="connsiteY0" fmla="*/ 9962 h 9962"/>
                <a:gd name="connsiteX1" fmla="*/ 4981 w 23660"/>
                <a:gd name="connsiteY1" fmla="*/ 9962 h 9962"/>
                <a:gd name="connsiteX2" fmla="*/ 0 w 23660"/>
                <a:gd name="connsiteY2" fmla="*/ 4981 h 9962"/>
                <a:gd name="connsiteX3" fmla="*/ 4981 w 23660"/>
                <a:gd name="connsiteY3" fmla="*/ 0 h 9962"/>
                <a:gd name="connsiteX4" fmla="*/ 18679 w 23660"/>
                <a:gd name="connsiteY4" fmla="*/ 0 h 9962"/>
                <a:gd name="connsiteX5" fmla="*/ 23661 w 23660"/>
                <a:gd name="connsiteY5" fmla="*/ 4981 h 9962"/>
                <a:gd name="connsiteX6" fmla="*/ 18679 w 23660"/>
                <a:gd name="connsiteY6" fmla="*/ 9962 h 9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660" h="9962">
                  <a:moveTo>
                    <a:pt x="18679" y="9962"/>
                  </a:moveTo>
                  <a:lnTo>
                    <a:pt x="4981" y="9962"/>
                  </a:lnTo>
                  <a:cubicBezTo>
                    <a:pt x="2230" y="9962"/>
                    <a:pt x="0" y="7732"/>
                    <a:pt x="0" y="4981"/>
                  </a:cubicBezTo>
                  <a:cubicBezTo>
                    <a:pt x="0" y="2230"/>
                    <a:pt x="2230" y="0"/>
                    <a:pt x="4981" y="0"/>
                  </a:cubicBezTo>
                  <a:lnTo>
                    <a:pt x="18679" y="0"/>
                  </a:lnTo>
                  <a:cubicBezTo>
                    <a:pt x="21431" y="0"/>
                    <a:pt x="23661" y="2230"/>
                    <a:pt x="23661" y="4981"/>
                  </a:cubicBezTo>
                  <a:cubicBezTo>
                    <a:pt x="23661" y="7732"/>
                    <a:pt x="21431" y="9962"/>
                    <a:pt x="18679" y="9962"/>
                  </a:cubicBezTo>
                  <a:close/>
                </a:path>
              </a:pathLst>
            </a:custGeom>
            <a:grpFill/>
            <a:ln w="4891"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840DC592-1A35-4D73-6620-D8132C4498B6}"/>
                </a:ext>
              </a:extLst>
            </p:cNvPr>
            <p:cNvSpPr/>
            <p:nvPr/>
          </p:nvSpPr>
          <p:spPr>
            <a:xfrm>
              <a:off x="6645212" y="1219311"/>
              <a:ext cx="9962" cy="82388"/>
            </a:xfrm>
            <a:custGeom>
              <a:avLst/>
              <a:gdLst>
                <a:gd name="connsiteX0" fmla="*/ 4981 w 9962"/>
                <a:gd name="connsiteY0" fmla="*/ 82389 h 82388"/>
                <a:gd name="connsiteX1" fmla="*/ 0 w 9962"/>
                <a:gd name="connsiteY1" fmla="*/ 77408 h 82388"/>
                <a:gd name="connsiteX2" fmla="*/ 0 w 9962"/>
                <a:gd name="connsiteY2" fmla="*/ 4981 h 82388"/>
                <a:gd name="connsiteX3" fmla="*/ 4981 w 9962"/>
                <a:gd name="connsiteY3" fmla="*/ 0 h 82388"/>
                <a:gd name="connsiteX4" fmla="*/ 9962 w 9962"/>
                <a:gd name="connsiteY4" fmla="*/ 4981 h 82388"/>
                <a:gd name="connsiteX5" fmla="*/ 9962 w 9962"/>
                <a:gd name="connsiteY5" fmla="*/ 77408 h 82388"/>
                <a:gd name="connsiteX6" fmla="*/ 4981 w 9962"/>
                <a:gd name="connsiteY6" fmla="*/ 82389 h 82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62" h="82388">
                  <a:moveTo>
                    <a:pt x="4981" y="82389"/>
                  </a:moveTo>
                  <a:cubicBezTo>
                    <a:pt x="2230" y="82389"/>
                    <a:pt x="0" y="80159"/>
                    <a:pt x="0" y="77408"/>
                  </a:cubicBezTo>
                  <a:lnTo>
                    <a:pt x="0" y="4981"/>
                  </a:lnTo>
                  <a:cubicBezTo>
                    <a:pt x="0" y="2230"/>
                    <a:pt x="2230" y="0"/>
                    <a:pt x="4981" y="0"/>
                  </a:cubicBezTo>
                  <a:cubicBezTo>
                    <a:pt x="7732" y="0"/>
                    <a:pt x="9962" y="2230"/>
                    <a:pt x="9962" y="4981"/>
                  </a:cubicBezTo>
                  <a:lnTo>
                    <a:pt x="9962" y="77408"/>
                  </a:lnTo>
                  <a:cubicBezTo>
                    <a:pt x="9962" y="80159"/>
                    <a:pt x="7732" y="82389"/>
                    <a:pt x="4981" y="82389"/>
                  </a:cubicBezTo>
                  <a:close/>
                </a:path>
              </a:pathLst>
            </a:custGeom>
            <a:grpFill/>
            <a:ln w="4891"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D4C01E89-5102-0BE6-DEB7-1CCD1BAD76FB}"/>
                </a:ext>
              </a:extLst>
            </p:cNvPr>
            <p:cNvSpPr/>
            <p:nvPr/>
          </p:nvSpPr>
          <p:spPr>
            <a:xfrm>
              <a:off x="6605359" y="1179358"/>
              <a:ext cx="89718" cy="49915"/>
            </a:xfrm>
            <a:custGeom>
              <a:avLst/>
              <a:gdLst>
                <a:gd name="connsiteX0" fmla="*/ 44835 w 89718"/>
                <a:gd name="connsiteY0" fmla="*/ 49915 h 49915"/>
                <a:gd name="connsiteX1" fmla="*/ 41298 w 89718"/>
                <a:gd name="connsiteY1" fmla="*/ 48421 h 49915"/>
                <a:gd name="connsiteX2" fmla="*/ 1448 w 89718"/>
                <a:gd name="connsiteY2" fmla="*/ 8572 h 49915"/>
                <a:gd name="connsiteX3" fmla="*/ 1448 w 89718"/>
                <a:gd name="connsiteY3" fmla="*/ 1548 h 49915"/>
                <a:gd name="connsiteX4" fmla="*/ 8472 w 89718"/>
                <a:gd name="connsiteY4" fmla="*/ 1548 h 49915"/>
                <a:gd name="connsiteX5" fmla="*/ 44835 w 89718"/>
                <a:gd name="connsiteY5" fmla="*/ 37861 h 49915"/>
                <a:gd name="connsiteX6" fmla="*/ 81247 w 89718"/>
                <a:gd name="connsiteY6" fmla="*/ 1448 h 49915"/>
                <a:gd name="connsiteX7" fmla="*/ 88271 w 89718"/>
                <a:gd name="connsiteY7" fmla="*/ 1448 h 49915"/>
                <a:gd name="connsiteX8" fmla="*/ 88271 w 89718"/>
                <a:gd name="connsiteY8" fmla="*/ 8472 h 49915"/>
                <a:gd name="connsiteX9" fmla="*/ 48421 w 89718"/>
                <a:gd name="connsiteY9" fmla="*/ 48321 h 49915"/>
                <a:gd name="connsiteX10" fmla="*/ 44835 w 89718"/>
                <a:gd name="connsiteY10" fmla="*/ 49915 h 49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9718" h="49915">
                  <a:moveTo>
                    <a:pt x="44835" y="49915"/>
                  </a:moveTo>
                  <a:cubicBezTo>
                    <a:pt x="43504" y="49910"/>
                    <a:pt x="42230" y="49372"/>
                    <a:pt x="41298" y="48421"/>
                  </a:cubicBezTo>
                  <a:lnTo>
                    <a:pt x="1448" y="8572"/>
                  </a:lnTo>
                  <a:cubicBezTo>
                    <a:pt x="-483" y="6629"/>
                    <a:pt x="-483" y="3491"/>
                    <a:pt x="1448" y="1548"/>
                  </a:cubicBezTo>
                  <a:cubicBezTo>
                    <a:pt x="3391" y="-383"/>
                    <a:pt x="6529" y="-383"/>
                    <a:pt x="8472" y="1548"/>
                  </a:cubicBezTo>
                  <a:lnTo>
                    <a:pt x="44835" y="37861"/>
                  </a:lnTo>
                  <a:lnTo>
                    <a:pt x="81247" y="1448"/>
                  </a:lnTo>
                  <a:cubicBezTo>
                    <a:pt x="83190" y="-483"/>
                    <a:pt x="86328" y="-483"/>
                    <a:pt x="88271" y="1448"/>
                  </a:cubicBezTo>
                  <a:cubicBezTo>
                    <a:pt x="90202" y="3391"/>
                    <a:pt x="90202" y="6529"/>
                    <a:pt x="88271" y="8472"/>
                  </a:cubicBezTo>
                  <a:lnTo>
                    <a:pt x="48421" y="48321"/>
                  </a:lnTo>
                  <a:cubicBezTo>
                    <a:pt x="47494" y="49321"/>
                    <a:pt x="46198" y="49897"/>
                    <a:pt x="44835" y="49915"/>
                  </a:cubicBezTo>
                  <a:close/>
                </a:path>
              </a:pathLst>
            </a:custGeom>
            <a:grpFill/>
            <a:ln w="4891"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1F0A7B8B-E93C-5A35-C62F-AED4100AC3E9}"/>
                </a:ext>
              </a:extLst>
            </p:cNvPr>
            <p:cNvSpPr/>
            <p:nvPr/>
          </p:nvSpPr>
          <p:spPr>
            <a:xfrm>
              <a:off x="6645212" y="1012393"/>
              <a:ext cx="9962" cy="37807"/>
            </a:xfrm>
            <a:custGeom>
              <a:avLst/>
              <a:gdLst>
                <a:gd name="connsiteX0" fmla="*/ 4981 w 9962"/>
                <a:gd name="connsiteY0" fmla="*/ 37807 h 37807"/>
                <a:gd name="connsiteX1" fmla="*/ 0 w 9962"/>
                <a:gd name="connsiteY1" fmla="*/ 32826 h 37807"/>
                <a:gd name="connsiteX2" fmla="*/ 0 w 9962"/>
                <a:gd name="connsiteY2" fmla="*/ 4981 h 37807"/>
                <a:gd name="connsiteX3" fmla="*/ 4981 w 9962"/>
                <a:gd name="connsiteY3" fmla="*/ 0 h 37807"/>
                <a:gd name="connsiteX4" fmla="*/ 9962 w 9962"/>
                <a:gd name="connsiteY4" fmla="*/ 4981 h 37807"/>
                <a:gd name="connsiteX5" fmla="*/ 9962 w 9962"/>
                <a:gd name="connsiteY5" fmla="*/ 32826 h 37807"/>
                <a:gd name="connsiteX6" fmla="*/ 4981 w 9962"/>
                <a:gd name="connsiteY6" fmla="*/ 37807 h 37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62" h="37807">
                  <a:moveTo>
                    <a:pt x="4981" y="37807"/>
                  </a:moveTo>
                  <a:cubicBezTo>
                    <a:pt x="2230" y="37807"/>
                    <a:pt x="0" y="35577"/>
                    <a:pt x="0" y="32826"/>
                  </a:cubicBezTo>
                  <a:lnTo>
                    <a:pt x="0" y="4981"/>
                  </a:lnTo>
                  <a:cubicBezTo>
                    <a:pt x="0" y="2230"/>
                    <a:pt x="2230" y="0"/>
                    <a:pt x="4981" y="0"/>
                  </a:cubicBezTo>
                  <a:cubicBezTo>
                    <a:pt x="7732" y="0"/>
                    <a:pt x="9962" y="2230"/>
                    <a:pt x="9962" y="4981"/>
                  </a:cubicBezTo>
                  <a:lnTo>
                    <a:pt x="9962" y="32826"/>
                  </a:lnTo>
                  <a:cubicBezTo>
                    <a:pt x="9962" y="35577"/>
                    <a:pt x="7732" y="37807"/>
                    <a:pt x="4981" y="37807"/>
                  </a:cubicBezTo>
                  <a:close/>
                </a:path>
              </a:pathLst>
            </a:custGeom>
            <a:grpFill/>
            <a:ln w="4891"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9EF18CE0-AC3D-71AF-559B-FF266944519A}"/>
                </a:ext>
              </a:extLst>
            </p:cNvPr>
            <p:cNvSpPr/>
            <p:nvPr/>
          </p:nvSpPr>
          <p:spPr>
            <a:xfrm>
              <a:off x="6776417" y="1169051"/>
              <a:ext cx="37757" cy="9962"/>
            </a:xfrm>
            <a:custGeom>
              <a:avLst/>
              <a:gdLst>
                <a:gd name="connsiteX0" fmla="*/ 32776 w 37757"/>
                <a:gd name="connsiteY0" fmla="*/ 9962 h 9962"/>
                <a:gd name="connsiteX1" fmla="*/ 4981 w 37757"/>
                <a:gd name="connsiteY1" fmla="*/ 9962 h 9962"/>
                <a:gd name="connsiteX2" fmla="*/ 0 w 37757"/>
                <a:gd name="connsiteY2" fmla="*/ 4981 h 9962"/>
                <a:gd name="connsiteX3" fmla="*/ 4981 w 37757"/>
                <a:gd name="connsiteY3" fmla="*/ 0 h 9962"/>
                <a:gd name="connsiteX4" fmla="*/ 32776 w 37757"/>
                <a:gd name="connsiteY4" fmla="*/ 0 h 9962"/>
                <a:gd name="connsiteX5" fmla="*/ 37757 w 37757"/>
                <a:gd name="connsiteY5" fmla="*/ 4981 h 9962"/>
                <a:gd name="connsiteX6" fmla="*/ 32776 w 37757"/>
                <a:gd name="connsiteY6" fmla="*/ 9962 h 9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757" h="9962">
                  <a:moveTo>
                    <a:pt x="32776" y="9962"/>
                  </a:moveTo>
                  <a:lnTo>
                    <a:pt x="4981" y="9962"/>
                  </a:lnTo>
                  <a:cubicBezTo>
                    <a:pt x="2230" y="9962"/>
                    <a:pt x="0" y="7732"/>
                    <a:pt x="0" y="4981"/>
                  </a:cubicBezTo>
                  <a:cubicBezTo>
                    <a:pt x="0" y="2230"/>
                    <a:pt x="2230" y="0"/>
                    <a:pt x="4981" y="0"/>
                  </a:cubicBezTo>
                  <a:lnTo>
                    <a:pt x="32776" y="0"/>
                  </a:lnTo>
                  <a:cubicBezTo>
                    <a:pt x="35527" y="0"/>
                    <a:pt x="37757" y="2230"/>
                    <a:pt x="37757" y="4981"/>
                  </a:cubicBezTo>
                  <a:cubicBezTo>
                    <a:pt x="37757" y="7732"/>
                    <a:pt x="35527" y="9962"/>
                    <a:pt x="32776" y="9962"/>
                  </a:cubicBezTo>
                  <a:close/>
                </a:path>
              </a:pathLst>
            </a:custGeom>
            <a:grpFill/>
            <a:ln w="4891"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A41DBC2D-0FBB-6F86-A8E1-C0FB94B40375}"/>
                </a:ext>
              </a:extLst>
            </p:cNvPr>
            <p:cNvSpPr/>
            <p:nvPr/>
          </p:nvSpPr>
          <p:spPr>
            <a:xfrm>
              <a:off x="6486213" y="1169051"/>
              <a:ext cx="37757" cy="9962"/>
            </a:xfrm>
            <a:custGeom>
              <a:avLst/>
              <a:gdLst>
                <a:gd name="connsiteX0" fmla="*/ 32776 w 37757"/>
                <a:gd name="connsiteY0" fmla="*/ 9962 h 9962"/>
                <a:gd name="connsiteX1" fmla="*/ 4981 w 37757"/>
                <a:gd name="connsiteY1" fmla="*/ 9962 h 9962"/>
                <a:gd name="connsiteX2" fmla="*/ 0 w 37757"/>
                <a:gd name="connsiteY2" fmla="*/ 4981 h 9962"/>
                <a:gd name="connsiteX3" fmla="*/ 4981 w 37757"/>
                <a:gd name="connsiteY3" fmla="*/ 0 h 9962"/>
                <a:gd name="connsiteX4" fmla="*/ 32776 w 37757"/>
                <a:gd name="connsiteY4" fmla="*/ 0 h 9962"/>
                <a:gd name="connsiteX5" fmla="*/ 37757 w 37757"/>
                <a:gd name="connsiteY5" fmla="*/ 4981 h 9962"/>
                <a:gd name="connsiteX6" fmla="*/ 32776 w 37757"/>
                <a:gd name="connsiteY6" fmla="*/ 9962 h 9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757" h="9962">
                  <a:moveTo>
                    <a:pt x="32776" y="9962"/>
                  </a:moveTo>
                  <a:lnTo>
                    <a:pt x="4981" y="9962"/>
                  </a:lnTo>
                  <a:cubicBezTo>
                    <a:pt x="2230" y="9962"/>
                    <a:pt x="0" y="7732"/>
                    <a:pt x="0" y="4981"/>
                  </a:cubicBezTo>
                  <a:cubicBezTo>
                    <a:pt x="0" y="2230"/>
                    <a:pt x="2230" y="0"/>
                    <a:pt x="4981" y="0"/>
                  </a:cubicBezTo>
                  <a:lnTo>
                    <a:pt x="32776" y="0"/>
                  </a:lnTo>
                  <a:cubicBezTo>
                    <a:pt x="35527" y="0"/>
                    <a:pt x="37757" y="2230"/>
                    <a:pt x="37757" y="4981"/>
                  </a:cubicBezTo>
                  <a:cubicBezTo>
                    <a:pt x="37757" y="7732"/>
                    <a:pt x="35527" y="9962"/>
                    <a:pt x="32776" y="9962"/>
                  </a:cubicBezTo>
                  <a:close/>
                </a:path>
              </a:pathLst>
            </a:custGeom>
            <a:grpFill/>
            <a:ln w="4891"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3D54B58B-09C5-6126-0DC6-0FFBFC5E061D}"/>
                </a:ext>
              </a:extLst>
            </p:cNvPr>
            <p:cNvSpPr/>
            <p:nvPr/>
          </p:nvSpPr>
          <p:spPr>
            <a:xfrm>
              <a:off x="6733674" y="1057022"/>
              <a:ext cx="33479" cy="33525"/>
            </a:xfrm>
            <a:custGeom>
              <a:avLst/>
              <a:gdLst>
                <a:gd name="connsiteX0" fmla="*/ 4935 w 33479"/>
                <a:gd name="connsiteY0" fmla="*/ 33526 h 33525"/>
                <a:gd name="connsiteX1" fmla="*/ 1448 w 33479"/>
                <a:gd name="connsiteY1" fmla="*/ 32031 h 33525"/>
                <a:gd name="connsiteX2" fmla="*/ 1448 w 33479"/>
                <a:gd name="connsiteY2" fmla="*/ 25008 h 33525"/>
                <a:gd name="connsiteX3" fmla="*/ 25259 w 33479"/>
                <a:gd name="connsiteY3" fmla="*/ 1198 h 33525"/>
                <a:gd name="connsiteX4" fmla="*/ 32282 w 33479"/>
                <a:gd name="connsiteY4" fmla="*/ 1741 h 33525"/>
                <a:gd name="connsiteX5" fmla="*/ 32282 w 33479"/>
                <a:gd name="connsiteY5" fmla="*/ 8221 h 33525"/>
                <a:gd name="connsiteX6" fmla="*/ 8472 w 33479"/>
                <a:gd name="connsiteY6" fmla="*/ 32031 h 33525"/>
                <a:gd name="connsiteX7" fmla="*/ 4935 w 33479"/>
                <a:gd name="connsiteY7" fmla="*/ 33526 h 3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479" h="33525">
                  <a:moveTo>
                    <a:pt x="4935" y="33526"/>
                  </a:moveTo>
                  <a:cubicBezTo>
                    <a:pt x="3621" y="33507"/>
                    <a:pt x="2368" y="32970"/>
                    <a:pt x="1448" y="32031"/>
                  </a:cubicBezTo>
                  <a:cubicBezTo>
                    <a:pt x="-483" y="30089"/>
                    <a:pt x="-483" y="26951"/>
                    <a:pt x="1448" y="25008"/>
                  </a:cubicBezTo>
                  <a:lnTo>
                    <a:pt x="25259" y="1198"/>
                  </a:lnTo>
                  <a:cubicBezTo>
                    <a:pt x="27348" y="-591"/>
                    <a:pt x="30493" y="-348"/>
                    <a:pt x="32282" y="1741"/>
                  </a:cubicBezTo>
                  <a:cubicBezTo>
                    <a:pt x="33879" y="3606"/>
                    <a:pt x="33879" y="6356"/>
                    <a:pt x="32282" y="8221"/>
                  </a:cubicBezTo>
                  <a:lnTo>
                    <a:pt x="8472" y="32031"/>
                  </a:lnTo>
                  <a:cubicBezTo>
                    <a:pt x="7540" y="32982"/>
                    <a:pt x="6266" y="33520"/>
                    <a:pt x="4935" y="33526"/>
                  </a:cubicBezTo>
                  <a:close/>
                </a:path>
              </a:pathLst>
            </a:custGeom>
            <a:grpFill/>
            <a:ln w="4891"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F6CD62C3-F59D-ABAA-DEA0-776AE9D0EFCA}"/>
                </a:ext>
              </a:extLst>
            </p:cNvPr>
            <p:cNvSpPr/>
            <p:nvPr/>
          </p:nvSpPr>
          <p:spPr>
            <a:xfrm>
              <a:off x="6533233" y="1057022"/>
              <a:ext cx="33728" cy="33533"/>
            </a:xfrm>
            <a:custGeom>
              <a:avLst/>
              <a:gdLst>
                <a:gd name="connsiteX0" fmla="*/ 28545 w 33728"/>
                <a:gd name="connsiteY0" fmla="*/ 33526 h 33533"/>
                <a:gd name="connsiteX1" fmla="*/ 25008 w 33728"/>
                <a:gd name="connsiteY1" fmla="*/ 32031 h 33533"/>
                <a:gd name="connsiteX2" fmla="*/ 1198 w 33728"/>
                <a:gd name="connsiteY2" fmla="*/ 8221 h 33533"/>
                <a:gd name="connsiteX3" fmla="*/ 1741 w 33728"/>
                <a:gd name="connsiteY3" fmla="*/ 1198 h 33533"/>
                <a:gd name="connsiteX4" fmla="*/ 8221 w 33728"/>
                <a:gd name="connsiteY4" fmla="*/ 1198 h 33533"/>
                <a:gd name="connsiteX5" fmla="*/ 32280 w 33728"/>
                <a:gd name="connsiteY5" fmla="*/ 25107 h 33533"/>
                <a:gd name="connsiteX6" fmla="*/ 32280 w 33728"/>
                <a:gd name="connsiteY6" fmla="*/ 32131 h 33533"/>
                <a:gd name="connsiteX7" fmla="*/ 28545 w 33728"/>
                <a:gd name="connsiteY7" fmla="*/ 33526 h 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728" h="33533">
                  <a:moveTo>
                    <a:pt x="28545" y="33526"/>
                  </a:moveTo>
                  <a:cubicBezTo>
                    <a:pt x="27214" y="33520"/>
                    <a:pt x="25940" y="32982"/>
                    <a:pt x="25008" y="32031"/>
                  </a:cubicBezTo>
                  <a:lnTo>
                    <a:pt x="1198" y="8221"/>
                  </a:lnTo>
                  <a:cubicBezTo>
                    <a:pt x="-591" y="6132"/>
                    <a:pt x="-348" y="2987"/>
                    <a:pt x="1741" y="1198"/>
                  </a:cubicBezTo>
                  <a:cubicBezTo>
                    <a:pt x="3606" y="-399"/>
                    <a:pt x="6356" y="-399"/>
                    <a:pt x="8221" y="1198"/>
                  </a:cubicBezTo>
                  <a:lnTo>
                    <a:pt x="32280" y="25107"/>
                  </a:lnTo>
                  <a:cubicBezTo>
                    <a:pt x="34212" y="27050"/>
                    <a:pt x="34212" y="30188"/>
                    <a:pt x="32280" y="32131"/>
                  </a:cubicBezTo>
                  <a:cubicBezTo>
                    <a:pt x="31284" y="33096"/>
                    <a:pt x="29930" y="33601"/>
                    <a:pt x="28545" y="33526"/>
                  </a:cubicBezTo>
                  <a:close/>
                </a:path>
              </a:pathLst>
            </a:custGeom>
            <a:grpFill/>
            <a:ln w="4891"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AD171B9A-13AA-F6A0-EA7D-913D9CF9E322}"/>
                </a:ext>
              </a:extLst>
            </p:cNvPr>
            <p:cNvSpPr/>
            <p:nvPr/>
          </p:nvSpPr>
          <p:spPr>
            <a:xfrm>
              <a:off x="6733649" y="1257563"/>
              <a:ext cx="33780" cy="33776"/>
            </a:xfrm>
            <a:custGeom>
              <a:avLst/>
              <a:gdLst>
                <a:gd name="connsiteX0" fmla="*/ 28770 w 33780"/>
                <a:gd name="connsiteY0" fmla="*/ 33776 h 33776"/>
                <a:gd name="connsiteX1" fmla="*/ 25283 w 33780"/>
                <a:gd name="connsiteY1" fmla="*/ 32332 h 33776"/>
                <a:gd name="connsiteX2" fmla="*/ 1473 w 33780"/>
                <a:gd name="connsiteY2" fmla="*/ 8522 h 33776"/>
                <a:gd name="connsiteX3" fmla="*/ 1444 w 33780"/>
                <a:gd name="connsiteY3" fmla="*/ 1477 h 33776"/>
                <a:gd name="connsiteX4" fmla="*/ 1473 w 33780"/>
                <a:gd name="connsiteY4" fmla="*/ 1448 h 33776"/>
                <a:gd name="connsiteX5" fmla="*/ 8497 w 33780"/>
                <a:gd name="connsiteY5" fmla="*/ 1448 h 33776"/>
                <a:gd name="connsiteX6" fmla="*/ 32307 w 33780"/>
                <a:gd name="connsiteY6" fmla="*/ 25259 h 33776"/>
                <a:gd name="connsiteX7" fmla="*/ 32336 w 33780"/>
                <a:gd name="connsiteY7" fmla="*/ 32303 h 33776"/>
                <a:gd name="connsiteX8" fmla="*/ 32307 w 33780"/>
                <a:gd name="connsiteY8" fmla="*/ 32332 h 33776"/>
                <a:gd name="connsiteX9" fmla="*/ 28770 w 33780"/>
                <a:gd name="connsiteY9" fmla="*/ 33776 h 33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780" h="33776">
                  <a:moveTo>
                    <a:pt x="28770" y="33776"/>
                  </a:moveTo>
                  <a:cubicBezTo>
                    <a:pt x="27464" y="33771"/>
                    <a:pt x="26211" y="33252"/>
                    <a:pt x="25283" y="32332"/>
                  </a:cubicBezTo>
                  <a:lnTo>
                    <a:pt x="1473" y="8522"/>
                  </a:lnTo>
                  <a:cubicBezTo>
                    <a:pt x="-480" y="6585"/>
                    <a:pt x="-493" y="3430"/>
                    <a:pt x="1444" y="1477"/>
                  </a:cubicBezTo>
                  <a:cubicBezTo>
                    <a:pt x="1454" y="1468"/>
                    <a:pt x="1464" y="1458"/>
                    <a:pt x="1473" y="1448"/>
                  </a:cubicBezTo>
                  <a:cubicBezTo>
                    <a:pt x="3416" y="-483"/>
                    <a:pt x="6554" y="-483"/>
                    <a:pt x="8497" y="1448"/>
                  </a:cubicBezTo>
                  <a:lnTo>
                    <a:pt x="32307" y="25259"/>
                  </a:lnTo>
                  <a:cubicBezTo>
                    <a:pt x="34260" y="27196"/>
                    <a:pt x="34273" y="30350"/>
                    <a:pt x="32336" y="32303"/>
                  </a:cubicBezTo>
                  <a:cubicBezTo>
                    <a:pt x="32326" y="32312"/>
                    <a:pt x="32316" y="32322"/>
                    <a:pt x="32307" y="32332"/>
                  </a:cubicBezTo>
                  <a:cubicBezTo>
                    <a:pt x="31367" y="33264"/>
                    <a:pt x="30094" y="33784"/>
                    <a:pt x="28770" y="33776"/>
                  </a:cubicBezTo>
                  <a:close/>
                </a:path>
              </a:pathLst>
            </a:custGeom>
            <a:grpFill/>
            <a:ln w="4891"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0CA66A2C-D576-B334-09FA-CCD7E9B5B0EE}"/>
                </a:ext>
              </a:extLst>
            </p:cNvPr>
            <p:cNvSpPr/>
            <p:nvPr/>
          </p:nvSpPr>
          <p:spPr>
            <a:xfrm>
              <a:off x="6532957" y="1257563"/>
              <a:ext cx="33780" cy="33776"/>
            </a:xfrm>
            <a:custGeom>
              <a:avLst/>
              <a:gdLst>
                <a:gd name="connsiteX0" fmla="*/ 5010 w 33780"/>
                <a:gd name="connsiteY0" fmla="*/ 33776 h 33776"/>
                <a:gd name="connsiteX1" fmla="*/ 1473 w 33780"/>
                <a:gd name="connsiteY1" fmla="*/ 32332 h 33776"/>
                <a:gd name="connsiteX2" fmla="*/ 1444 w 33780"/>
                <a:gd name="connsiteY2" fmla="*/ 25287 h 33776"/>
                <a:gd name="connsiteX3" fmla="*/ 1473 w 33780"/>
                <a:gd name="connsiteY3" fmla="*/ 25259 h 33776"/>
                <a:gd name="connsiteX4" fmla="*/ 25283 w 33780"/>
                <a:gd name="connsiteY4" fmla="*/ 1448 h 33776"/>
                <a:gd name="connsiteX5" fmla="*/ 32307 w 33780"/>
                <a:gd name="connsiteY5" fmla="*/ 1448 h 33776"/>
                <a:gd name="connsiteX6" fmla="*/ 32336 w 33780"/>
                <a:gd name="connsiteY6" fmla="*/ 8493 h 33776"/>
                <a:gd name="connsiteX7" fmla="*/ 32307 w 33780"/>
                <a:gd name="connsiteY7" fmla="*/ 8522 h 33776"/>
                <a:gd name="connsiteX8" fmla="*/ 8497 w 33780"/>
                <a:gd name="connsiteY8" fmla="*/ 32332 h 33776"/>
                <a:gd name="connsiteX9" fmla="*/ 5010 w 33780"/>
                <a:gd name="connsiteY9" fmla="*/ 33776 h 33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780" h="33776">
                  <a:moveTo>
                    <a:pt x="5010" y="33776"/>
                  </a:moveTo>
                  <a:cubicBezTo>
                    <a:pt x="3686" y="33784"/>
                    <a:pt x="2413" y="33264"/>
                    <a:pt x="1473" y="32332"/>
                  </a:cubicBezTo>
                  <a:cubicBezTo>
                    <a:pt x="-480" y="30395"/>
                    <a:pt x="-493" y="27241"/>
                    <a:pt x="1444" y="25287"/>
                  </a:cubicBezTo>
                  <a:cubicBezTo>
                    <a:pt x="1454" y="25278"/>
                    <a:pt x="1464" y="25268"/>
                    <a:pt x="1473" y="25259"/>
                  </a:cubicBezTo>
                  <a:lnTo>
                    <a:pt x="25283" y="1448"/>
                  </a:lnTo>
                  <a:cubicBezTo>
                    <a:pt x="27226" y="-483"/>
                    <a:pt x="30364" y="-483"/>
                    <a:pt x="32307" y="1448"/>
                  </a:cubicBezTo>
                  <a:cubicBezTo>
                    <a:pt x="34260" y="3386"/>
                    <a:pt x="34273" y="6540"/>
                    <a:pt x="32336" y="8493"/>
                  </a:cubicBezTo>
                  <a:cubicBezTo>
                    <a:pt x="32326" y="8502"/>
                    <a:pt x="32316" y="8512"/>
                    <a:pt x="32307" y="8522"/>
                  </a:cubicBezTo>
                  <a:lnTo>
                    <a:pt x="8497" y="32332"/>
                  </a:lnTo>
                  <a:cubicBezTo>
                    <a:pt x="7569" y="33252"/>
                    <a:pt x="6317" y="33771"/>
                    <a:pt x="5010" y="33776"/>
                  </a:cubicBezTo>
                  <a:close/>
                </a:path>
              </a:pathLst>
            </a:custGeom>
            <a:grpFill/>
            <a:ln w="4891" cap="flat">
              <a:noFill/>
              <a:prstDash val="solid"/>
              <a:miter/>
            </a:ln>
          </p:spPr>
          <p:txBody>
            <a:bodyPr rtlCol="0" anchor="ctr"/>
            <a:lstStyle/>
            <a:p>
              <a:endParaRPr lang="en-US"/>
            </a:p>
          </p:txBody>
        </p:sp>
      </p:grpSp>
      <p:grpSp>
        <p:nvGrpSpPr>
          <p:cNvPr id="35" name="Group 34">
            <a:extLst>
              <a:ext uri="{FF2B5EF4-FFF2-40B4-BE49-F238E27FC236}">
                <a16:creationId xmlns:a16="http://schemas.microsoft.com/office/drawing/2014/main" id="{9E3B1980-97DD-2617-351D-779E8302C275}"/>
              </a:ext>
            </a:extLst>
          </p:cNvPr>
          <p:cNvGrpSpPr/>
          <p:nvPr/>
        </p:nvGrpSpPr>
        <p:grpSpPr>
          <a:xfrm>
            <a:off x="838672" y="3952253"/>
            <a:ext cx="348862" cy="348733"/>
            <a:chOff x="7770608" y="1012343"/>
            <a:chExt cx="348862" cy="348733"/>
          </a:xfrm>
          <a:solidFill>
            <a:schemeClr val="accent2"/>
          </a:solidFill>
        </p:grpSpPr>
        <p:sp>
          <p:nvSpPr>
            <p:cNvPr id="36" name="Freeform: Shape 35">
              <a:extLst>
                <a:ext uri="{FF2B5EF4-FFF2-40B4-BE49-F238E27FC236}">
                  <a16:creationId xmlns:a16="http://schemas.microsoft.com/office/drawing/2014/main" id="{90CE5BFB-36FA-DE9E-12F7-FD57DBDBA422}"/>
                </a:ext>
              </a:extLst>
            </p:cNvPr>
            <p:cNvSpPr/>
            <p:nvPr/>
          </p:nvSpPr>
          <p:spPr>
            <a:xfrm>
              <a:off x="7770608" y="1012343"/>
              <a:ext cx="241757" cy="241687"/>
            </a:xfrm>
            <a:custGeom>
              <a:avLst/>
              <a:gdLst>
                <a:gd name="connsiteX0" fmla="*/ 120870 w 241757"/>
                <a:gd name="connsiteY0" fmla="*/ 241687 h 241687"/>
                <a:gd name="connsiteX1" fmla="*/ 0 w 241757"/>
                <a:gd name="connsiteY1" fmla="*/ 120970 h 241687"/>
                <a:gd name="connsiteX2" fmla="*/ 35393 w 241757"/>
                <a:gd name="connsiteY2" fmla="*/ 35466 h 241687"/>
                <a:gd name="connsiteX3" fmla="*/ 206292 w 241757"/>
                <a:gd name="connsiteY3" fmla="*/ 35323 h 241687"/>
                <a:gd name="connsiteX4" fmla="*/ 206435 w 241757"/>
                <a:gd name="connsiteY4" fmla="*/ 206221 h 241687"/>
                <a:gd name="connsiteX5" fmla="*/ 120870 w 241757"/>
                <a:gd name="connsiteY5" fmla="*/ 241687 h 241687"/>
                <a:gd name="connsiteX6" fmla="*/ 120870 w 241757"/>
                <a:gd name="connsiteY6" fmla="*/ 10012 h 241687"/>
                <a:gd name="connsiteX7" fmla="*/ 42466 w 241757"/>
                <a:gd name="connsiteY7" fmla="*/ 42490 h 241687"/>
                <a:gd name="connsiteX8" fmla="*/ 41682 w 241757"/>
                <a:gd name="connsiteY8" fmla="*/ 199297 h 241687"/>
                <a:gd name="connsiteX9" fmla="*/ 198490 w 241757"/>
                <a:gd name="connsiteY9" fmla="*/ 200082 h 241687"/>
                <a:gd name="connsiteX10" fmla="*/ 199274 w 241757"/>
                <a:gd name="connsiteY10" fmla="*/ 199297 h 241687"/>
                <a:gd name="connsiteX11" fmla="*/ 199272 w 241757"/>
                <a:gd name="connsiteY11" fmla="*/ 42488 h 241687"/>
                <a:gd name="connsiteX12" fmla="*/ 120870 w 241757"/>
                <a:gd name="connsiteY12" fmla="*/ 10012 h 241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1757" h="241687">
                  <a:moveTo>
                    <a:pt x="120870" y="241687"/>
                  </a:moveTo>
                  <a:cubicBezTo>
                    <a:pt x="54158" y="241730"/>
                    <a:pt x="42" y="187682"/>
                    <a:pt x="0" y="120970"/>
                  </a:cubicBezTo>
                  <a:cubicBezTo>
                    <a:pt x="-20" y="88900"/>
                    <a:pt x="12713" y="58139"/>
                    <a:pt x="35393" y="35466"/>
                  </a:cubicBezTo>
                  <a:cubicBezTo>
                    <a:pt x="82546" y="-11766"/>
                    <a:pt x="159059" y="-11830"/>
                    <a:pt x="206292" y="35323"/>
                  </a:cubicBezTo>
                  <a:cubicBezTo>
                    <a:pt x="253524" y="82476"/>
                    <a:pt x="253588" y="158989"/>
                    <a:pt x="206435" y="206221"/>
                  </a:cubicBezTo>
                  <a:cubicBezTo>
                    <a:pt x="183756" y="228938"/>
                    <a:pt x="152970" y="241699"/>
                    <a:pt x="120870" y="241687"/>
                  </a:cubicBezTo>
                  <a:close/>
                  <a:moveTo>
                    <a:pt x="120870" y="10012"/>
                  </a:moveTo>
                  <a:cubicBezTo>
                    <a:pt x="91448" y="9936"/>
                    <a:pt x="63216" y="21630"/>
                    <a:pt x="42466" y="42490"/>
                  </a:cubicBezTo>
                  <a:cubicBezTo>
                    <a:pt x="-1052" y="85574"/>
                    <a:pt x="-1403" y="155779"/>
                    <a:pt x="41682" y="199297"/>
                  </a:cubicBezTo>
                  <a:cubicBezTo>
                    <a:pt x="84767" y="242816"/>
                    <a:pt x="154972" y="243167"/>
                    <a:pt x="198490" y="200082"/>
                  </a:cubicBezTo>
                  <a:cubicBezTo>
                    <a:pt x="198753" y="199821"/>
                    <a:pt x="199014" y="199560"/>
                    <a:pt x="199274" y="199297"/>
                  </a:cubicBezTo>
                  <a:cubicBezTo>
                    <a:pt x="242576" y="155995"/>
                    <a:pt x="242575" y="85789"/>
                    <a:pt x="199272" y="42488"/>
                  </a:cubicBezTo>
                  <a:cubicBezTo>
                    <a:pt x="178479" y="21694"/>
                    <a:pt x="150277" y="10013"/>
                    <a:pt x="120870" y="10012"/>
                  </a:cubicBezTo>
                  <a:close/>
                </a:path>
              </a:pathLst>
            </a:custGeom>
            <a:grpFill/>
            <a:ln w="4891"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D6C244E9-F4E6-9C46-B9E6-D297BA481D5C}"/>
                </a:ext>
              </a:extLst>
            </p:cNvPr>
            <p:cNvSpPr/>
            <p:nvPr/>
          </p:nvSpPr>
          <p:spPr>
            <a:xfrm>
              <a:off x="7970181" y="1212284"/>
              <a:ext cx="149289" cy="148792"/>
            </a:xfrm>
            <a:custGeom>
              <a:avLst/>
              <a:gdLst>
                <a:gd name="connsiteX0" fmla="*/ 114268 w 149289"/>
                <a:gd name="connsiteY0" fmla="*/ 148792 h 148792"/>
                <a:gd name="connsiteX1" fmla="*/ 89661 w 149289"/>
                <a:gd name="connsiteY1" fmla="*/ 138830 h 148792"/>
                <a:gd name="connsiteX2" fmla="*/ 1494 w 149289"/>
                <a:gd name="connsiteY2" fmla="*/ 50663 h 148792"/>
                <a:gd name="connsiteX3" fmla="*/ 0 w 149289"/>
                <a:gd name="connsiteY3" fmla="*/ 47176 h 148792"/>
                <a:gd name="connsiteX4" fmla="*/ 1494 w 149289"/>
                <a:gd name="connsiteY4" fmla="*/ 43639 h 148792"/>
                <a:gd name="connsiteX5" fmla="*/ 43685 w 149289"/>
                <a:gd name="connsiteY5" fmla="*/ 1448 h 148792"/>
                <a:gd name="connsiteX6" fmla="*/ 50709 w 149289"/>
                <a:gd name="connsiteY6" fmla="*/ 1448 h 148792"/>
                <a:gd name="connsiteX7" fmla="*/ 139174 w 149289"/>
                <a:gd name="connsiteY7" fmla="*/ 89366 h 148792"/>
                <a:gd name="connsiteX8" fmla="*/ 138979 w 149289"/>
                <a:gd name="connsiteY8" fmla="*/ 138677 h 148792"/>
                <a:gd name="connsiteX9" fmla="*/ 114268 w 149289"/>
                <a:gd name="connsiteY9" fmla="*/ 148792 h 148792"/>
                <a:gd name="connsiteX10" fmla="*/ 12104 w 149289"/>
                <a:gd name="connsiteY10" fmla="*/ 46927 h 148792"/>
                <a:gd name="connsiteX11" fmla="*/ 96785 w 149289"/>
                <a:gd name="connsiteY11" fmla="*/ 131607 h 148792"/>
                <a:gd name="connsiteX12" fmla="*/ 131952 w 149289"/>
                <a:gd name="connsiteY12" fmla="*/ 129637 h 148792"/>
                <a:gd name="connsiteX13" fmla="*/ 131952 w 149289"/>
                <a:gd name="connsiteY13" fmla="*/ 96440 h 148792"/>
                <a:gd name="connsiteX14" fmla="*/ 47271 w 149289"/>
                <a:gd name="connsiteY14" fmla="*/ 11759 h 148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9289" h="148792">
                  <a:moveTo>
                    <a:pt x="114268" y="148792"/>
                  </a:moveTo>
                  <a:cubicBezTo>
                    <a:pt x="105073" y="148846"/>
                    <a:pt x="96229" y="145265"/>
                    <a:pt x="89661" y="138830"/>
                  </a:cubicBezTo>
                  <a:lnTo>
                    <a:pt x="1494" y="50663"/>
                  </a:lnTo>
                  <a:cubicBezTo>
                    <a:pt x="556" y="49743"/>
                    <a:pt x="19" y="48490"/>
                    <a:pt x="0" y="47176"/>
                  </a:cubicBezTo>
                  <a:cubicBezTo>
                    <a:pt x="5" y="45845"/>
                    <a:pt x="543" y="44571"/>
                    <a:pt x="1494" y="43639"/>
                  </a:cubicBezTo>
                  <a:lnTo>
                    <a:pt x="43685" y="1448"/>
                  </a:lnTo>
                  <a:cubicBezTo>
                    <a:pt x="45628" y="-483"/>
                    <a:pt x="48766" y="-483"/>
                    <a:pt x="50709" y="1448"/>
                  </a:cubicBezTo>
                  <a:lnTo>
                    <a:pt x="139174" y="89366"/>
                  </a:lnTo>
                  <a:cubicBezTo>
                    <a:pt x="152737" y="103037"/>
                    <a:pt x="152650" y="125114"/>
                    <a:pt x="138979" y="138677"/>
                  </a:cubicBezTo>
                  <a:cubicBezTo>
                    <a:pt x="132410" y="145194"/>
                    <a:pt x="123521" y="148832"/>
                    <a:pt x="114268" y="148792"/>
                  </a:cubicBezTo>
                  <a:close/>
                  <a:moveTo>
                    <a:pt x="12104" y="46927"/>
                  </a:moveTo>
                  <a:lnTo>
                    <a:pt x="96785" y="131607"/>
                  </a:lnTo>
                  <a:cubicBezTo>
                    <a:pt x="107040" y="140774"/>
                    <a:pt x="122784" y="139892"/>
                    <a:pt x="131952" y="129637"/>
                  </a:cubicBezTo>
                  <a:cubicBezTo>
                    <a:pt x="140402" y="120185"/>
                    <a:pt x="140402" y="105892"/>
                    <a:pt x="131952" y="96440"/>
                  </a:cubicBezTo>
                  <a:lnTo>
                    <a:pt x="47271" y="11759"/>
                  </a:lnTo>
                  <a:close/>
                </a:path>
              </a:pathLst>
            </a:custGeom>
            <a:grpFill/>
            <a:ln w="4891"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D5F7F72C-4BDB-DF08-8C9D-7D20744F131A}"/>
                </a:ext>
              </a:extLst>
            </p:cNvPr>
            <p:cNvSpPr/>
            <p:nvPr/>
          </p:nvSpPr>
          <p:spPr>
            <a:xfrm>
              <a:off x="7968685" y="1210443"/>
              <a:ext cx="32508" cy="32629"/>
            </a:xfrm>
            <a:custGeom>
              <a:avLst/>
              <a:gdLst>
                <a:gd name="connsiteX0" fmla="*/ 27648 w 32508"/>
                <a:gd name="connsiteY0" fmla="*/ 32629 h 32629"/>
                <a:gd name="connsiteX1" fmla="*/ 24111 w 32508"/>
                <a:gd name="connsiteY1" fmla="*/ 31085 h 32629"/>
                <a:gd name="connsiteX2" fmla="*/ 1198 w 32508"/>
                <a:gd name="connsiteY2" fmla="*/ 8221 h 32629"/>
                <a:gd name="connsiteX3" fmla="*/ 1741 w 32508"/>
                <a:gd name="connsiteY3" fmla="*/ 1198 h 32629"/>
                <a:gd name="connsiteX4" fmla="*/ 8221 w 32508"/>
                <a:gd name="connsiteY4" fmla="*/ 1198 h 32629"/>
                <a:gd name="connsiteX5" fmla="*/ 31085 w 32508"/>
                <a:gd name="connsiteY5" fmla="*/ 24111 h 32629"/>
                <a:gd name="connsiteX6" fmla="*/ 31085 w 32508"/>
                <a:gd name="connsiteY6" fmla="*/ 31085 h 32629"/>
                <a:gd name="connsiteX7" fmla="*/ 27648 w 32508"/>
                <a:gd name="connsiteY7" fmla="*/ 32629 h 32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508" h="32629">
                  <a:moveTo>
                    <a:pt x="27648" y="32629"/>
                  </a:moveTo>
                  <a:cubicBezTo>
                    <a:pt x="26309" y="32611"/>
                    <a:pt x="25035" y="32054"/>
                    <a:pt x="24111" y="31085"/>
                  </a:cubicBezTo>
                  <a:lnTo>
                    <a:pt x="1198" y="8221"/>
                  </a:lnTo>
                  <a:cubicBezTo>
                    <a:pt x="-591" y="6132"/>
                    <a:pt x="-348" y="2987"/>
                    <a:pt x="1741" y="1198"/>
                  </a:cubicBezTo>
                  <a:cubicBezTo>
                    <a:pt x="3606" y="-399"/>
                    <a:pt x="6356" y="-399"/>
                    <a:pt x="8221" y="1198"/>
                  </a:cubicBezTo>
                  <a:lnTo>
                    <a:pt x="31085" y="24111"/>
                  </a:lnTo>
                  <a:cubicBezTo>
                    <a:pt x="32983" y="26048"/>
                    <a:pt x="32983" y="29148"/>
                    <a:pt x="31085" y="31085"/>
                  </a:cubicBezTo>
                  <a:cubicBezTo>
                    <a:pt x="30186" y="32030"/>
                    <a:pt x="28951" y="32584"/>
                    <a:pt x="27648" y="32629"/>
                  </a:cubicBezTo>
                  <a:close/>
                </a:path>
              </a:pathLst>
            </a:custGeom>
            <a:grpFill/>
            <a:ln w="4891"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B7048227-6C2F-BA4B-5F55-40C8FCE5034D}"/>
                </a:ext>
              </a:extLst>
            </p:cNvPr>
            <p:cNvSpPr/>
            <p:nvPr/>
          </p:nvSpPr>
          <p:spPr>
            <a:xfrm>
              <a:off x="7811786" y="1093038"/>
              <a:ext cx="159335" cy="80396"/>
            </a:xfrm>
            <a:custGeom>
              <a:avLst/>
              <a:gdLst>
                <a:gd name="connsiteX0" fmla="*/ 79693 w 159335"/>
                <a:gd name="connsiteY0" fmla="*/ 80396 h 80396"/>
                <a:gd name="connsiteX1" fmla="*/ 1239 w 159335"/>
                <a:gd name="connsiteY1" fmla="*/ 43486 h 80396"/>
                <a:gd name="connsiteX2" fmla="*/ 1239 w 159335"/>
                <a:gd name="connsiteY2" fmla="*/ 36911 h 80396"/>
                <a:gd name="connsiteX3" fmla="*/ 79693 w 159335"/>
                <a:gd name="connsiteY3" fmla="*/ 0 h 80396"/>
                <a:gd name="connsiteX4" fmla="*/ 158096 w 159335"/>
                <a:gd name="connsiteY4" fmla="*/ 36911 h 80396"/>
                <a:gd name="connsiteX5" fmla="*/ 158096 w 159335"/>
                <a:gd name="connsiteY5" fmla="*/ 43486 h 80396"/>
                <a:gd name="connsiteX6" fmla="*/ 79693 w 159335"/>
                <a:gd name="connsiteY6" fmla="*/ 80396 h 80396"/>
                <a:gd name="connsiteX7" fmla="*/ 11699 w 159335"/>
                <a:gd name="connsiteY7" fmla="*/ 40198 h 80396"/>
                <a:gd name="connsiteX8" fmla="*/ 79693 w 159335"/>
                <a:gd name="connsiteY8" fmla="*/ 70434 h 80396"/>
                <a:gd name="connsiteX9" fmla="*/ 147636 w 159335"/>
                <a:gd name="connsiteY9" fmla="*/ 40198 h 80396"/>
                <a:gd name="connsiteX10" fmla="*/ 79693 w 159335"/>
                <a:gd name="connsiteY10" fmla="*/ 9962 h 80396"/>
                <a:gd name="connsiteX11" fmla="*/ 11699 w 159335"/>
                <a:gd name="connsiteY11" fmla="*/ 40198 h 80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9335" h="80396">
                  <a:moveTo>
                    <a:pt x="79693" y="80396"/>
                  </a:moveTo>
                  <a:cubicBezTo>
                    <a:pt x="49411" y="80119"/>
                    <a:pt x="20758" y="66639"/>
                    <a:pt x="1239" y="43486"/>
                  </a:cubicBezTo>
                  <a:cubicBezTo>
                    <a:pt x="-413" y="41605"/>
                    <a:pt x="-413" y="38791"/>
                    <a:pt x="1239" y="36911"/>
                  </a:cubicBezTo>
                  <a:cubicBezTo>
                    <a:pt x="20737" y="13731"/>
                    <a:pt x="49403" y="244"/>
                    <a:pt x="79693" y="0"/>
                  </a:cubicBezTo>
                  <a:cubicBezTo>
                    <a:pt x="109962" y="272"/>
                    <a:pt x="138601" y="13755"/>
                    <a:pt x="158096" y="36911"/>
                  </a:cubicBezTo>
                  <a:cubicBezTo>
                    <a:pt x="159748" y="38791"/>
                    <a:pt x="159748" y="41605"/>
                    <a:pt x="158096" y="43486"/>
                  </a:cubicBezTo>
                  <a:cubicBezTo>
                    <a:pt x="138589" y="66626"/>
                    <a:pt x="109957" y="80104"/>
                    <a:pt x="79693" y="80396"/>
                  </a:cubicBezTo>
                  <a:close/>
                  <a:moveTo>
                    <a:pt x="11699" y="40198"/>
                  </a:moveTo>
                  <a:cubicBezTo>
                    <a:pt x="29200" y="59255"/>
                    <a:pt x="53820" y="70203"/>
                    <a:pt x="79693" y="70434"/>
                  </a:cubicBezTo>
                  <a:cubicBezTo>
                    <a:pt x="105551" y="70201"/>
                    <a:pt x="130154" y="59253"/>
                    <a:pt x="147636" y="40198"/>
                  </a:cubicBezTo>
                  <a:cubicBezTo>
                    <a:pt x="130186" y="21099"/>
                    <a:pt x="105562" y="10141"/>
                    <a:pt x="79693" y="9962"/>
                  </a:cubicBezTo>
                  <a:cubicBezTo>
                    <a:pt x="53810" y="10151"/>
                    <a:pt x="29175" y="21106"/>
                    <a:pt x="11699" y="40198"/>
                  </a:cubicBezTo>
                  <a:close/>
                </a:path>
              </a:pathLst>
            </a:custGeom>
            <a:grpFill/>
            <a:ln w="4891"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E2F0B3B8-40A4-2003-52C8-69F86D42931F}"/>
                </a:ext>
              </a:extLst>
            </p:cNvPr>
            <p:cNvSpPr/>
            <p:nvPr/>
          </p:nvSpPr>
          <p:spPr>
            <a:xfrm>
              <a:off x="7851280" y="1093038"/>
              <a:ext cx="80396" cy="80396"/>
            </a:xfrm>
            <a:custGeom>
              <a:avLst/>
              <a:gdLst>
                <a:gd name="connsiteX0" fmla="*/ 40198 w 80396"/>
                <a:gd name="connsiteY0" fmla="*/ 80396 h 80396"/>
                <a:gd name="connsiteX1" fmla="*/ 0 w 80396"/>
                <a:gd name="connsiteY1" fmla="*/ 40198 h 80396"/>
                <a:gd name="connsiteX2" fmla="*/ 40198 w 80396"/>
                <a:gd name="connsiteY2" fmla="*/ 0 h 80396"/>
                <a:gd name="connsiteX3" fmla="*/ 80396 w 80396"/>
                <a:gd name="connsiteY3" fmla="*/ 40198 h 80396"/>
                <a:gd name="connsiteX4" fmla="*/ 40198 w 80396"/>
                <a:gd name="connsiteY4" fmla="*/ 80396 h 80396"/>
                <a:gd name="connsiteX5" fmla="*/ 40198 w 80396"/>
                <a:gd name="connsiteY5" fmla="*/ 9962 h 80396"/>
                <a:gd name="connsiteX6" fmla="*/ 9962 w 80396"/>
                <a:gd name="connsiteY6" fmla="*/ 40198 h 80396"/>
                <a:gd name="connsiteX7" fmla="*/ 40198 w 80396"/>
                <a:gd name="connsiteY7" fmla="*/ 70434 h 80396"/>
                <a:gd name="connsiteX8" fmla="*/ 70434 w 80396"/>
                <a:gd name="connsiteY8" fmla="*/ 40198 h 80396"/>
                <a:gd name="connsiteX9" fmla="*/ 40198 w 80396"/>
                <a:gd name="connsiteY9" fmla="*/ 9962 h 80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396" h="80396">
                  <a:moveTo>
                    <a:pt x="40198" y="80396"/>
                  </a:moveTo>
                  <a:cubicBezTo>
                    <a:pt x="17998" y="80396"/>
                    <a:pt x="0" y="62399"/>
                    <a:pt x="0" y="40198"/>
                  </a:cubicBezTo>
                  <a:cubicBezTo>
                    <a:pt x="0" y="17998"/>
                    <a:pt x="17998" y="0"/>
                    <a:pt x="40198" y="0"/>
                  </a:cubicBezTo>
                  <a:cubicBezTo>
                    <a:pt x="62399" y="0"/>
                    <a:pt x="80396" y="17998"/>
                    <a:pt x="80396" y="40198"/>
                  </a:cubicBezTo>
                  <a:cubicBezTo>
                    <a:pt x="80342" y="62376"/>
                    <a:pt x="62376" y="80342"/>
                    <a:pt x="40198" y="80396"/>
                  </a:cubicBezTo>
                  <a:close/>
                  <a:moveTo>
                    <a:pt x="40198" y="9962"/>
                  </a:moveTo>
                  <a:cubicBezTo>
                    <a:pt x="23499" y="9962"/>
                    <a:pt x="9962" y="23499"/>
                    <a:pt x="9962" y="40198"/>
                  </a:cubicBezTo>
                  <a:cubicBezTo>
                    <a:pt x="9962" y="56897"/>
                    <a:pt x="23499" y="70434"/>
                    <a:pt x="40198" y="70434"/>
                  </a:cubicBezTo>
                  <a:cubicBezTo>
                    <a:pt x="56897" y="70434"/>
                    <a:pt x="70434" y="56897"/>
                    <a:pt x="70434" y="40198"/>
                  </a:cubicBezTo>
                  <a:cubicBezTo>
                    <a:pt x="70407" y="23511"/>
                    <a:pt x="56886" y="9990"/>
                    <a:pt x="40198" y="9962"/>
                  </a:cubicBezTo>
                  <a:close/>
                </a:path>
              </a:pathLst>
            </a:custGeom>
            <a:grpFill/>
            <a:ln w="4891"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B4F91709-5F8F-41DB-DE8E-5035C257D15B}"/>
                </a:ext>
              </a:extLst>
            </p:cNvPr>
            <p:cNvSpPr/>
            <p:nvPr/>
          </p:nvSpPr>
          <p:spPr>
            <a:xfrm>
              <a:off x="7881915" y="1128255"/>
              <a:ext cx="19077" cy="9962"/>
            </a:xfrm>
            <a:custGeom>
              <a:avLst/>
              <a:gdLst>
                <a:gd name="connsiteX0" fmla="*/ 14097 w 19077"/>
                <a:gd name="connsiteY0" fmla="*/ 9962 h 9962"/>
                <a:gd name="connsiteX1" fmla="*/ 4981 w 19077"/>
                <a:gd name="connsiteY1" fmla="*/ 9962 h 9962"/>
                <a:gd name="connsiteX2" fmla="*/ 0 w 19077"/>
                <a:gd name="connsiteY2" fmla="*/ 4981 h 9962"/>
                <a:gd name="connsiteX3" fmla="*/ 4981 w 19077"/>
                <a:gd name="connsiteY3" fmla="*/ 0 h 9962"/>
                <a:gd name="connsiteX4" fmla="*/ 14097 w 19077"/>
                <a:gd name="connsiteY4" fmla="*/ 0 h 9962"/>
                <a:gd name="connsiteX5" fmla="*/ 19078 w 19077"/>
                <a:gd name="connsiteY5" fmla="*/ 4981 h 9962"/>
                <a:gd name="connsiteX6" fmla="*/ 14097 w 19077"/>
                <a:gd name="connsiteY6" fmla="*/ 9962 h 9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077" h="9962">
                  <a:moveTo>
                    <a:pt x="14097" y="9962"/>
                  </a:moveTo>
                  <a:lnTo>
                    <a:pt x="4981" y="9962"/>
                  </a:lnTo>
                  <a:cubicBezTo>
                    <a:pt x="2230" y="9962"/>
                    <a:pt x="0" y="7732"/>
                    <a:pt x="0" y="4981"/>
                  </a:cubicBezTo>
                  <a:cubicBezTo>
                    <a:pt x="0" y="2230"/>
                    <a:pt x="2230" y="0"/>
                    <a:pt x="4981" y="0"/>
                  </a:cubicBezTo>
                  <a:lnTo>
                    <a:pt x="14097" y="0"/>
                  </a:lnTo>
                  <a:cubicBezTo>
                    <a:pt x="16848" y="0"/>
                    <a:pt x="19078" y="2230"/>
                    <a:pt x="19078" y="4981"/>
                  </a:cubicBezTo>
                  <a:cubicBezTo>
                    <a:pt x="19078" y="7732"/>
                    <a:pt x="16848" y="9962"/>
                    <a:pt x="14097" y="9962"/>
                  </a:cubicBezTo>
                  <a:close/>
                </a:path>
              </a:pathLst>
            </a:custGeom>
            <a:grpFill/>
            <a:ln w="4891"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2B7F897B-7D7B-041B-886B-2155FDBD29E4}"/>
                </a:ext>
              </a:extLst>
            </p:cNvPr>
            <p:cNvSpPr/>
            <p:nvPr/>
          </p:nvSpPr>
          <p:spPr>
            <a:xfrm>
              <a:off x="7992966" y="1234733"/>
              <a:ext cx="52202" cy="52173"/>
            </a:xfrm>
            <a:custGeom>
              <a:avLst/>
              <a:gdLst>
                <a:gd name="connsiteX0" fmla="*/ 5010 w 52202"/>
                <a:gd name="connsiteY0" fmla="*/ 52173 h 52173"/>
                <a:gd name="connsiteX1" fmla="*/ 1473 w 52202"/>
                <a:gd name="connsiteY1" fmla="*/ 50729 h 52173"/>
                <a:gd name="connsiteX2" fmla="*/ 1444 w 52202"/>
                <a:gd name="connsiteY2" fmla="*/ 43684 h 52173"/>
                <a:gd name="connsiteX3" fmla="*/ 1473 w 52202"/>
                <a:gd name="connsiteY3" fmla="*/ 43656 h 52173"/>
                <a:gd name="connsiteX4" fmla="*/ 43664 w 52202"/>
                <a:gd name="connsiteY4" fmla="*/ 1465 h 52173"/>
                <a:gd name="connsiteX5" fmla="*/ 50737 w 52202"/>
                <a:gd name="connsiteY5" fmla="*/ 1465 h 52173"/>
                <a:gd name="connsiteX6" fmla="*/ 50737 w 52202"/>
                <a:gd name="connsiteY6" fmla="*/ 8538 h 52173"/>
                <a:gd name="connsiteX7" fmla="*/ 8547 w 52202"/>
                <a:gd name="connsiteY7" fmla="*/ 50729 h 52173"/>
                <a:gd name="connsiteX8" fmla="*/ 5010 w 52202"/>
                <a:gd name="connsiteY8" fmla="*/ 52173 h 52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202" h="52173">
                  <a:moveTo>
                    <a:pt x="5010" y="52173"/>
                  </a:moveTo>
                  <a:cubicBezTo>
                    <a:pt x="3686" y="52181"/>
                    <a:pt x="2413" y="51661"/>
                    <a:pt x="1473" y="50729"/>
                  </a:cubicBezTo>
                  <a:cubicBezTo>
                    <a:pt x="-480" y="48792"/>
                    <a:pt x="-493" y="45638"/>
                    <a:pt x="1444" y="43684"/>
                  </a:cubicBezTo>
                  <a:cubicBezTo>
                    <a:pt x="1454" y="43675"/>
                    <a:pt x="1464" y="43665"/>
                    <a:pt x="1473" y="43656"/>
                  </a:cubicBezTo>
                  <a:lnTo>
                    <a:pt x="43664" y="1465"/>
                  </a:lnTo>
                  <a:cubicBezTo>
                    <a:pt x="45617" y="-488"/>
                    <a:pt x="48784" y="-488"/>
                    <a:pt x="50737" y="1465"/>
                  </a:cubicBezTo>
                  <a:cubicBezTo>
                    <a:pt x="52690" y="3418"/>
                    <a:pt x="52690" y="6585"/>
                    <a:pt x="50737" y="8538"/>
                  </a:cubicBezTo>
                  <a:lnTo>
                    <a:pt x="8547" y="50729"/>
                  </a:lnTo>
                  <a:cubicBezTo>
                    <a:pt x="7607" y="51661"/>
                    <a:pt x="6334" y="52181"/>
                    <a:pt x="5010" y="52173"/>
                  </a:cubicBezTo>
                  <a:close/>
                </a:path>
              </a:pathLst>
            </a:custGeom>
            <a:grpFill/>
            <a:ln w="4891" cap="flat">
              <a:noFill/>
              <a:prstDash val="solid"/>
              <a:miter/>
            </a:ln>
          </p:spPr>
          <p:txBody>
            <a:bodyPr rtlCol="0" anchor="ctr"/>
            <a:lstStyle/>
            <a:p>
              <a:endParaRPr lang="en-US"/>
            </a:p>
          </p:txBody>
        </p:sp>
      </p:grpSp>
      <p:grpSp>
        <p:nvGrpSpPr>
          <p:cNvPr id="49" name="Graphic 8">
            <a:extLst>
              <a:ext uri="{FF2B5EF4-FFF2-40B4-BE49-F238E27FC236}">
                <a16:creationId xmlns:a16="http://schemas.microsoft.com/office/drawing/2014/main" id="{74BFB697-C9B2-DC14-AA45-447C4E5F9C9A}"/>
              </a:ext>
            </a:extLst>
          </p:cNvPr>
          <p:cNvGrpSpPr/>
          <p:nvPr/>
        </p:nvGrpSpPr>
        <p:grpSpPr>
          <a:xfrm>
            <a:off x="823306" y="3112359"/>
            <a:ext cx="379595" cy="374173"/>
            <a:chOff x="3876367" y="1005061"/>
            <a:chExt cx="368863" cy="363594"/>
          </a:xfrm>
          <a:solidFill>
            <a:schemeClr val="accent2"/>
          </a:solidFill>
        </p:grpSpPr>
        <p:sp>
          <p:nvSpPr>
            <p:cNvPr id="50" name="Freeform: Shape 49">
              <a:extLst>
                <a:ext uri="{FF2B5EF4-FFF2-40B4-BE49-F238E27FC236}">
                  <a16:creationId xmlns:a16="http://schemas.microsoft.com/office/drawing/2014/main" id="{2C227CB9-CCE7-3D22-BB39-1D614C3BB943}"/>
                </a:ext>
              </a:extLst>
            </p:cNvPr>
            <p:cNvSpPr/>
            <p:nvPr/>
          </p:nvSpPr>
          <p:spPr>
            <a:xfrm>
              <a:off x="3876367" y="1114053"/>
              <a:ext cx="252665" cy="254602"/>
            </a:xfrm>
            <a:custGeom>
              <a:avLst/>
              <a:gdLst>
                <a:gd name="connsiteX0" fmla="*/ 104273 w 252665"/>
                <a:gd name="connsiteY0" fmla="*/ 254603 h 254602"/>
                <a:gd name="connsiteX1" fmla="*/ 102692 w 252665"/>
                <a:gd name="connsiteY1" fmla="*/ 254371 h 254602"/>
                <a:gd name="connsiteX2" fmla="*/ 75180 w 252665"/>
                <a:gd name="connsiteY2" fmla="*/ 245867 h 254602"/>
                <a:gd name="connsiteX3" fmla="*/ 71492 w 252665"/>
                <a:gd name="connsiteY3" fmla="*/ 240312 h 254602"/>
                <a:gd name="connsiteX4" fmla="*/ 74332 w 252665"/>
                <a:gd name="connsiteY4" fmla="*/ 211858 h 254602"/>
                <a:gd name="connsiteX5" fmla="*/ 53750 w 252665"/>
                <a:gd name="connsiteY5" fmla="*/ 194737 h 254602"/>
                <a:gd name="connsiteX6" fmla="*/ 26639 w 252665"/>
                <a:gd name="connsiteY6" fmla="*/ 202899 h 254602"/>
                <a:gd name="connsiteX7" fmla="*/ 20458 w 252665"/>
                <a:gd name="connsiteY7" fmla="*/ 200328 h 254602"/>
                <a:gd name="connsiteX8" fmla="*/ 6974 w 252665"/>
                <a:gd name="connsiteY8" fmla="*/ 174719 h 254602"/>
                <a:gd name="connsiteX9" fmla="*/ 8286 w 252665"/>
                <a:gd name="connsiteY9" fmla="*/ 168185 h 254602"/>
                <a:gd name="connsiteX10" fmla="*/ 30222 w 252665"/>
                <a:gd name="connsiteY10" fmla="*/ 150096 h 254602"/>
                <a:gd name="connsiteX11" fmla="*/ 27682 w 252665"/>
                <a:gd name="connsiteY11" fmla="*/ 123222 h 254602"/>
                <a:gd name="connsiteX12" fmla="*/ 2753 w 252665"/>
                <a:gd name="connsiteY12" fmla="*/ 109696 h 254602"/>
                <a:gd name="connsiteX13" fmla="*/ 230 w 252665"/>
                <a:gd name="connsiteY13" fmla="*/ 103531 h 254602"/>
                <a:gd name="connsiteX14" fmla="*/ 8660 w 252665"/>
                <a:gd name="connsiteY14" fmla="*/ 75793 h 254602"/>
                <a:gd name="connsiteX15" fmla="*/ 14235 w 252665"/>
                <a:gd name="connsiteY15" fmla="*/ 72104 h 254602"/>
                <a:gd name="connsiteX16" fmla="*/ 42379 w 252665"/>
                <a:gd name="connsiteY16" fmla="*/ 74966 h 254602"/>
                <a:gd name="connsiteX17" fmla="*/ 59393 w 252665"/>
                <a:gd name="connsiteY17" fmla="*/ 54178 h 254602"/>
                <a:gd name="connsiteX18" fmla="*/ 51273 w 252665"/>
                <a:gd name="connsiteY18" fmla="*/ 26778 h 254602"/>
                <a:gd name="connsiteX19" fmla="*/ 53844 w 252665"/>
                <a:gd name="connsiteY19" fmla="*/ 20634 h 254602"/>
                <a:gd name="connsiteX20" fmla="*/ 79248 w 252665"/>
                <a:gd name="connsiteY20" fmla="*/ 7044 h 254602"/>
                <a:gd name="connsiteX21" fmla="*/ 85824 w 252665"/>
                <a:gd name="connsiteY21" fmla="*/ 8373 h 254602"/>
                <a:gd name="connsiteX22" fmla="*/ 103740 w 252665"/>
                <a:gd name="connsiteY22" fmla="*/ 30456 h 254602"/>
                <a:gd name="connsiteX23" fmla="*/ 130308 w 252665"/>
                <a:gd name="connsiteY23" fmla="*/ 27911 h 254602"/>
                <a:gd name="connsiteX24" fmla="*/ 143744 w 252665"/>
                <a:gd name="connsiteY24" fmla="*/ 2787 h 254602"/>
                <a:gd name="connsiteX25" fmla="*/ 149951 w 252665"/>
                <a:gd name="connsiteY25" fmla="*/ 237 h 254602"/>
                <a:gd name="connsiteX26" fmla="*/ 177458 w 252665"/>
                <a:gd name="connsiteY26" fmla="*/ 8736 h 254602"/>
                <a:gd name="connsiteX27" fmla="*/ 181146 w 252665"/>
                <a:gd name="connsiteY27" fmla="*/ 14295 h 254602"/>
                <a:gd name="connsiteX28" fmla="*/ 178306 w 252665"/>
                <a:gd name="connsiteY28" fmla="*/ 42749 h 254602"/>
                <a:gd name="connsiteX29" fmla="*/ 198925 w 252665"/>
                <a:gd name="connsiteY29" fmla="*/ 59890 h 254602"/>
                <a:gd name="connsiteX30" fmla="*/ 226026 w 252665"/>
                <a:gd name="connsiteY30" fmla="*/ 51723 h 254602"/>
                <a:gd name="connsiteX31" fmla="*/ 232207 w 252665"/>
                <a:gd name="connsiteY31" fmla="*/ 54315 h 254602"/>
                <a:gd name="connsiteX32" fmla="*/ 245691 w 252665"/>
                <a:gd name="connsiteY32" fmla="*/ 79919 h 254602"/>
                <a:gd name="connsiteX33" fmla="*/ 244379 w 252665"/>
                <a:gd name="connsiteY33" fmla="*/ 86443 h 254602"/>
                <a:gd name="connsiteX34" fmla="*/ 222443 w 252665"/>
                <a:gd name="connsiteY34" fmla="*/ 104533 h 254602"/>
                <a:gd name="connsiteX35" fmla="*/ 224983 w 252665"/>
                <a:gd name="connsiteY35" fmla="*/ 131406 h 254602"/>
                <a:gd name="connsiteX36" fmla="*/ 249912 w 252665"/>
                <a:gd name="connsiteY36" fmla="*/ 144959 h 254602"/>
                <a:gd name="connsiteX37" fmla="*/ 252436 w 252665"/>
                <a:gd name="connsiteY37" fmla="*/ 151124 h 254602"/>
                <a:gd name="connsiteX38" fmla="*/ 244005 w 252665"/>
                <a:gd name="connsiteY38" fmla="*/ 178856 h 254602"/>
                <a:gd name="connsiteX39" fmla="*/ 238436 w 252665"/>
                <a:gd name="connsiteY39" fmla="*/ 182544 h 254602"/>
                <a:gd name="connsiteX40" fmla="*/ 210292 w 252665"/>
                <a:gd name="connsiteY40" fmla="*/ 179683 h 254602"/>
                <a:gd name="connsiteX41" fmla="*/ 193272 w 252665"/>
                <a:gd name="connsiteY41" fmla="*/ 200476 h 254602"/>
                <a:gd name="connsiteX42" fmla="*/ 201392 w 252665"/>
                <a:gd name="connsiteY42" fmla="*/ 227876 h 254602"/>
                <a:gd name="connsiteX43" fmla="*/ 198821 w 252665"/>
                <a:gd name="connsiteY43" fmla="*/ 234020 h 254602"/>
                <a:gd name="connsiteX44" fmla="*/ 173423 w 252665"/>
                <a:gd name="connsiteY44" fmla="*/ 247610 h 254602"/>
                <a:gd name="connsiteX45" fmla="*/ 166846 w 252665"/>
                <a:gd name="connsiteY45" fmla="*/ 246282 h 254602"/>
                <a:gd name="connsiteX46" fmla="*/ 148931 w 252665"/>
                <a:gd name="connsiteY46" fmla="*/ 224198 h 254602"/>
                <a:gd name="connsiteX47" fmla="*/ 122363 w 252665"/>
                <a:gd name="connsiteY47" fmla="*/ 226743 h 254602"/>
                <a:gd name="connsiteX48" fmla="*/ 108926 w 252665"/>
                <a:gd name="connsiteY48" fmla="*/ 251867 h 254602"/>
                <a:gd name="connsiteX49" fmla="*/ 104273 w 252665"/>
                <a:gd name="connsiteY49" fmla="*/ 254603 h 254602"/>
                <a:gd name="connsiteX50" fmla="*/ 82437 w 252665"/>
                <a:gd name="connsiteY50" fmla="*/ 237072 h 254602"/>
                <a:gd name="connsiteX51" fmla="*/ 101702 w 252665"/>
                <a:gd name="connsiteY51" fmla="*/ 243011 h 254602"/>
                <a:gd name="connsiteX52" fmla="*/ 114685 w 252665"/>
                <a:gd name="connsiteY52" fmla="*/ 218735 h 254602"/>
                <a:gd name="connsiteX53" fmla="*/ 119760 w 252665"/>
                <a:gd name="connsiteY53" fmla="*/ 215969 h 254602"/>
                <a:gd name="connsiteX54" fmla="*/ 149490 w 252665"/>
                <a:gd name="connsiteY54" fmla="*/ 213118 h 254602"/>
                <a:gd name="connsiteX55" fmla="*/ 155001 w 252665"/>
                <a:gd name="connsiteY55" fmla="*/ 214873 h 254602"/>
                <a:gd name="connsiteX56" fmla="*/ 172312 w 252665"/>
                <a:gd name="connsiteY56" fmla="*/ 236214 h 254602"/>
                <a:gd name="connsiteX57" fmla="*/ 190090 w 252665"/>
                <a:gd name="connsiteY57" fmla="*/ 226729 h 254602"/>
                <a:gd name="connsiteX58" fmla="*/ 182218 w 252665"/>
                <a:gd name="connsiteY58" fmla="*/ 200230 h 254602"/>
                <a:gd name="connsiteX59" fmla="*/ 183835 w 252665"/>
                <a:gd name="connsiteY59" fmla="*/ 194734 h 254602"/>
                <a:gd name="connsiteX60" fmla="*/ 202857 w 252665"/>
                <a:gd name="connsiteY60" fmla="*/ 171486 h 254602"/>
                <a:gd name="connsiteX61" fmla="*/ 207984 w 252665"/>
                <a:gd name="connsiteY61" fmla="*/ 168825 h 254602"/>
                <a:gd name="connsiteX62" fmla="*/ 235184 w 252665"/>
                <a:gd name="connsiteY62" fmla="*/ 171586 h 254602"/>
                <a:gd name="connsiteX63" fmla="*/ 241107 w 252665"/>
                <a:gd name="connsiteY63" fmla="*/ 152089 h 254602"/>
                <a:gd name="connsiteX64" fmla="*/ 217005 w 252665"/>
                <a:gd name="connsiteY64" fmla="*/ 138985 h 254602"/>
                <a:gd name="connsiteX65" fmla="*/ 214265 w 252665"/>
                <a:gd name="connsiteY65" fmla="*/ 133937 h 254602"/>
                <a:gd name="connsiteX66" fmla="*/ 211436 w 252665"/>
                <a:gd name="connsiteY66" fmla="*/ 103901 h 254602"/>
                <a:gd name="connsiteX67" fmla="*/ 213164 w 252665"/>
                <a:gd name="connsiteY67" fmla="*/ 98442 h 254602"/>
                <a:gd name="connsiteX68" fmla="*/ 234379 w 252665"/>
                <a:gd name="connsiteY68" fmla="*/ 80948 h 254602"/>
                <a:gd name="connsiteX69" fmla="*/ 224894 w 252665"/>
                <a:gd name="connsiteY69" fmla="*/ 62979 h 254602"/>
                <a:gd name="connsiteX70" fmla="*/ 198705 w 252665"/>
                <a:gd name="connsiteY70" fmla="*/ 70883 h 254602"/>
                <a:gd name="connsiteX71" fmla="*/ 193162 w 252665"/>
                <a:gd name="connsiteY71" fmla="*/ 69239 h 254602"/>
                <a:gd name="connsiteX72" fmla="*/ 170103 w 252665"/>
                <a:gd name="connsiteY72" fmla="*/ 50069 h 254602"/>
                <a:gd name="connsiteX73" fmla="*/ 167469 w 252665"/>
                <a:gd name="connsiteY73" fmla="*/ 44968 h 254602"/>
                <a:gd name="connsiteX74" fmla="*/ 170214 w 252665"/>
                <a:gd name="connsiteY74" fmla="*/ 17483 h 254602"/>
                <a:gd name="connsiteX75" fmla="*/ 150970 w 252665"/>
                <a:gd name="connsiteY75" fmla="*/ 11535 h 254602"/>
                <a:gd name="connsiteX76" fmla="*/ 137987 w 252665"/>
                <a:gd name="connsiteY76" fmla="*/ 35810 h 254602"/>
                <a:gd name="connsiteX77" fmla="*/ 132918 w 252665"/>
                <a:gd name="connsiteY77" fmla="*/ 38576 h 254602"/>
                <a:gd name="connsiteX78" fmla="*/ 103183 w 252665"/>
                <a:gd name="connsiteY78" fmla="*/ 41427 h 254602"/>
                <a:gd name="connsiteX79" fmla="*/ 97677 w 252665"/>
                <a:gd name="connsiteY79" fmla="*/ 39672 h 254602"/>
                <a:gd name="connsiteX80" fmla="*/ 80361 w 252665"/>
                <a:gd name="connsiteY80" fmla="*/ 18336 h 254602"/>
                <a:gd name="connsiteX81" fmla="*/ 62583 w 252665"/>
                <a:gd name="connsiteY81" fmla="*/ 27821 h 254602"/>
                <a:gd name="connsiteX82" fmla="*/ 70461 w 252665"/>
                <a:gd name="connsiteY82" fmla="*/ 54369 h 254602"/>
                <a:gd name="connsiteX83" fmla="*/ 68838 w 252665"/>
                <a:gd name="connsiteY83" fmla="*/ 59864 h 254602"/>
                <a:gd name="connsiteX84" fmla="*/ 49821 w 252665"/>
                <a:gd name="connsiteY84" fmla="*/ 83107 h 254602"/>
                <a:gd name="connsiteX85" fmla="*/ 44689 w 252665"/>
                <a:gd name="connsiteY85" fmla="*/ 85773 h 254602"/>
                <a:gd name="connsiteX86" fmla="*/ 17489 w 252665"/>
                <a:gd name="connsiteY86" fmla="*/ 83012 h 254602"/>
                <a:gd name="connsiteX87" fmla="*/ 11566 w 252665"/>
                <a:gd name="connsiteY87" fmla="*/ 102509 h 254602"/>
                <a:gd name="connsiteX88" fmla="*/ 35673 w 252665"/>
                <a:gd name="connsiteY88" fmla="*/ 115613 h 254602"/>
                <a:gd name="connsiteX89" fmla="*/ 38408 w 252665"/>
                <a:gd name="connsiteY89" fmla="*/ 120656 h 254602"/>
                <a:gd name="connsiteX90" fmla="*/ 41237 w 252665"/>
                <a:gd name="connsiteY90" fmla="*/ 150691 h 254602"/>
                <a:gd name="connsiteX91" fmla="*/ 39524 w 252665"/>
                <a:gd name="connsiteY91" fmla="*/ 156098 h 254602"/>
                <a:gd name="connsiteX92" fmla="*/ 18300 w 252665"/>
                <a:gd name="connsiteY92" fmla="*/ 173587 h 254602"/>
                <a:gd name="connsiteX93" fmla="*/ 27785 w 252665"/>
                <a:gd name="connsiteY93" fmla="*/ 191560 h 254602"/>
                <a:gd name="connsiteX94" fmla="*/ 53973 w 252665"/>
                <a:gd name="connsiteY94" fmla="*/ 183656 h 254602"/>
                <a:gd name="connsiteX95" fmla="*/ 59517 w 252665"/>
                <a:gd name="connsiteY95" fmla="*/ 185301 h 254602"/>
                <a:gd name="connsiteX96" fmla="*/ 82570 w 252665"/>
                <a:gd name="connsiteY96" fmla="*/ 204465 h 254602"/>
                <a:gd name="connsiteX97" fmla="*/ 85204 w 252665"/>
                <a:gd name="connsiteY97" fmla="*/ 209566 h 254602"/>
                <a:gd name="connsiteX98" fmla="*/ 82437 w 252665"/>
                <a:gd name="connsiteY98" fmla="*/ 237072 h 254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52665" h="254602">
                  <a:moveTo>
                    <a:pt x="104273" y="254603"/>
                  </a:moveTo>
                  <a:cubicBezTo>
                    <a:pt x="103738" y="254607"/>
                    <a:pt x="103204" y="254528"/>
                    <a:pt x="102692" y="254371"/>
                  </a:cubicBezTo>
                  <a:lnTo>
                    <a:pt x="75180" y="245867"/>
                  </a:lnTo>
                  <a:cubicBezTo>
                    <a:pt x="72787" y="245127"/>
                    <a:pt x="71245" y="242805"/>
                    <a:pt x="71492" y="240312"/>
                  </a:cubicBezTo>
                  <a:lnTo>
                    <a:pt x="74332" y="211858"/>
                  </a:lnTo>
                  <a:cubicBezTo>
                    <a:pt x="66702" y="207144"/>
                    <a:pt x="59773" y="201382"/>
                    <a:pt x="53750" y="194737"/>
                  </a:cubicBezTo>
                  <a:lnTo>
                    <a:pt x="26639" y="202899"/>
                  </a:lnTo>
                  <a:cubicBezTo>
                    <a:pt x="24229" y="203629"/>
                    <a:pt x="21639" y="202552"/>
                    <a:pt x="20458" y="200328"/>
                  </a:cubicBezTo>
                  <a:lnTo>
                    <a:pt x="6974" y="174719"/>
                  </a:lnTo>
                  <a:cubicBezTo>
                    <a:pt x="5804" y="172506"/>
                    <a:pt x="6352" y="169775"/>
                    <a:pt x="8286" y="168185"/>
                  </a:cubicBezTo>
                  <a:lnTo>
                    <a:pt x="30222" y="150096"/>
                  </a:lnTo>
                  <a:cubicBezTo>
                    <a:pt x="28132" y="141299"/>
                    <a:pt x="27277" y="132254"/>
                    <a:pt x="27682" y="123222"/>
                  </a:cubicBezTo>
                  <a:lnTo>
                    <a:pt x="2753" y="109696"/>
                  </a:lnTo>
                  <a:cubicBezTo>
                    <a:pt x="555" y="108501"/>
                    <a:pt x="-500" y="105924"/>
                    <a:pt x="230" y="103531"/>
                  </a:cubicBezTo>
                  <a:lnTo>
                    <a:pt x="8660" y="75793"/>
                  </a:lnTo>
                  <a:cubicBezTo>
                    <a:pt x="9401" y="73391"/>
                    <a:pt x="11735" y="71847"/>
                    <a:pt x="14235" y="72104"/>
                  </a:cubicBezTo>
                  <a:lnTo>
                    <a:pt x="42379" y="74966"/>
                  </a:lnTo>
                  <a:cubicBezTo>
                    <a:pt x="47053" y="67278"/>
                    <a:pt x="52781" y="60280"/>
                    <a:pt x="59393" y="54178"/>
                  </a:cubicBezTo>
                  <a:lnTo>
                    <a:pt x="51273" y="26778"/>
                  </a:lnTo>
                  <a:cubicBezTo>
                    <a:pt x="50564" y="24379"/>
                    <a:pt x="51638" y="21812"/>
                    <a:pt x="53844" y="20634"/>
                  </a:cubicBezTo>
                  <a:lnTo>
                    <a:pt x="79248" y="7044"/>
                  </a:lnTo>
                  <a:cubicBezTo>
                    <a:pt x="81475" y="5854"/>
                    <a:pt x="84233" y="6411"/>
                    <a:pt x="85824" y="8373"/>
                  </a:cubicBezTo>
                  <a:lnTo>
                    <a:pt x="103740" y="30456"/>
                  </a:lnTo>
                  <a:cubicBezTo>
                    <a:pt x="112431" y="28357"/>
                    <a:pt x="121376" y="27500"/>
                    <a:pt x="130308" y="27911"/>
                  </a:cubicBezTo>
                  <a:lnTo>
                    <a:pt x="143744" y="2787"/>
                  </a:lnTo>
                  <a:cubicBezTo>
                    <a:pt x="144935" y="559"/>
                    <a:pt x="147539" y="-511"/>
                    <a:pt x="149951" y="237"/>
                  </a:cubicBezTo>
                  <a:lnTo>
                    <a:pt x="177458" y="8736"/>
                  </a:lnTo>
                  <a:cubicBezTo>
                    <a:pt x="179853" y="9475"/>
                    <a:pt x="181396" y="11800"/>
                    <a:pt x="181146" y="14295"/>
                  </a:cubicBezTo>
                  <a:lnTo>
                    <a:pt x="178306" y="42749"/>
                  </a:lnTo>
                  <a:cubicBezTo>
                    <a:pt x="185946" y="47471"/>
                    <a:pt x="192887" y="53241"/>
                    <a:pt x="198925" y="59890"/>
                  </a:cubicBezTo>
                  <a:lnTo>
                    <a:pt x="226026" y="51723"/>
                  </a:lnTo>
                  <a:cubicBezTo>
                    <a:pt x="228441" y="50996"/>
                    <a:pt x="231032" y="52083"/>
                    <a:pt x="232207" y="54315"/>
                  </a:cubicBezTo>
                  <a:lnTo>
                    <a:pt x="245691" y="79919"/>
                  </a:lnTo>
                  <a:cubicBezTo>
                    <a:pt x="246856" y="82130"/>
                    <a:pt x="246308" y="84854"/>
                    <a:pt x="244379" y="86443"/>
                  </a:cubicBezTo>
                  <a:lnTo>
                    <a:pt x="222443" y="104533"/>
                  </a:lnTo>
                  <a:cubicBezTo>
                    <a:pt x="224534" y="113329"/>
                    <a:pt x="225389" y="122375"/>
                    <a:pt x="224983" y="131406"/>
                  </a:cubicBezTo>
                  <a:lnTo>
                    <a:pt x="249912" y="144959"/>
                  </a:lnTo>
                  <a:cubicBezTo>
                    <a:pt x="252111" y="146154"/>
                    <a:pt x="253165" y="148730"/>
                    <a:pt x="252436" y="151124"/>
                  </a:cubicBezTo>
                  <a:lnTo>
                    <a:pt x="244005" y="178856"/>
                  </a:lnTo>
                  <a:cubicBezTo>
                    <a:pt x="243265" y="181256"/>
                    <a:pt x="240934" y="182800"/>
                    <a:pt x="238436" y="182544"/>
                  </a:cubicBezTo>
                  <a:lnTo>
                    <a:pt x="210292" y="179683"/>
                  </a:lnTo>
                  <a:cubicBezTo>
                    <a:pt x="205618" y="187375"/>
                    <a:pt x="199889" y="194374"/>
                    <a:pt x="193272" y="200476"/>
                  </a:cubicBezTo>
                  <a:lnTo>
                    <a:pt x="201392" y="227876"/>
                  </a:lnTo>
                  <a:cubicBezTo>
                    <a:pt x="202102" y="230275"/>
                    <a:pt x="201027" y="232843"/>
                    <a:pt x="198821" y="234020"/>
                  </a:cubicBezTo>
                  <a:lnTo>
                    <a:pt x="173423" y="247610"/>
                  </a:lnTo>
                  <a:cubicBezTo>
                    <a:pt x="171196" y="248800"/>
                    <a:pt x="168437" y="248243"/>
                    <a:pt x="166846" y="246282"/>
                  </a:cubicBezTo>
                  <a:lnTo>
                    <a:pt x="148931" y="224198"/>
                  </a:lnTo>
                  <a:cubicBezTo>
                    <a:pt x="140238" y="226287"/>
                    <a:pt x="131294" y="227144"/>
                    <a:pt x="122363" y="226743"/>
                  </a:cubicBezTo>
                  <a:lnTo>
                    <a:pt x="108926" y="251867"/>
                  </a:lnTo>
                  <a:cubicBezTo>
                    <a:pt x="107995" y="253565"/>
                    <a:pt x="106209" y="254615"/>
                    <a:pt x="104273" y="254603"/>
                  </a:cubicBezTo>
                  <a:close/>
                  <a:moveTo>
                    <a:pt x="82437" y="237072"/>
                  </a:moveTo>
                  <a:lnTo>
                    <a:pt x="101702" y="243011"/>
                  </a:lnTo>
                  <a:lnTo>
                    <a:pt x="114685" y="218735"/>
                  </a:lnTo>
                  <a:cubicBezTo>
                    <a:pt x="115675" y="216885"/>
                    <a:pt x="117669" y="215798"/>
                    <a:pt x="119760" y="215969"/>
                  </a:cubicBezTo>
                  <a:cubicBezTo>
                    <a:pt x="129760" y="216788"/>
                    <a:pt x="139827" y="215823"/>
                    <a:pt x="149490" y="213118"/>
                  </a:cubicBezTo>
                  <a:cubicBezTo>
                    <a:pt x="151513" y="212552"/>
                    <a:pt x="153679" y="213242"/>
                    <a:pt x="155001" y="214873"/>
                  </a:cubicBezTo>
                  <a:lnTo>
                    <a:pt x="172312" y="236214"/>
                  </a:lnTo>
                  <a:lnTo>
                    <a:pt x="190090" y="226729"/>
                  </a:lnTo>
                  <a:lnTo>
                    <a:pt x="182218" y="200230"/>
                  </a:lnTo>
                  <a:cubicBezTo>
                    <a:pt x="181627" y="198239"/>
                    <a:pt x="182260" y="196087"/>
                    <a:pt x="183835" y="194734"/>
                  </a:cubicBezTo>
                  <a:cubicBezTo>
                    <a:pt x="191491" y="188160"/>
                    <a:pt x="197930" y="180291"/>
                    <a:pt x="202857" y="171486"/>
                  </a:cubicBezTo>
                  <a:cubicBezTo>
                    <a:pt x="203885" y="169658"/>
                    <a:pt x="205898" y="168613"/>
                    <a:pt x="207984" y="168825"/>
                  </a:cubicBezTo>
                  <a:lnTo>
                    <a:pt x="235184" y="171586"/>
                  </a:lnTo>
                  <a:lnTo>
                    <a:pt x="241107" y="152089"/>
                  </a:lnTo>
                  <a:lnTo>
                    <a:pt x="217005" y="138985"/>
                  </a:lnTo>
                  <a:cubicBezTo>
                    <a:pt x="215174" y="137992"/>
                    <a:pt x="214101" y="136013"/>
                    <a:pt x="214265" y="133937"/>
                  </a:cubicBezTo>
                  <a:cubicBezTo>
                    <a:pt x="215080" y="123837"/>
                    <a:pt x="214123" y="113672"/>
                    <a:pt x="211436" y="103901"/>
                  </a:cubicBezTo>
                  <a:cubicBezTo>
                    <a:pt x="210887" y="101900"/>
                    <a:pt x="211563" y="99763"/>
                    <a:pt x="213164" y="98442"/>
                  </a:cubicBezTo>
                  <a:lnTo>
                    <a:pt x="234379" y="80948"/>
                  </a:lnTo>
                  <a:lnTo>
                    <a:pt x="224894" y="62979"/>
                  </a:lnTo>
                  <a:lnTo>
                    <a:pt x="198705" y="70883"/>
                  </a:lnTo>
                  <a:cubicBezTo>
                    <a:pt x="196695" y="71488"/>
                    <a:pt x="194517" y="70842"/>
                    <a:pt x="193162" y="69239"/>
                  </a:cubicBezTo>
                  <a:cubicBezTo>
                    <a:pt x="186663" y="61542"/>
                    <a:pt x="178857" y="55053"/>
                    <a:pt x="170103" y="50069"/>
                  </a:cubicBezTo>
                  <a:cubicBezTo>
                    <a:pt x="168294" y="49038"/>
                    <a:pt x="167262" y="47039"/>
                    <a:pt x="167469" y="44968"/>
                  </a:cubicBezTo>
                  <a:lnTo>
                    <a:pt x="170214" y="17483"/>
                  </a:lnTo>
                  <a:lnTo>
                    <a:pt x="150970" y="11535"/>
                  </a:lnTo>
                  <a:lnTo>
                    <a:pt x="137987" y="35810"/>
                  </a:lnTo>
                  <a:cubicBezTo>
                    <a:pt x="136998" y="37659"/>
                    <a:pt x="135008" y="38745"/>
                    <a:pt x="132918" y="38576"/>
                  </a:cubicBezTo>
                  <a:cubicBezTo>
                    <a:pt x="122916" y="37757"/>
                    <a:pt x="112847" y="38723"/>
                    <a:pt x="103183" y="41427"/>
                  </a:cubicBezTo>
                  <a:cubicBezTo>
                    <a:pt x="101162" y="41991"/>
                    <a:pt x="98999" y="41301"/>
                    <a:pt x="97677" y="39672"/>
                  </a:cubicBezTo>
                  <a:lnTo>
                    <a:pt x="80361" y="18336"/>
                  </a:lnTo>
                  <a:lnTo>
                    <a:pt x="62583" y="27821"/>
                  </a:lnTo>
                  <a:lnTo>
                    <a:pt x="70461" y="54369"/>
                  </a:lnTo>
                  <a:cubicBezTo>
                    <a:pt x="71050" y="56360"/>
                    <a:pt x="70415" y="58512"/>
                    <a:pt x="68838" y="59864"/>
                  </a:cubicBezTo>
                  <a:cubicBezTo>
                    <a:pt x="61184" y="66436"/>
                    <a:pt x="54747" y="74304"/>
                    <a:pt x="49821" y="83107"/>
                  </a:cubicBezTo>
                  <a:cubicBezTo>
                    <a:pt x="48785" y="84929"/>
                    <a:pt x="46775" y="85973"/>
                    <a:pt x="44689" y="85773"/>
                  </a:cubicBezTo>
                  <a:lnTo>
                    <a:pt x="17489" y="83012"/>
                  </a:lnTo>
                  <a:lnTo>
                    <a:pt x="11566" y="102509"/>
                  </a:lnTo>
                  <a:lnTo>
                    <a:pt x="35673" y="115613"/>
                  </a:lnTo>
                  <a:cubicBezTo>
                    <a:pt x="37500" y="116607"/>
                    <a:pt x="38572" y="118583"/>
                    <a:pt x="38408" y="120656"/>
                  </a:cubicBezTo>
                  <a:cubicBezTo>
                    <a:pt x="37594" y="130756"/>
                    <a:pt x="38551" y="140921"/>
                    <a:pt x="41237" y="150691"/>
                  </a:cubicBezTo>
                  <a:cubicBezTo>
                    <a:pt x="41767" y="152673"/>
                    <a:pt x="41099" y="154782"/>
                    <a:pt x="39524" y="156098"/>
                  </a:cubicBezTo>
                  <a:lnTo>
                    <a:pt x="18300" y="173587"/>
                  </a:lnTo>
                  <a:lnTo>
                    <a:pt x="27785" y="191560"/>
                  </a:lnTo>
                  <a:lnTo>
                    <a:pt x="53973" y="183656"/>
                  </a:lnTo>
                  <a:cubicBezTo>
                    <a:pt x="55984" y="183051"/>
                    <a:pt x="58161" y="183697"/>
                    <a:pt x="59517" y="185301"/>
                  </a:cubicBezTo>
                  <a:cubicBezTo>
                    <a:pt x="66012" y="192997"/>
                    <a:pt x="73817" y="199485"/>
                    <a:pt x="82570" y="204465"/>
                  </a:cubicBezTo>
                  <a:cubicBezTo>
                    <a:pt x="84379" y="205496"/>
                    <a:pt x="85411" y="207495"/>
                    <a:pt x="85204" y="209566"/>
                  </a:cubicBezTo>
                  <a:lnTo>
                    <a:pt x="82437" y="237072"/>
                  </a:lnTo>
                  <a:close/>
                </a:path>
              </a:pathLst>
            </a:custGeom>
            <a:grpFill/>
            <a:ln w="748"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014FB9B3-60F5-142A-1BF0-A3B98BFA40CC}"/>
                </a:ext>
              </a:extLst>
            </p:cNvPr>
            <p:cNvSpPr/>
            <p:nvPr/>
          </p:nvSpPr>
          <p:spPr>
            <a:xfrm>
              <a:off x="3942049" y="1180251"/>
              <a:ext cx="121313" cy="122232"/>
            </a:xfrm>
            <a:custGeom>
              <a:avLst/>
              <a:gdLst>
                <a:gd name="connsiteX0" fmla="*/ 60721 w 121313"/>
                <a:gd name="connsiteY0" fmla="*/ 122233 h 122232"/>
                <a:gd name="connsiteX1" fmla="*/ 7063 w 121313"/>
                <a:gd name="connsiteY1" fmla="*/ 89726 h 122232"/>
                <a:gd name="connsiteX2" fmla="*/ 32198 w 121313"/>
                <a:gd name="connsiteY2" fmla="*/ 7139 h 122232"/>
                <a:gd name="connsiteX3" fmla="*/ 113977 w 121313"/>
                <a:gd name="connsiteY3" fmla="*/ 31973 h 122232"/>
                <a:gd name="connsiteX4" fmla="*/ 114242 w 121313"/>
                <a:gd name="connsiteY4" fmla="*/ 32474 h 122232"/>
                <a:gd name="connsiteX5" fmla="*/ 89107 w 121313"/>
                <a:gd name="connsiteY5" fmla="*/ 115077 h 122232"/>
                <a:gd name="connsiteX6" fmla="*/ 60721 w 121313"/>
                <a:gd name="connsiteY6" fmla="*/ 122233 h 122232"/>
                <a:gd name="connsiteX7" fmla="*/ 60600 w 121313"/>
                <a:gd name="connsiteY7" fmla="*/ 10522 h 122232"/>
                <a:gd name="connsiteX8" fmla="*/ 37172 w 121313"/>
                <a:gd name="connsiteY8" fmla="*/ 16440 h 122232"/>
                <a:gd name="connsiteX9" fmla="*/ 16390 w 121313"/>
                <a:gd name="connsiteY9" fmla="*/ 84841 h 122232"/>
                <a:gd name="connsiteX10" fmla="*/ 83689 w 121313"/>
                <a:gd name="connsiteY10" fmla="*/ 106029 h 122232"/>
                <a:gd name="connsiteX11" fmla="*/ 84138 w 121313"/>
                <a:gd name="connsiteY11" fmla="*/ 105792 h 122232"/>
                <a:gd name="connsiteX12" fmla="*/ 104915 w 121313"/>
                <a:gd name="connsiteY12" fmla="*/ 37391 h 122232"/>
                <a:gd name="connsiteX13" fmla="*/ 60600 w 121313"/>
                <a:gd name="connsiteY13" fmla="*/ 10518 h 122232"/>
                <a:gd name="connsiteX14" fmla="*/ 60600 w 121313"/>
                <a:gd name="connsiteY14" fmla="*/ 10522 h 122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313" h="122232">
                  <a:moveTo>
                    <a:pt x="60721" y="122233"/>
                  </a:moveTo>
                  <a:cubicBezTo>
                    <a:pt x="38189" y="122195"/>
                    <a:pt x="17531" y="109680"/>
                    <a:pt x="7063" y="89726"/>
                  </a:cubicBezTo>
                  <a:cubicBezTo>
                    <a:pt x="-8583" y="59959"/>
                    <a:pt x="2622" y="23143"/>
                    <a:pt x="32198" y="7139"/>
                  </a:cubicBezTo>
                  <a:cubicBezTo>
                    <a:pt x="61639" y="-8586"/>
                    <a:pt x="98253" y="2533"/>
                    <a:pt x="113977" y="31973"/>
                  </a:cubicBezTo>
                  <a:cubicBezTo>
                    <a:pt x="114066" y="32140"/>
                    <a:pt x="114155" y="32307"/>
                    <a:pt x="114242" y="32474"/>
                  </a:cubicBezTo>
                  <a:cubicBezTo>
                    <a:pt x="129901" y="62246"/>
                    <a:pt x="118695" y="99074"/>
                    <a:pt x="89107" y="115077"/>
                  </a:cubicBezTo>
                  <a:cubicBezTo>
                    <a:pt x="80380" y="119767"/>
                    <a:pt x="70628" y="122225"/>
                    <a:pt x="60721" y="122233"/>
                  </a:cubicBezTo>
                  <a:close/>
                  <a:moveTo>
                    <a:pt x="60600" y="10522"/>
                  </a:moveTo>
                  <a:cubicBezTo>
                    <a:pt x="52422" y="10531"/>
                    <a:pt x="44374" y="12563"/>
                    <a:pt x="37172" y="16440"/>
                  </a:cubicBezTo>
                  <a:cubicBezTo>
                    <a:pt x="12679" y="29700"/>
                    <a:pt x="3413" y="60198"/>
                    <a:pt x="16390" y="84841"/>
                  </a:cubicBezTo>
                  <a:cubicBezTo>
                    <a:pt x="29123" y="109276"/>
                    <a:pt x="59254" y="118762"/>
                    <a:pt x="83689" y="106029"/>
                  </a:cubicBezTo>
                  <a:cubicBezTo>
                    <a:pt x="83839" y="105951"/>
                    <a:pt x="83989" y="105872"/>
                    <a:pt x="84138" y="105792"/>
                  </a:cubicBezTo>
                  <a:cubicBezTo>
                    <a:pt x="108627" y="92529"/>
                    <a:pt x="117890" y="62034"/>
                    <a:pt x="104915" y="37391"/>
                  </a:cubicBezTo>
                  <a:cubicBezTo>
                    <a:pt x="96279" y="20901"/>
                    <a:pt x="79215" y="10553"/>
                    <a:pt x="60600" y="10518"/>
                  </a:cubicBezTo>
                  <a:lnTo>
                    <a:pt x="60600" y="10522"/>
                  </a:lnTo>
                  <a:close/>
                </a:path>
              </a:pathLst>
            </a:custGeom>
            <a:grpFill/>
            <a:ln w="748"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D28F159D-813D-5B4A-5B8E-1AD695F8A30C}"/>
                </a:ext>
              </a:extLst>
            </p:cNvPr>
            <p:cNvSpPr/>
            <p:nvPr/>
          </p:nvSpPr>
          <p:spPr>
            <a:xfrm>
              <a:off x="4074103" y="1005061"/>
              <a:ext cx="171127" cy="172430"/>
            </a:xfrm>
            <a:custGeom>
              <a:avLst/>
              <a:gdLst>
                <a:gd name="connsiteX0" fmla="*/ 70937 w 171127"/>
                <a:gd name="connsiteY0" fmla="*/ 172431 h 172430"/>
                <a:gd name="connsiteX1" fmla="*/ 69382 w 171127"/>
                <a:gd name="connsiteY1" fmla="*/ 172194 h 172430"/>
                <a:gd name="connsiteX2" fmla="*/ 51140 w 171127"/>
                <a:gd name="connsiteY2" fmla="*/ 166556 h 172430"/>
                <a:gd name="connsiteX3" fmla="*/ 47452 w 171127"/>
                <a:gd name="connsiteY3" fmla="*/ 160997 h 172430"/>
                <a:gd name="connsiteX4" fmla="*/ 49228 w 171127"/>
                <a:gd name="connsiteY4" fmla="*/ 143234 h 172430"/>
                <a:gd name="connsiteX5" fmla="*/ 36876 w 171127"/>
                <a:gd name="connsiteY5" fmla="*/ 132969 h 172430"/>
                <a:gd name="connsiteX6" fmla="*/ 19961 w 171127"/>
                <a:gd name="connsiteY6" fmla="*/ 138065 h 172430"/>
                <a:gd name="connsiteX7" fmla="*/ 13780 w 171127"/>
                <a:gd name="connsiteY7" fmla="*/ 135478 h 172430"/>
                <a:gd name="connsiteX8" fmla="*/ 4823 w 171127"/>
                <a:gd name="connsiteY8" fmla="*/ 118495 h 172430"/>
                <a:gd name="connsiteX9" fmla="*/ 6135 w 171127"/>
                <a:gd name="connsiteY9" fmla="*/ 111976 h 172430"/>
                <a:gd name="connsiteX10" fmla="*/ 19835 w 171127"/>
                <a:gd name="connsiteY10" fmla="*/ 100679 h 172430"/>
                <a:gd name="connsiteX11" fmla="*/ 18317 w 171127"/>
                <a:gd name="connsiteY11" fmla="*/ 84560 h 172430"/>
                <a:gd name="connsiteX12" fmla="*/ 2752 w 171127"/>
                <a:gd name="connsiteY12" fmla="*/ 76097 h 172430"/>
                <a:gd name="connsiteX13" fmla="*/ 228 w 171127"/>
                <a:gd name="connsiteY13" fmla="*/ 69937 h 172430"/>
                <a:gd name="connsiteX14" fmla="*/ 5819 w 171127"/>
                <a:gd name="connsiteY14" fmla="*/ 51542 h 172430"/>
                <a:gd name="connsiteX15" fmla="*/ 11388 w 171127"/>
                <a:gd name="connsiteY15" fmla="*/ 47854 h 172430"/>
                <a:gd name="connsiteX16" fmla="*/ 28951 w 171127"/>
                <a:gd name="connsiteY16" fmla="*/ 49640 h 172430"/>
                <a:gd name="connsiteX17" fmla="*/ 39153 w 171127"/>
                <a:gd name="connsiteY17" fmla="*/ 37184 h 172430"/>
                <a:gd name="connsiteX18" fmla="*/ 34094 w 171127"/>
                <a:gd name="connsiteY18" fmla="*/ 20037 h 172430"/>
                <a:gd name="connsiteX19" fmla="*/ 36661 w 171127"/>
                <a:gd name="connsiteY19" fmla="*/ 13894 h 172430"/>
                <a:gd name="connsiteX20" fmla="*/ 53523 w 171127"/>
                <a:gd name="connsiteY20" fmla="*/ 4883 h 172430"/>
                <a:gd name="connsiteX21" fmla="*/ 60099 w 171127"/>
                <a:gd name="connsiteY21" fmla="*/ 6211 h 172430"/>
                <a:gd name="connsiteX22" fmla="*/ 71286 w 171127"/>
                <a:gd name="connsiteY22" fmla="*/ 19996 h 172430"/>
                <a:gd name="connsiteX23" fmla="*/ 87184 w 171127"/>
                <a:gd name="connsiteY23" fmla="*/ 18473 h 172430"/>
                <a:gd name="connsiteX24" fmla="*/ 95573 w 171127"/>
                <a:gd name="connsiteY24" fmla="*/ 2786 h 172430"/>
                <a:gd name="connsiteX25" fmla="*/ 101775 w 171127"/>
                <a:gd name="connsiteY25" fmla="*/ 235 h 172430"/>
                <a:gd name="connsiteX26" fmla="*/ 120017 w 171127"/>
                <a:gd name="connsiteY26" fmla="*/ 5884 h 172430"/>
                <a:gd name="connsiteX27" fmla="*/ 123706 w 171127"/>
                <a:gd name="connsiteY27" fmla="*/ 11443 h 172430"/>
                <a:gd name="connsiteX28" fmla="*/ 121930 w 171127"/>
                <a:gd name="connsiteY28" fmla="*/ 29211 h 172430"/>
                <a:gd name="connsiteX29" fmla="*/ 134244 w 171127"/>
                <a:gd name="connsiteY29" fmla="*/ 39471 h 172430"/>
                <a:gd name="connsiteX30" fmla="*/ 151154 w 171127"/>
                <a:gd name="connsiteY30" fmla="*/ 34375 h 172430"/>
                <a:gd name="connsiteX31" fmla="*/ 157340 w 171127"/>
                <a:gd name="connsiteY31" fmla="*/ 36967 h 172430"/>
                <a:gd name="connsiteX32" fmla="*/ 166298 w 171127"/>
                <a:gd name="connsiteY32" fmla="*/ 53951 h 172430"/>
                <a:gd name="connsiteX33" fmla="*/ 164986 w 171127"/>
                <a:gd name="connsiteY33" fmla="*/ 60469 h 172430"/>
                <a:gd name="connsiteX34" fmla="*/ 151286 w 171127"/>
                <a:gd name="connsiteY34" fmla="*/ 71767 h 172430"/>
                <a:gd name="connsiteX35" fmla="*/ 152804 w 171127"/>
                <a:gd name="connsiteY35" fmla="*/ 87880 h 172430"/>
                <a:gd name="connsiteX36" fmla="*/ 168374 w 171127"/>
                <a:gd name="connsiteY36" fmla="*/ 96343 h 172430"/>
                <a:gd name="connsiteX37" fmla="*/ 170898 w 171127"/>
                <a:gd name="connsiteY37" fmla="*/ 102508 h 172430"/>
                <a:gd name="connsiteX38" fmla="*/ 165334 w 171127"/>
                <a:gd name="connsiteY38" fmla="*/ 120898 h 172430"/>
                <a:gd name="connsiteX39" fmla="*/ 159759 w 171127"/>
                <a:gd name="connsiteY39" fmla="*/ 124613 h 172430"/>
                <a:gd name="connsiteX40" fmla="*/ 142202 w 171127"/>
                <a:gd name="connsiteY40" fmla="*/ 122826 h 172430"/>
                <a:gd name="connsiteX41" fmla="*/ 131979 w 171127"/>
                <a:gd name="connsiteY41" fmla="*/ 135278 h 172430"/>
                <a:gd name="connsiteX42" fmla="*/ 137048 w 171127"/>
                <a:gd name="connsiteY42" fmla="*/ 152393 h 172430"/>
                <a:gd name="connsiteX43" fmla="*/ 134481 w 171127"/>
                <a:gd name="connsiteY43" fmla="*/ 158536 h 172430"/>
                <a:gd name="connsiteX44" fmla="*/ 117619 w 171127"/>
                <a:gd name="connsiteY44" fmla="*/ 167552 h 172430"/>
                <a:gd name="connsiteX45" fmla="*/ 111043 w 171127"/>
                <a:gd name="connsiteY45" fmla="*/ 166224 h 172430"/>
                <a:gd name="connsiteX46" fmla="*/ 99856 w 171127"/>
                <a:gd name="connsiteY46" fmla="*/ 152439 h 172430"/>
                <a:gd name="connsiteX47" fmla="*/ 83958 w 171127"/>
                <a:gd name="connsiteY47" fmla="*/ 153962 h 172430"/>
                <a:gd name="connsiteX48" fmla="*/ 75570 w 171127"/>
                <a:gd name="connsiteY48" fmla="*/ 169644 h 172430"/>
                <a:gd name="connsiteX49" fmla="*/ 70937 w 171127"/>
                <a:gd name="connsiteY49" fmla="*/ 172431 h 172430"/>
                <a:gd name="connsiteX50" fmla="*/ 58364 w 171127"/>
                <a:gd name="connsiteY50" fmla="*/ 157760 h 172430"/>
                <a:gd name="connsiteX51" fmla="*/ 68344 w 171127"/>
                <a:gd name="connsiteY51" fmla="*/ 160843 h 172430"/>
                <a:gd name="connsiteX52" fmla="*/ 76279 w 171127"/>
                <a:gd name="connsiteY52" fmla="*/ 146031 h 172430"/>
                <a:gd name="connsiteX53" fmla="*/ 81348 w 171127"/>
                <a:gd name="connsiteY53" fmla="*/ 143270 h 172430"/>
                <a:gd name="connsiteX54" fmla="*/ 100444 w 171127"/>
                <a:gd name="connsiteY54" fmla="*/ 141436 h 172430"/>
                <a:gd name="connsiteX55" fmla="*/ 105951 w 171127"/>
                <a:gd name="connsiteY55" fmla="*/ 143190 h 172430"/>
                <a:gd name="connsiteX56" fmla="*/ 116515 w 171127"/>
                <a:gd name="connsiteY56" fmla="*/ 156206 h 172430"/>
                <a:gd name="connsiteX57" fmla="*/ 125737 w 171127"/>
                <a:gd name="connsiteY57" fmla="*/ 151274 h 172430"/>
                <a:gd name="connsiteX58" fmla="*/ 120942 w 171127"/>
                <a:gd name="connsiteY58" fmla="*/ 135097 h 172430"/>
                <a:gd name="connsiteX59" fmla="*/ 122565 w 171127"/>
                <a:gd name="connsiteY59" fmla="*/ 129601 h 172430"/>
                <a:gd name="connsiteX60" fmla="*/ 134768 w 171127"/>
                <a:gd name="connsiteY60" fmla="*/ 114663 h 172430"/>
                <a:gd name="connsiteX61" fmla="*/ 139895 w 171127"/>
                <a:gd name="connsiteY61" fmla="*/ 111997 h 172430"/>
                <a:gd name="connsiteX62" fmla="*/ 156484 w 171127"/>
                <a:gd name="connsiteY62" fmla="*/ 113683 h 172430"/>
                <a:gd name="connsiteX63" fmla="*/ 159566 w 171127"/>
                <a:gd name="connsiteY63" fmla="*/ 103550 h 172430"/>
                <a:gd name="connsiteX64" fmla="*/ 144854 w 171127"/>
                <a:gd name="connsiteY64" fmla="*/ 95546 h 172430"/>
                <a:gd name="connsiteX65" fmla="*/ 142114 w 171127"/>
                <a:gd name="connsiteY65" fmla="*/ 90503 h 172430"/>
                <a:gd name="connsiteX66" fmla="*/ 140296 w 171127"/>
                <a:gd name="connsiteY66" fmla="*/ 71207 h 172430"/>
                <a:gd name="connsiteX67" fmla="*/ 142024 w 171127"/>
                <a:gd name="connsiteY67" fmla="*/ 65748 h 172430"/>
                <a:gd name="connsiteX68" fmla="*/ 154982 w 171127"/>
                <a:gd name="connsiteY68" fmla="*/ 55067 h 172430"/>
                <a:gd name="connsiteX69" fmla="*/ 150050 w 171127"/>
                <a:gd name="connsiteY69" fmla="*/ 45719 h 172430"/>
                <a:gd name="connsiteX70" fmla="*/ 134084 w 171127"/>
                <a:gd name="connsiteY70" fmla="*/ 50529 h 172430"/>
                <a:gd name="connsiteX71" fmla="*/ 128536 w 171127"/>
                <a:gd name="connsiteY71" fmla="*/ 48885 h 172430"/>
                <a:gd name="connsiteX72" fmla="*/ 113723 w 171127"/>
                <a:gd name="connsiteY72" fmla="*/ 36570 h 172430"/>
                <a:gd name="connsiteX73" fmla="*/ 111089 w 171127"/>
                <a:gd name="connsiteY73" fmla="*/ 31464 h 172430"/>
                <a:gd name="connsiteX74" fmla="*/ 112765 w 171127"/>
                <a:gd name="connsiteY74" fmla="*/ 14681 h 172430"/>
                <a:gd name="connsiteX75" fmla="*/ 102800 w 171127"/>
                <a:gd name="connsiteY75" fmla="*/ 11604 h 172430"/>
                <a:gd name="connsiteX76" fmla="*/ 94896 w 171127"/>
                <a:gd name="connsiteY76" fmla="*/ 26411 h 172430"/>
                <a:gd name="connsiteX77" fmla="*/ 89822 w 171127"/>
                <a:gd name="connsiteY77" fmla="*/ 29177 h 172430"/>
                <a:gd name="connsiteX78" fmla="*/ 70726 w 171127"/>
                <a:gd name="connsiteY78" fmla="*/ 31011 h 172430"/>
                <a:gd name="connsiteX79" fmla="*/ 65214 w 171127"/>
                <a:gd name="connsiteY79" fmla="*/ 29246 h 172430"/>
                <a:gd name="connsiteX80" fmla="*/ 54675 w 171127"/>
                <a:gd name="connsiteY80" fmla="*/ 16236 h 172430"/>
                <a:gd name="connsiteX81" fmla="*/ 45449 w 171127"/>
                <a:gd name="connsiteY81" fmla="*/ 21168 h 172430"/>
                <a:gd name="connsiteX82" fmla="*/ 50244 w 171127"/>
                <a:gd name="connsiteY82" fmla="*/ 37345 h 172430"/>
                <a:gd name="connsiteX83" fmla="*/ 48626 w 171127"/>
                <a:gd name="connsiteY83" fmla="*/ 42841 h 172430"/>
                <a:gd name="connsiteX84" fmla="*/ 36401 w 171127"/>
                <a:gd name="connsiteY84" fmla="*/ 57774 h 172430"/>
                <a:gd name="connsiteX85" fmla="*/ 31274 w 171127"/>
                <a:gd name="connsiteY85" fmla="*/ 60440 h 172430"/>
                <a:gd name="connsiteX86" fmla="*/ 14686 w 171127"/>
                <a:gd name="connsiteY86" fmla="*/ 58754 h 172430"/>
                <a:gd name="connsiteX87" fmla="*/ 11603 w 171127"/>
                <a:gd name="connsiteY87" fmla="*/ 68892 h 172430"/>
                <a:gd name="connsiteX88" fmla="*/ 26321 w 171127"/>
                <a:gd name="connsiteY88" fmla="*/ 76891 h 172430"/>
                <a:gd name="connsiteX89" fmla="*/ 29056 w 171127"/>
                <a:gd name="connsiteY89" fmla="*/ 81934 h 172430"/>
                <a:gd name="connsiteX90" fmla="*/ 30873 w 171127"/>
                <a:gd name="connsiteY90" fmla="*/ 101230 h 172430"/>
                <a:gd name="connsiteX91" fmla="*/ 29145 w 171127"/>
                <a:gd name="connsiteY91" fmla="*/ 106694 h 172430"/>
                <a:gd name="connsiteX92" fmla="*/ 16193 w 171127"/>
                <a:gd name="connsiteY92" fmla="*/ 117376 h 172430"/>
                <a:gd name="connsiteX93" fmla="*/ 21115 w 171127"/>
                <a:gd name="connsiteY93" fmla="*/ 126718 h 172430"/>
                <a:gd name="connsiteX94" fmla="*/ 37080 w 171127"/>
                <a:gd name="connsiteY94" fmla="*/ 121913 h 172430"/>
                <a:gd name="connsiteX95" fmla="*/ 42624 w 171127"/>
                <a:gd name="connsiteY95" fmla="*/ 123557 h 172430"/>
                <a:gd name="connsiteX96" fmla="*/ 57436 w 171127"/>
                <a:gd name="connsiteY96" fmla="*/ 135872 h 172430"/>
                <a:gd name="connsiteX97" fmla="*/ 60070 w 171127"/>
                <a:gd name="connsiteY97" fmla="*/ 140973 h 172430"/>
                <a:gd name="connsiteX98" fmla="*/ 58364 w 171127"/>
                <a:gd name="connsiteY98" fmla="*/ 157760 h 172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171127" h="172430">
                  <a:moveTo>
                    <a:pt x="70937" y="172431"/>
                  </a:moveTo>
                  <a:cubicBezTo>
                    <a:pt x="70410" y="172432"/>
                    <a:pt x="69885" y="172352"/>
                    <a:pt x="69382" y="172194"/>
                  </a:cubicBezTo>
                  <a:lnTo>
                    <a:pt x="51140" y="166556"/>
                  </a:lnTo>
                  <a:cubicBezTo>
                    <a:pt x="48745" y="165816"/>
                    <a:pt x="47202" y="163491"/>
                    <a:pt x="47452" y="160997"/>
                  </a:cubicBezTo>
                  <a:lnTo>
                    <a:pt x="49228" y="143234"/>
                  </a:lnTo>
                  <a:cubicBezTo>
                    <a:pt x="44703" y="140335"/>
                    <a:pt x="40555" y="136887"/>
                    <a:pt x="36876" y="132969"/>
                  </a:cubicBezTo>
                  <a:lnTo>
                    <a:pt x="19961" y="138065"/>
                  </a:lnTo>
                  <a:cubicBezTo>
                    <a:pt x="17547" y="138792"/>
                    <a:pt x="14956" y="137708"/>
                    <a:pt x="13780" y="135478"/>
                  </a:cubicBezTo>
                  <a:lnTo>
                    <a:pt x="4823" y="118495"/>
                  </a:lnTo>
                  <a:cubicBezTo>
                    <a:pt x="3661" y="116285"/>
                    <a:pt x="4209" y="113564"/>
                    <a:pt x="6135" y="111976"/>
                  </a:cubicBezTo>
                  <a:lnTo>
                    <a:pt x="19835" y="100679"/>
                  </a:lnTo>
                  <a:cubicBezTo>
                    <a:pt x="18671" y="95388"/>
                    <a:pt x="18162" y="89975"/>
                    <a:pt x="18317" y="84560"/>
                  </a:cubicBezTo>
                  <a:lnTo>
                    <a:pt x="2752" y="76097"/>
                  </a:lnTo>
                  <a:cubicBezTo>
                    <a:pt x="556" y="74902"/>
                    <a:pt x="-499" y="72329"/>
                    <a:pt x="228" y="69937"/>
                  </a:cubicBezTo>
                  <a:lnTo>
                    <a:pt x="5819" y="51542"/>
                  </a:lnTo>
                  <a:cubicBezTo>
                    <a:pt x="6559" y="49142"/>
                    <a:pt x="8890" y="47598"/>
                    <a:pt x="11388" y="47854"/>
                  </a:cubicBezTo>
                  <a:lnTo>
                    <a:pt x="28951" y="49640"/>
                  </a:lnTo>
                  <a:cubicBezTo>
                    <a:pt x="31827" y="45084"/>
                    <a:pt x="35253" y="40900"/>
                    <a:pt x="39153" y="37184"/>
                  </a:cubicBezTo>
                  <a:lnTo>
                    <a:pt x="34094" y="20037"/>
                  </a:lnTo>
                  <a:cubicBezTo>
                    <a:pt x="33384" y="17640"/>
                    <a:pt x="34455" y="15073"/>
                    <a:pt x="36661" y="13894"/>
                  </a:cubicBezTo>
                  <a:lnTo>
                    <a:pt x="53523" y="4883"/>
                  </a:lnTo>
                  <a:cubicBezTo>
                    <a:pt x="55750" y="3693"/>
                    <a:pt x="58508" y="4250"/>
                    <a:pt x="60099" y="6211"/>
                  </a:cubicBezTo>
                  <a:lnTo>
                    <a:pt x="71286" y="19996"/>
                  </a:lnTo>
                  <a:cubicBezTo>
                    <a:pt x="76502" y="18836"/>
                    <a:pt x="81842" y="18325"/>
                    <a:pt x="87184" y="18473"/>
                  </a:cubicBezTo>
                  <a:lnTo>
                    <a:pt x="95573" y="2786"/>
                  </a:lnTo>
                  <a:cubicBezTo>
                    <a:pt x="96762" y="561"/>
                    <a:pt x="99363" y="-510"/>
                    <a:pt x="101775" y="235"/>
                  </a:cubicBezTo>
                  <a:lnTo>
                    <a:pt x="120017" y="5884"/>
                  </a:lnTo>
                  <a:cubicBezTo>
                    <a:pt x="122412" y="6623"/>
                    <a:pt x="123955" y="8949"/>
                    <a:pt x="123706" y="11443"/>
                  </a:cubicBezTo>
                  <a:lnTo>
                    <a:pt x="121930" y="29211"/>
                  </a:lnTo>
                  <a:cubicBezTo>
                    <a:pt x="126441" y="32111"/>
                    <a:pt x="130577" y="35557"/>
                    <a:pt x="134244" y="39471"/>
                  </a:cubicBezTo>
                  <a:lnTo>
                    <a:pt x="151154" y="34375"/>
                  </a:lnTo>
                  <a:cubicBezTo>
                    <a:pt x="153570" y="33645"/>
                    <a:pt x="156165" y="34733"/>
                    <a:pt x="157340" y="36967"/>
                  </a:cubicBezTo>
                  <a:lnTo>
                    <a:pt x="166298" y="53951"/>
                  </a:lnTo>
                  <a:cubicBezTo>
                    <a:pt x="167460" y="56160"/>
                    <a:pt x="166912" y="58881"/>
                    <a:pt x="164986" y="60469"/>
                  </a:cubicBezTo>
                  <a:lnTo>
                    <a:pt x="151286" y="71767"/>
                  </a:lnTo>
                  <a:cubicBezTo>
                    <a:pt x="152449" y="77056"/>
                    <a:pt x="152959" y="82467"/>
                    <a:pt x="152804" y="87880"/>
                  </a:cubicBezTo>
                  <a:lnTo>
                    <a:pt x="168374" y="96343"/>
                  </a:lnTo>
                  <a:cubicBezTo>
                    <a:pt x="170573" y="97538"/>
                    <a:pt x="171628" y="100114"/>
                    <a:pt x="170898" y="102508"/>
                  </a:cubicBezTo>
                  <a:lnTo>
                    <a:pt x="165334" y="120898"/>
                  </a:lnTo>
                  <a:cubicBezTo>
                    <a:pt x="164604" y="123310"/>
                    <a:pt x="162266" y="124867"/>
                    <a:pt x="159759" y="124613"/>
                  </a:cubicBezTo>
                  <a:lnTo>
                    <a:pt x="142202" y="122826"/>
                  </a:lnTo>
                  <a:cubicBezTo>
                    <a:pt x="139319" y="127381"/>
                    <a:pt x="135886" y="131564"/>
                    <a:pt x="131979" y="135278"/>
                  </a:cubicBezTo>
                  <a:lnTo>
                    <a:pt x="137048" y="152393"/>
                  </a:lnTo>
                  <a:cubicBezTo>
                    <a:pt x="137758" y="154790"/>
                    <a:pt x="136687" y="157358"/>
                    <a:pt x="134481" y="158536"/>
                  </a:cubicBezTo>
                  <a:lnTo>
                    <a:pt x="117619" y="167552"/>
                  </a:lnTo>
                  <a:cubicBezTo>
                    <a:pt x="115392" y="168742"/>
                    <a:pt x="112634" y="168186"/>
                    <a:pt x="111043" y="166224"/>
                  </a:cubicBezTo>
                  <a:lnTo>
                    <a:pt x="99856" y="152439"/>
                  </a:lnTo>
                  <a:cubicBezTo>
                    <a:pt x="94640" y="153599"/>
                    <a:pt x="89300" y="154111"/>
                    <a:pt x="83958" y="153962"/>
                  </a:cubicBezTo>
                  <a:lnTo>
                    <a:pt x="75570" y="169644"/>
                  </a:lnTo>
                  <a:cubicBezTo>
                    <a:pt x="74655" y="171354"/>
                    <a:pt x="72876" y="172425"/>
                    <a:pt x="70937" y="172431"/>
                  </a:cubicBezTo>
                  <a:close/>
                  <a:moveTo>
                    <a:pt x="58364" y="157760"/>
                  </a:moveTo>
                  <a:lnTo>
                    <a:pt x="68344" y="160843"/>
                  </a:lnTo>
                  <a:lnTo>
                    <a:pt x="76279" y="146031"/>
                  </a:lnTo>
                  <a:cubicBezTo>
                    <a:pt x="77263" y="144177"/>
                    <a:pt x="79258" y="143091"/>
                    <a:pt x="81348" y="143270"/>
                  </a:cubicBezTo>
                  <a:cubicBezTo>
                    <a:pt x="87772" y="143792"/>
                    <a:pt x="94238" y="143171"/>
                    <a:pt x="100444" y="141436"/>
                  </a:cubicBezTo>
                  <a:cubicBezTo>
                    <a:pt x="102466" y="140872"/>
                    <a:pt x="104629" y="141561"/>
                    <a:pt x="105951" y="143190"/>
                  </a:cubicBezTo>
                  <a:lnTo>
                    <a:pt x="116515" y="156206"/>
                  </a:lnTo>
                  <a:lnTo>
                    <a:pt x="125737" y="151274"/>
                  </a:lnTo>
                  <a:lnTo>
                    <a:pt x="120942" y="135097"/>
                  </a:lnTo>
                  <a:cubicBezTo>
                    <a:pt x="120352" y="133106"/>
                    <a:pt x="120987" y="130953"/>
                    <a:pt x="122565" y="129601"/>
                  </a:cubicBezTo>
                  <a:cubicBezTo>
                    <a:pt x="127476" y="125375"/>
                    <a:pt x="131607" y="120319"/>
                    <a:pt x="134768" y="114663"/>
                  </a:cubicBezTo>
                  <a:cubicBezTo>
                    <a:pt x="135794" y="112833"/>
                    <a:pt x="137808" y="111786"/>
                    <a:pt x="139895" y="111997"/>
                  </a:cubicBezTo>
                  <a:lnTo>
                    <a:pt x="156484" y="113683"/>
                  </a:lnTo>
                  <a:lnTo>
                    <a:pt x="159566" y="103550"/>
                  </a:lnTo>
                  <a:lnTo>
                    <a:pt x="144854" y="95546"/>
                  </a:lnTo>
                  <a:cubicBezTo>
                    <a:pt x="143026" y="94553"/>
                    <a:pt x="141952" y="92577"/>
                    <a:pt x="142114" y="90503"/>
                  </a:cubicBezTo>
                  <a:cubicBezTo>
                    <a:pt x="142639" y="84014"/>
                    <a:pt x="142024" y="77484"/>
                    <a:pt x="140296" y="71207"/>
                  </a:cubicBezTo>
                  <a:cubicBezTo>
                    <a:pt x="139747" y="69205"/>
                    <a:pt x="140423" y="67068"/>
                    <a:pt x="142024" y="65748"/>
                  </a:cubicBezTo>
                  <a:lnTo>
                    <a:pt x="154982" y="55067"/>
                  </a:lnTo>
                  <a:lnTo>
                    <a:pt x="150050" y="45719"/>
                  </a:lnTo>
                  <a:lnTo>
                    <a:pt x="134084" y="50529"/>
                  </a:lnTo>
                  <a:cubicBezTo>
                    <a:pt x="132072" y="51137"/>
                    <a:pt x="129892" y="50490"/>
                    <a:pt x="128536" y="48885"/>
                  </a:cubicBezTo>
                  <a:cubicBezTo>
                    <a:pt x="124364" y="43937"/>
                    <a:pt x="119349" y="39769"/>
                    <a:pt x="113723" y="36570"/>
                  </a:cubicBezTo>
                  <a:cubicBezTo>
                    <a:pt x="111913" y="35539"/>
                    <a:pt x="110880" y="33537"/>
                    <a:pt x="111089" y="31464"/>
                  </a:cubicBezTo>
                  <a:lnTo>
                    <a:pt x="112765" y="14681"/>
                  </a:lnTo>
                  <a:lnTo>
                    <a:pt x="102800" y="11604"/>
                  </a:lnTo>
                  <a:lnTo>
                    <a:pt x="94896" y="26411"/>
                  </a:lnTo>
                  <a:cubicBezTo>
                    <a:pt x="93906" y="28261"/>
                    <a:pt x="91913" y="29348"/>
                    <a:pt x="89822" y="29177"/>
                  </a:cubicBezTo>
                  <a:cubicBezTo>
                    <a:pt x="83398" y="28661"/>
                    <a:pt x="76934" y="29281"/>
                    <a:pt x="70726" y="31011"/>
                  </a:cubicBezTo>
                  <a:cubicBezTo>
                    <a:pt x="68701" y="31575"/>
                    <a:pt x="66535" y="30881"/>
                    <a:pt x="65214" y="29246"/>
                  </a:cubicBezTo>
                  <a:lnTo>
                    <a:pt x="54675" y="16236"/>
                  </a:lnTo>
                  <a:lnTo>
                    <a:pt x="45449" y="21168"/>
                  </a:lnTo>
                  <a:lnTo>
                    <a:pt x="50244" y="37345"/>
                  </a:lnTo>
                  <a:cubicBezTo>
                    <a:pt x="50835" y="39336"/>
                    <a:pt x="50201" y="41488"/>
                    <a:pt x="48626" y="42841"/>
                  </a:cubicBezTo>
                  <a:cubicBezTo>
                    <a:pt x="43706" y="47062"/>
                    <a:pt x="39568" y="52118"/>
                    <a:pt x="36401" y="57774"/>
                  </a:cubicBezTo>
                  <a:cubicBezTo>
                    <a:pt x="35368" y="59596"/>
                    <a:pt x="33359" y="60641"/>
                    <a:pt x="31274" y="60440"/>
                  </a:cubicBezTo>
                  <a:lnTo>
                    <a:pt x="14686" y="58754"/>
                  </a:lnTo>
                  <a:lnTo>
                    <a:pt x="11603" y="68892"/>
                  </a:lnTo>
                  <a:lnTo>
                    <a:pt x="26321" y="76891"/>
                  </a:lnTo>
                  <a:cubicBezTo>
                    <a:pt x="28148" y="77885"/>
                    <a:pt x="29219" y="79861"/>
                    <a:pt x="29056" y="81934"/>
                  </a:cubicBezTo>
                  <a:cubicBezTo>
                    <a:pt x="28535" y="88422"/>
                    <a:pt x="29151" y="94952"/>
                    <a:pt x="30873" y="101230"/>
                  </a:cubicBezTo>
                  <a:cubicBezTo>
                    <a:pt x="31425" y="103233"/>
                    <a:pt x="30748" y="105373"/>
                    <a:pt x="29145" y="106694"/>
                  </a:cubicBezTo>
                  <a:lnTo>
                    <a:pt x="16193" y="117376"/>
                  </a:lnTo>
                  <a:lnTo>
                    <a:pt x="21115" y="126718"/>
                  </a:lnTo>
                  <a:lnTo>
                    <a:pt x="37080" y="121913"/>
                  </a:lnTo>
                  <a:cubicBezTo>
                    <a:pt x="39091" y="121307"/>
                    <a:pt x="41268" y="121953"/>
                    <a:pt x="42624" y="123557"/>
                  </a:cubicBezTo>
                  <a:cubicBezTo>
                    <a:pt x="46800" y="128500"/>
                    <a:pt x="51813" y="132668"/>
                    <a:pt x="57436" y="135872"/>
                  </a:cubicBezTo>
                  <a:cubicBezTo>
                    <a:pt x="59245" y="136902"/>
                    <a:pt x="60277" y="138901"/>
                    <a:pt x="60070" y="140973"/>
                  </a:cubicBezTo>
                  <a:lnTo>
                    <a:pt x="58364" y="157760"/>
                  </a:lnTo>
                  <a:close/>
                </a:path>
              </a:pathLst>
            </a:custGeom>
            <a:grpFill/>
            <a:ln w="748"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56AFF642-6E83-6FD7-542B-260A241A3ADE}"/>
                </a:ext>
              </a:extLst>
            </p:cNvPr>
            <p:cNvSpPr/>
            <p:nvPr/>
          </p:nvSpPr>
          <p:spPr>
            <a:xfrm>
              <a:off x="4122012" y="1053360"/>
              <a:ext cx="75309" cy="75858"/>
            </a:xfrm>
            <a:custGeom>
              <a:avLst/>
              <a:gdLst>
                <a:gd name="connsiteX0" fmla="*/ 37696 w 75309"/>
                <a:gd name="connsiteY0" fmla="*/ 75859 h 75858"/>
                <a:gd name="connsiteX1" fmla="*/ 4383 w 75309"/>
                <a:gd name="connsiteY1" fmla="*/ 55682 h 75858"/>
                <a:gd name="connsiteX2" fmla="*/ 19986 w 75309"/>
                <a:gd name="connsiteY2" fmla="*/ 4433 h 75858"/>
                <a:gd name="connsiteX3" fmla="*/ 70762 w 75309"/>
                <a:gd name="connsiteY3" fmla="*/ 19853 h 75858"/>
                <a:gd name="connsiteX4" fmla="*/ 70925 w 75309"/>
                <a:gd name="connsiteY4" fmla="*/ 20162 h 75858"/>
                <a:gd name="connsiteX5" fmla="*/ 55322 w 75309"/>
                <a:gd name="connsiteY5" fmla="*/ 71406 h 75858"/>
                <a:gd name="connsiteX6" fmla="*/ 37696 w 75309"/>
                <a:gd name="connsiteY6" fmla="*/ 75859 h 75858"/>
                <a:gd name="connsiteX7" fmla="*/ 37622 w 75309"/>
                <a:gd name="connsiteY7" fmla="*/ 10518 h 75858"/>
                <a:gd name="connsiteX8" fmla="*/ 24976 w 75309"/>
                <a:gd name="connsiteY8" fmla="*/ 13717 h 75858"/>
                <a:gd name="connsiteX9" fmla="*/ 13731 w 75309"/>
                <a:gd name="connsiteY9" fmla="*/ 50761 h 75858"/>
                <a:gd name="connsiteX10" fmla="*/ 29797 w 75309"/>
                <a:gd name="connsiteY10" fmla="*/ 64114 h 75858"/>
                <a:gd name="connsiteX11" fmla="*/ 50374 w 75309"/>
                <a:gd name="connsiteY11" fmla="*/ 62106 h 75858"/>
                <a:gd name="connsiteX12" fmla="*/ 61624 w 75309"/>
                <a:gd name="connsiteY12" fmla="*/ 25057 h 75858"/>
                <a:gd name="connsiteX13" fmla="*/ 61624 w 75309"/>
                <a:gd name="connsiteY13" fmla="*/ 25057 h 75858"/>
                <a:gd name="connsiteX14" fmla="*/ 37643 w 75309"/>
                <a:gd name="connsiteY14" fmla="*/ 10519 h 75858"/>
                <a:gd name="connsiteX15" fmla="*/ 37622 w 75309"/>
                <a:gd name="connsiteY15" fmla="*/ 10519 h 75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5309" h="75858">
                  <a:moveTo>
                    <a:pt x="37696" y="75859"/>
                  </a:moveTo>
                  <a:cubicBezTo>
                    <a:pt x="23707" y="75839"/>
                    <a:pt x="10880" y="68071"/>
                    <a:pt x="4383" y="55682"/>
                  </a:cubicBezTo>
                  <a:cubicBezTo>
                    <a:pt x="-5327" y="37208"/>
                    <a:pt x="1629" y="14361"/>
                    <a:pt x="19986" y="4433"/>
                  </a:cubicBezTo>
                  <a:cubicBezTo>
                    <a:pt x="38266" y="-5331"/>
                    <a:pt x="60999" y="1574"/>
                    <a:pt x="70762" y="19853"/>
                  </a:cubicBezTo>
                  <a:cubicBezTo>
                    <a:pt x="70816" y="19956"/>
                    <a:pt x="70871" y="20059"/>
                    <a:pt x="70925" y="20162"/>
                  </a:cubicBezTo>
                  <a:cubicBezTo>
                    <a:pt x="80637" y="38633"/>
                    <a:pt x="73681" y="61482"/>
                    <a:pt x="55322" y="71406"/>
                  </a:cubicBezTo>
                  <a:cubicBezTo>
                    <a:pt x="49905" y="74323"/>
                    <a:pt x="43849" y="75853"/>
                    <a:pt x="37696" y="75859"/>
                  </a:cubicBezTo>
                  <a:close/>
                  <a:moveTo>
                    <a:pt x="37622" y="10518"/>
                  </a:moveTo>
                  <a:cubicBezTo>
                    <a:pt x="33207" y="10526"/>
                    <a:pt x="28863" y="11625"/>
                    <a:pt x="24976" y="13717"/>
                  </a:cubicBezTo>
                  <a:cubicBezTo>
                    <a:pt x="11714" y="20900"/>
                    <a:pt x="6700" y="37417"/>
                    <a:pt x="13731" y="50761"/>
                  </a:cubicBezTo>
                  <a:cubicBezTo>
                    <a:pt x="17076" y="57188"/>
                    <a:pt x="22866" y="62000"/>
                    <a:pt x="29797" y="64114"/>
                  </a:cubicBezTo>
                  <a:cubicBezTo>
                    <a:pt x="36648" y="66235"/>
                    <a:pt x="44063" y="65511"/>
                    <a:pt x="50374" y="62106"/>
                  </a:cubicBezTo>
                  <a:cubicBezTo>
                    <a:pt x="63639" y="54922"/>
                    <a:pt x="68654" y="38404"/>
                    <a:pt x="61624" y="25057"/>
                  </a:cubicBezTo>
                  <a:lnTo>
                    <a:pt x="61624" y="25057"/>
                  </a:lnTo>
                  <a:cubicBezTo>
                    <a:pt x="56953" y="16132"/>
                    <a:pt x="47717" y="10533"/>
                    <a:pt x="37643" y="10519"/>
                  </a:cubicBezTo>
                  <a:lnTo>
                    <a:pt x="37622" y="10519"/>
                  </a:lnTo>
                  <a:close/>
                </a:path>
              </a:pathLst>
            </a:custGeom>
            <a:grpFill/>
            <a:ln w="748" cap="flat">
              <a:noFill/>
              <a:prstDash val="solid"/>
              <a:miter/>
            </a:ln>
          </p:spPr>
          <p:txBody>
            <a:bodyPr rtlCol="0" anchor="ctr"/>
            <a:lstStyle/>
            <a:p>
              <a:endParaRPr lang="en-US"/>
            </a:p>
          </p:txBody>
        </p:sp>
      </p:grpSp>
      <p:pic>
        <p:nvPicPr>
          <p:cNvPr id="54" name="Graphic 53">
            <a:extLst>
              <a:ext uri="{FF2B5EF4-FFF2-40B4-BE49-F238E27FC236}">
                <a16:creationId xmlns:a16="http://schemas.microsoft.com/office/drawing/2014/main" id="{DD038DA9-8A1D-702E-0FF4-4BD484523B7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40508" y="4781198"/>
            <a:ext cx="345190" cy="345190"/>
          </a:xfrm>
          <a:prstGeom prst="rect">
            <a:avLst/>
          </a:prstGeom>
        </p:spPr>
      </p:pic>
      <p:grpSp>
        <p:nvGrpSpPr>
          <p:cNvPr id="65" name="Group 64">
            <a:extLst>
              <a:ext uri="{FF2B5EF4-FFF2-40B4-BE49-F238E27FC236}">
                <a16:creationId xmlns:a16="http://schemas.microsoft.com/office/drawing/2014/main" id="{909AD8A5-8C37-F0D7-5F53-76BF9742D41F}"/>
              </a:ext>
            </a:extLst>
          </p:cNvPr>
          <p:cNvGrpSpPr/>
          <p:nvPr/>
        </p:nvGrpSpPr>
        <p:grpSpPr>
          <a:xfrm>
            <a:off x="825572" y="5618752"/>
            <a:ext cx="375062" cy="324428"/>
            <a:chOff x="3789405" y="1433942"/>
            <a:chExt cx="4613188" cy="3990393"/>
          </a:xfrm>
          <a:solidFill>
            <a:schemeClr val="accent2"/>
          </a:solidFill>
        </p:grpSpPr>
        <p:sp>
          <p:nvSpPr>
            <p:cNvPr id="58" name="Freeform: Shape 57">
              <a:extLst>
                <a:ext uri="{FF2B5EF4-FFF2-40B4-BE49-F238E27FC236}">
                  <a16:creationId xmlns:a16="http://schemas.microsoft.com/office/drawing/2014/main" id="{FD8E8625-C45F-F170-1E01-C2BFEB5E109C}"/>
                </a:ext>
              </a:extLst>
            </p:cNvPr>
            <p:cNvSpPr/>
            <p:nvPr/>
          </p:nvSpPr>
          <p:spPr>
            <a:xfrm>
              <a:off x="3789405" y="1433942"/>
              <a:ext cx="3110607" cy="3222824"/>
            </a:xfrm>
            <a:custGeom>
              <a:avLst/>
              <a:gdLst>
                <a:gd name="connsiteX0" fmla="*/ 2879026 w 3110607"/>
                <a:gd name="connsiteY0" fmla="*/ 3222825 h 3222824"/>
                <a:gd name="connsiteX1" fmla="*/ 2744057 w 3110607"/>
                <a:gd name="connsiteY1" fmla="*/ 3179263 h 3222824"/>
                <a:gd name="connsiteX2" fmla="*/ 545147 w 3110607"/>
                <a:gd name="connsiteY2" fmla="*/ 2472984 h 3222824"/>
                <a:gd name="connsiteX3" fmla="*/ 268883 w 3110607"/>
                <a:gd name="connsiteY3" fmla="*/ 2472984 h 3222824"/>
                <a:gd name="connsiteX4" fmla="*/ 0 w 3110607"/>
                <a:gd name="connsiteY4" fmla="*/ 2204101 h 3222824"/>
                <a:gd name="connsiteX5" fmla="*/ 0 w 3110607"/>
                <a:gd name="connsiteY5" fmla="*/ 1018775 h 3222824"/>
                <a:gd name="connsiteX6" fmla="*/ 268883 w 3110607"/>
                <a:gd name="connsiteY6" fmla="*/ 749826 h 3222824"/>
                <a:gd name="connsiteX7" fmla="*/ 545147 w 3110607"/>
                <a:gd name="connsiteY7" fmla="*/ 749826 h 3222824"/>
                <a:gd name="connsiteX8" fmla="*/ 2744057 w 3110607"/>
                <a:gd name="connsiteY8" fmla="*/ 43414 h 3222824"/>
                <a:gd name="connsiteX9" fmla="*/ 3067211 w 3110607"/>
                <a:gd name="connsiteY9" fmla="*/ 96631 h 3222824"/>
                <a:gd name="connsiteX10" fmla="*/ 3110608 w 3110607"/>
                <a:gd name="connsiteY10" fmla="*/ 231830 h 3222824"/>
                <a:gd name="connsiteX11" fmla="*/ 3110608 w 3110607"/>
                <a:gd name="connsiteY11" fmla="*/ 2990913 h 3222824"/>
                <a:gd name="connsiteX12" fmla="*/ 2878960 w 3110607"/>
                <a:gd name="connsiteY12" fmla="*/ 3222825 h 3222824"/>
                <a:gd name="connsiteX13" fmla="*/ 268883 w 3110607"/>
                <a:gd name="connsiteY13" fmla="*/ 881631 h 3222824"/>
                <a:gd name="connsiteX14" fmla="*/ 131805 w 3110607"/>
                <a:gd name="connsiteY14" fmla="*/ 1018775 h 3222824"/>
                <a:gd name="connsiteX15" fmla="*/ 131805 w 3110607"/>
                <a:gd name="connsiteY15" fmla="*/ 2204101 h 3222824"/>
                <a:gd name="connsiteX16" fmla="*/ 268883 w 3110607"/>
                <a:gd name="connsiteY16" fmla="*/ 2341178 h 3222824"/>
                <a:gd name="connsiteX17" fmla="*/ 545147 w 3110607"/>
                <a:gd name="connsiteY17" fmla="*/ 2341178 h 3222824"/>
                <a:gd name="connsiteX18" fmla="*/ 2820636 w 3110607"/>
                <a:gd name="connsiteY18" fmla="*/ 3072105 h 3222824"/>
                <a:gd name="connsiteX19" fmla="*/ 2959934 w 3110607"/>
                <a:gd name="connsiteY19" fmla="*/ 3049586 h 3222824"/>
                <a:gd name="connsiteX20" fmla="*/ 2978802 w 3110607"/>
                <a:gd name="connsiteY20" fmla="*/ 2990913 h 3222824"/>
                <a:gd name="connsiteX21" fmla="*/ 2978802 w 3110607"/>
                <a:gd name="connsiteY21" fmla="*/ 231830 h 3222824"/>
                <a:gd name="connsiteX22" fmla="*/ 2879184 w 3110607"/>
                <a:gd name="connsiteY22" fmla="*/ 131766 h 3222824"/>
                <a:gd name="connsiteX23" fmla="*/ 2820636 w 3110607"/>
                <a:gd name="connsiteY23" fmla="*/ 150572 h 3222824"/>
                <a:gd name="connsiteX24" fmla="*/ 545147 w 3110607"/>
                <a:gd name="connsiteY24" fmla="*/ 881631 h 3222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110607" h="3222824">
                  <a:moveTo>
                    <a:pt x="2879026" y="3222825"/>
                  </a:moveTo>
                  <a:cubicBezTo>
                    <a:pt x="2830587" y="3222772"/>
                    <a:pt x="2783387" y="3207535"/>
                    <a:pt x="2744057" y="3179263"/>
                  </a:cubicBezTo>
                  <a:cubicBezTo>
                    <a:pt x="2102870" y="2719908"/>
                    <a:pt x="1333904" y="2472918"/>
                    <a:pt x="545147" y="2472984"/>
                  </a:cubicBezTo>
                  <a:lnTo>
                    <a:pt x="268883" y="2472984"/>
                  </a:lnTo>
                  <a:cubicBezTo>
                    <a:pt x="120443" y="2472839"/>
                    <a:pt x="145" y="2352540"/>
                    <a:pt x="0" y="2204101"/>
                  </a:cubicBezTo>
                  <a:lnTo>
                    <a:pt x="0" y="1018775"/>
                  </a:lnTo>
                  <a:cubicBezTo>
                    <a:pt x="145" y="870322"/>
                    <a:pt x="120433" y="750010"/>
                    <a:pt x="268883" y="749826"/>
                  </a:cubicBezTo>
                  <a:lnTo>
                    <a:pt x="545147" y="749826"/>
                  </a:lnTo>
                  <a:cubicBezTo>
                    <a:pt x="1334141" y="751302"/>
                    <a:pt x="2103542" y="504127"/>
                    <a:pt x="2744057" y="43414"/>
                  </a:cubicBezTo>
                  <a:cubicBezTo>
                    <a:pt x="2847985" y="-31127"/>
                    <a:pt x="2992668" y="-7301"/>
                    <a:pt x="3067211" y="96631"/>
                  </a:cubicBezTo>
                  <a:cubicBezTo>
                    <a:pt x="3095477" y="136041"/>
                    <a:pt x="3110654" y="183331"/>
                    <a:pt x="3110608" y="231830"/>
                  </a:cubicBezTo>
                  <a:lnTo>
                    <a:pt x="3110608" y="2990913"/>
                  </a:lnTo>
                  <a:cubicBezTo>
                    <a:pt x="3110608" y="3118889"/>
                    <a:pt x="3006936" y="3222680"/>
                    <a:pt x="2878960" y="3222825"/>
                  </a:cubicBezTo>
                  <a:close/>
                  <a:moveTo>
                    <a:pt x="268883" y="881631"/>
                  </a:moveTo>
                  <a:cubicBezTo>
                    <a:pt x="193196" y="881743"/>
                    <a:pt x="131878" y="943085"/>
                    <a:pt x="131805" y="1018775"/>
                  </a:cubicBezTo>
                  <a:lnTo>
                    <a:pt x="131805" y="2204101"/>
                  </a:lnTo>
                  <a:cubicBezTo>
                    <a:pt x="131878" y="2279777"/>
                    <a:pt x="193207" y="2341106"/>
                    <a:pt x="268883" y="2341178"/>
                  </a:cubicBezTo>
                  <a:lnTo>
                    <a:pt x="545147" y="2341178"/>
                  </a:lnTo>
                  <a:cubicBezTo>
                    <a:pt x="1361372" y="2341139"/>
                    <a:pt x="2157114" y="2596742"/>
                    <a:pt x="2820636" y="3072105"/>
                  </a:cubicBezTo>
                  <a:cubicBezTo>
                    <a:pt x="2865318" y="3104351"/>
                    <a:pt x="2927688" y="3094275"/>
                    <a:pt x="2959934" y="3049586"/>
                  </a:cubicBezTo>
                  <a:cubicBezTo>
                    <a:pt x="2972258" y="3032511"/>
                    <a:pt x="2978862" y="3011975"/>
                    <a:pt x="2978802" y="2990913"/>
                  </a:cubicBezTo>
                  <a:lnTo>
                    <a:pt x="2978802" y="231830"/>
                  </a:lnTo>
                  <a:cubicBezTo>
                    <a:pt x="2978928" y="176689"/>
                    <a:pt x="2934325" y="131889"/>
                    <a:pt x="2879184" y="131766"/>
                  </a:cubicBezTo>
                  <a:cubicBezTo>
                    <a:pt x="2858174" y="131720"/>
                    <a:pt x="2837685" y="138301"/>
                    <a:pt x="2820636" y="150572"/>
                  </a:cubicBezTo>
                  <a:cubicBezTo>
                    <a:pt x="2157813" y="627326"/>
                    <a:pt x="1361622" y="883120"/>
                    <a:pt x="545147" y="881631"/>
                  </a:cubicBezTo>
                  <a:close/>
                </a:path>
              </a:pathLst>
            </a:custGeom>
            <a:grpFill/>
            <a:ln w="65903"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27A720E4-84F9-4252-E11F-DFF6050ED407}"/>
                </a:ext>
              </a:extLst>
            </p:cNvPr>
            <p:cNvSpPr/>
            <p:nvPr/>
          </p:nvSpPr>
          <p:spPr>
            <a:xfrm>
              <a:off x="4799627" y="2146006"/>
              <a:ext cx="131805" cy="1797957"/>
            </a:xfrm>
            <a:custGeom>
              <a:avLst/>
              <a:gdLst>
                <a:gd name="connsiteX0" fmla="*/ 65903 w 131805"/>
                <a:gd name="connsiteY0" fmla="*/ 1797958 h 1797957"/>
                <a:gd name="connsiteX1" fmla="*/ 0 w 131805"/>
                <a:gd name="connsiteY1" fmla="*/ 1732055 h 1797957"/>
                <a:gd name="connsiteX2" fmla="*/ 0 w 131805"/>
                <a:gd name="connsiteY2" fmla="*/ 65903 h 1797957"/>
                <a:gd name="connsiteX3" fmla="*/ 65903 w 131805"/>
                <a:gd name="connsiteY3" fmla="*/ 0 h 1797957"/>
                <a:gd name="connsiteX4" fmla="*/ 131805 w 131805"/>
                <a:gd name="connsiteY4" fmla="*/ 65903 h 1797957"/>
                <a:gd name="connsiteX5" fmla="*/ 131805 w 131805"/>
                <a:gd name="connsiteY5" fmla="*/ 1732055 h 1797957"/>
                <a:gd name="connsiteX6" fmla="*/ 65903 w 131805"/>
                <a:gd name="connsiteY6" fmla="*/ 1797958 h 1797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805" h="1797957">
                  <a:moveTo>
                    <a:pt x="65903" y="1797958"/>
                  </a:moveTo>
                  <a:cubicBezTo>
                    <a:pt x="29505" y="1797958"/>
                    <a:pt x="0" y="1768453"/>
                    <a:pt x="0" y="1732055"/>
                  </a:cubicBezTo>
                  <a:lnTo>
                    <a:pt x="0" y="65903"/>
                  </a:lnTo>
                  <a:cubicBezTo>
                    <a:pt x="0" y="29505"/>
                    <a:pt x="29505" y="0"/>
                    <a:pt x="65903" y="0"/>
                  </a:cubicBezTo>
                  <a:cubicBezTo>
                    <a:pt x="102301" y="0"/>
                    <a:pt x="131805" y="29505"/>
                    <a:pt x="131805" y="65903"/>
                  </a:cubicBezTo>
                  <a:lnTo>
                    <a:pt x="131805" y="1732055"/>
                  </a:lnTo>
                  <a:cubicBezTo>
                    <a:pt x="131805" y="1768453"/>
                    <a:pt x="102301" y="1797958"/>
                    <a:pt x="65903" y="1797958"/>
                  </a:cubicBezTo>
                  <a:close/>
                </a:path>
              </a:pathLst>
            </a:custGeom>
            <a:grpFill/>
            <a:ln w="65903"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704F5C46-5664-72CF-A3CC-C4ED49DC7C7C}"/>
                </a:ext>
              </a:extLst>
            </p:cNvPr>
            <p:cNvSpPr/>
            <p:nvPr/>
          </p:nvSpPr>
          <p:spPr>
            <a:xfrm>
              <a:off x="6769855" y="2464875"/>
              <a:ext cx="652490" cy="1160812"/>
            </a:xfrm>
            <a:custGeom>
              <a:avLst/>
              <a:gdLst>
                <a:gd name="connsiteX0" fmla="*/ 65903 w 652490"/>
                <a:gd name="connsiteY0" fmla="*/ 1160778 h 1160812"/>
                <a:gd name="connsiteX1" fmla="*/ 0 w 652490"/>
                <a:gd name="connsiteY1" fmla="*/ 1094875 h 1160812"/>
                <a:gd name="connsiteX2" fmla="*/ 65903 w 652490"/>
                <a:gd name="connsiteY2" fmla="*/ 1028973 h 1160812"/>
                <a:gd name="connsiteX3" fmla="*/ 519906 w 652490"/>
                <a:gd name="connsiteY3" fmla="*/ 585843 h 1160812"/>
                <a:gd name="connsiteX4" fmla="*/ 76777 w 652490"/>
                <a:gd name="connsiteY4" fmla="*/ 131839 h 1160812"/>
                <a:gd name="connsiteX5" fmla="*/ 65903 w 652490"/>
                <a:gd name="connsiteY5" fmla="*/ 131839 h 1160812"/>
                <a:gd name="connsiteX6" fmla="*/ 0 w 652490"/>
                <a:gd name="connsiteY6" fmla="*/ 65936 h 1160812"/>
                <a:gd name="connsiteX7" fmla="*/ 65903 w 652490"/>
                <a:gd name="connsiteY7" fmla="*/ 34 h 1160812"/>
                <a:gd name="connsiteX8" fmla="*/ 652457 w 652490"/>
                <a:gd name="connsiteY8" fmla="*/ 574224 h 1160812"/>
                <a:gd name="connsiteX9" fmla="*/ 78273 w 652490"/>
                <a:gd name="connsiteY9" fmla="*/ 1160778 h 1160812"/>
                <a:gd name="connsiteX10" fmla="*/ 65903 w 652490"/>
                <a:gd name="connsiteY10" fmla="*/ 1160778 h 1160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2490" h="1160812">
                  <a:moveTo>
                    <a:pt x="65903" y="1160778"/>
                  </a:moveTo>
                  <a:cubicBezTo>
                    <a:pt x="29505" y="1160778"/>
                    <a:pt x="0" y="1131273"/>
                    <a:pt x="0" y="1094875"/>
                  </a:cubicBezTo>
                  <a:cubicBezTo>
                    <a:pt x="0" y="1058477"/>
                    <a:pt x="29505" y="1028973"/>
                    <a:pt x="65903" y="1028973"/>
                  </a:cubicBezTo>
                  <a:cubicBezTo>
                    <a:pt x="313638" y="1031978"/>
                    <a:pt x="516901" y="833578"/>
                    <a:pt x="519906" y="585843"/>
                  </a:cubicBezTo>
                  <a:cubicBezTo>
                    <a:pt x="522912" y="338108"/>
                    <a:pt x="324512" y="134844"/>
                    <a:pt x="76777" y="131839"/>
                  </a:cubicBezTo>
                  <a:cubicBezTo>
                    <a:pt x="73152" y="131793"/>
                    <a:pt x="69527" y="131793"/>
                    <a:pt x="65903" y="131839"/>
                  </a:cubicBezTo>
                  <a:cubicBezTo>
                    <a:pt x="29505" y="131839"/>
                    <a:pt x="0" y="102334"/>
                    <a:pt x="0" y="65936"/>
                  </a:cubicBezTo>
                  <a:cubicBezTo>
                    <a:pt x="0" y="29538"/>
                    <a:pt x="29505" y="34"/>
                    <a:pt x="65903" y="34"/>
                  </a:cubicBezTo>
                  <a:cubicBezTo>
                    <a:pt x="386434" y="-3380"/>
                    <a:pt x="649043" y="253693"/>
                    <a:pt x="652457" y="574224"/>
                  </a:cubicBezTo>
                  <a:cubicBezTo>
                    <a:pt x="655877" y="894755"/>
                    <a:pt x="398804" y="1157364"/>
                    <a:pt x="78273" y="1160778"/>
                  </a:cubicBezTo>
                  <a:cubicBezTo>
                    <a:pt x="74147" y="1160824"/>
                    <a:pt x="70028" y="1160824"/>
                    <a:pt x="65903" y="1160778"/>
                  </a:cubicBezTo>
                  <a:close/>
                </a:path>
              </a:pathLst>
            </a:custGeom>
            <a:grpFill/>
            <a:ln w="65903"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1A873C41-F3F0-B534-0FC1-915E56645294}"/>
                </a:ext>
              </a:extLst>
            </p:cNvPr>
            <p:cNvSpPr/>
            <p:nvPr/>
          </p:nvSpPr>
          <p:spPr>
            <a:xfrm>
              <a:off x="4084571" y="3774812"/>
              <a:ext cx="779688" cy="1649523"/>
            </a:xfrm>
            <a:custGeom>
              <a:avLst/>
              <a:gdLst>
                <a:gd name="connsiteX0" fmla="*/ 634062 w 779688"/>
                <a:gd name="connsiteY0" fmla="*/ 1649524 h 1649523"/>
                <a:gd name="connsiteX1" fmla="*/ 239634 w 779688"/>
                <a:gd name="connsiteY1" fmla="*/ 1649524 h 1649523"/>
                <a:gd name="connsiteX2" fmla="*/ 94648 w 779688"/>
                <a:gd name="connsiteY2" fmla="*/ 1513632 h 1649523"/>
                <a:gd name="connsiteX3" fmla="*/ 144 w 779688"/>
                <a:gd name="connsiteY3" fmla="*/ 70363 h 1649523"/>
                <a:gd name="connsiteX4" fmla="*/ 61730 w 779688"/>
                <a:gd name="connsiteY4" fmla="*/ 144 h 1649523"/>
                <a:gd name="connsiteX5" fmla="*/ 131949 w 779688"/>
                <a:gd name="connsiteY5" fmla="*/ 61730 h 1649523"/>
                <a:gd name="connsiteX6" fmla="*/ 226454 w 779688"/>
                <a:gd name="connsiteY6" fmla="*/ 1504999 h 1649523"/>
                <a:gd name="connsiteX7" fmla="*/ 240029 w 779688"/>
                <a:gd name="connsiteY7" fmla="*/ 1517718 h 1649523"/>
                <a:gd name="connsiteX8" fmla="*/ 634062 w 779688"/>
                <a:gd name="connsiteY8" fmla="*/ 1517718 h 1649523"/>
                <a:gd name="connsiteX9" fmla="*/ 643947 w 779688"/>
                <a:gd name="connsiteY9" fmla="*/ 1513435 h 1649523"/>
                <a:gd name="connsiteX10" fmla="*/ 647572 w 779688"/>
                <a:gd name="connsiteY10" fmla="*/ 1503220 h 1649523"/>
                <a:gd name="connsiteX11" fmla="*/ 555308 w 779688"/>
                <a:gd name="connsiteY11" fmla="*/ 88486 h 1649523"/>
                <a:gd name="connsiteX12" fmla="*/ 616927 w 779688"/>
                <a:gd name="connsiteY12" fmla="*/ 18300 h 1649523"/>
                <a:gd name="connsiteX13" fmla="*/ 687113 w 779688"/>
                <a:gd name="connsiteY13" fmla="*/ 79919 h 1649523"/>
                <a:gd name="connsiteX14" fmla="*/ 779377 w 779688"/>
                <a:gd name="connsiteY14" fmla="*/ 1494653 h 1649523"/>
                <a:gd name="connsiteX15" fmla="*/ 643657 w 779688"/>
                <a:gd name="connsiteY15" fmla="*/ 1649221 h 1649523"/>
                <a:gd name="connsiteX16" fmla="*/ 634391 w 779688"/>
                <a:gd name="connsiteY16" fmla="*/ 1649524 h 1649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79688" h="1649523">
                  <a:moveTo>
                    <a:pt x="634062" y="1649524"/>
                  </a:moveTo>
                  <a:lnTo>
                    <a:pt x="239634" y="1649524"/>
                  </a:lnTo>
                  <a:cubicBezTo>
                    <a:pt x="163136" y="1649286"/>
                    <a:pt x="99835" y="1589954"/>
                    <a:pt x="94648" y="1513632"/>
                  </a:cubicBezTo>
                  <a:lnTo>
                    <a:pt x="144" y="70363"/>
                  </a:lnTo>
                  <a:cubicBezTo>
                    <a:pt x="-2240" y="33965"/>
                    <a:pt x="25332" y="2530"/>
                    <a:pt x="61730" y="144"/>
                  </a:cubicBezTo>
                  <a:cubicBezTo>
                    <a:pt x="98126" y="-2242"/>
                    <a:pt x="129565" y="25332"/>
                    <a:pt x="131949" y="61730"/>
                  </a:cubicBezTo>
                  <a:lnTo>
                    <a:pt x="226454" y="1504999"/>
                  </a:lnTo>
                  <a:cubicBezTo>
                    <a:pt x="226938" y="1512143"/>
                    <a:pt x="232866" y="1517699"/>
                    <a:pt x="240029" y="1517718"/>
                  </a:cubicBezTo>
                  <a:lnTo>
                    <a:pt x="634062" y="1517718"/>
                  </a:lnTo>
                  <a:cubicBezTo>
                    <a:pt x="637812" y="1517725"/>
                    <a:pt x="641390" y="1516170"/>
                    <a:pt x="643947" y="1513435"/>
                  </a:cubicBezTo>
                  <a:cubicBezTo>
                    <a:pt x="646563" y="1510706"/>
                    <a:pt x="647882" y="1506989"/>
                    <a:pt x="647572" y="1503220"/>
                  </a:cubicBezTo>
                  <a:lnTo>
                    <a:pt x="555308" y="88486"/>
                  </a:lnTo>
                  <a:cubicBezTo>
                    <a:pt x="552942" y="52088"/>
                    <a:pt x="580529" y="20666"/>
                    <a:pt x="616927" y="18300"/>
                  </a:cubicBezTo>
                  <a:cubicBezTo>
                    <a:pt x="653325" y="15934"/>
                    <a:pt x="684748" y="43521"/>
                    <a:pt x="687113" y="79919"/>
                  </a:cubicBezTo>
                  <a:lnTo>
                    <a:pt x="779377" y="1494653"/>
                  </a:lnTo>
                  <a:cubicBezTo>
                    <a:pt x="784584" y="1574810"/>
                    <a:pt x="723821" y="1644014"/>
                    <a:pt x="643657" y="1649221"/>
                  </a:cubicBezTo>
                  <a:cubicBezTo>
                    <a:pt x="640573" y="1649418"/>
                    <a:pt x="637482" y="1649517"/>
                    <a:pt x="634391" y="1649524"/>
                  </a:cubicBezTo>
                  <a:close/>
                </a:path>
              </a:pathLst>
            </a:custGeom>
            <a:grpFill/>
            <a:ln w="65903"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0E3FC004-6458-13CF-4119-FD1A1E3B1685}"/>
                </a:ext>
              </a:extLst>
            </p:cNvPr>
            <p:cNvSpPr/>
            <p:nvPr/>
          </p:nvSpPr>
          <p:spPr>
            <a:xfrm>
              <a:off x="7692492" y="2979411"/>
              <a:ext cx="710101" cy="131805"/>
            </a:xfrm>
            <a:custGeom>
              <a:avLst/>
              <a:gdLst>
                <a:gd name="connsiteX0" fmla="*/ 644199 w 710101"/>
                <a:gd name="connsiteY0" fmla="*/ 131806 h 131805"/>
                <a:gd name="connsiteX1" fmla="*/ 65903 w 710101"/>
                <a:gd name="connsiteY1" fmla="*/ 131806 h 131805"/>
                <a:gd name="connsiteX2" fmla="*/ 0 w 710101"/>
                <a:gd name="connsiteY2" fmla="*/ 65903 h 131805"/>
                <a:gd name="connsiteX3" fmla="*/ 65903 w 710101"/>
                <a:gd name="connsiteY3" fmla="*/ 0 h 131805"/>
                <a:gd name="connsiteX4" fmla="*/ 644199 w 710101"/>
                <a:gd name="connsiteY4" fmla="*/ 0 h 131805"/>
                <a:gd name="connsiteX5" fmla="*/ 710102 w 710101"/>
                <a:gd name="connsiteY5" fmla="*/ 65903 h 131805"/>
                <a:gd name="connsiteX6" fmla="*/ 644199 w 710101"/>
                <a:gd name="connsiteY6" fmla="*/ 131806 h 131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0101" h="131805">
                  <a:moveTo>
                    <a:pt x="644199" y="131806"/>
                  </a:moveTo>
                  <a:lnTo>
                    <a:pt x="65903" y="131806"/>
                  </a:lnTo>
                  <a:cubicBezTo>
                    <a:pt x="29505" y="131806"/>
                    <a:pt x="0" y="102301"/>
                    <a:pt x="0" y="65903"/>
                  </a:cubicBezTo>
                  <a:cubicBezTo>
                    <a:pt x="0" y="29505"/>
                    <a:pt x="29505" y="0"/>
                    <a:pt x="65903" y="0"/>
                  </a:cubicBezTo>
                  <a:lnTo>
                    <a:pt x="644199" y="0"/>
                  </a:lnTo>
                  <a:cubicBezTo>
                    <a:pt x="680597" y="0"/>
                    <a:pt x="710102" y="29505"/>
                    <a:pt x="710102" y="65903"/>
                  </a:cubicBezTo>
                  <a:cubicBezTo>
                    <a:pt x="710102" y="102301"/>
                    <a:pt x="680597" y="131806"/>
                    <a:pt x="644199" y="131806"/>
                  </a:cubicBezTo>
                  <a:close/>
                </a:path>
              </a:pathLst>
            </a:custGeom>
            <a:grpFill/>
            <a:ln w="65903"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7678E1F4-418E-9ABA-6E4E-3B1C2FF2BCCB}"/>
                </a:ext>
              </a:extLst>
            </p:cNvPr>
            <p:cNvSpPr/>
            <p:nvPr/>
          </p:nvSpPr>
          <p:spPr>
            <a:xfrm>
              <a:off x="7663759" y="1822609"/>
              <a:ext cx="671164" cy="453093"/>
            </a:xfrm>
            <a:custGeom>
              <a:avLst/>
              <a:gdLst>
                <a:gd name="connsiteX0" fmla="*/ 65969 w 671164"/>
                <a:gd name="connsiteY0" fmla="*/ 453093 h 453093"/>
                <a:gd name="connsiteX1" fmla="*/ 0 w 671164"/>
                <a:gd name="connsiteY1" fmla="*/ 387256 h 453093"/>
                <a:gd name="connsiteX2" fmla="*/ 32160 w 671164"/>
                <a:gd name="connsiteY2" fmla="*/ 330580 h 453093"/>
                <a:gd name="connsiteX3" fmla="*/ 571508 w 671164"/>
                <a:gd name="connsiteY3" fmla="*/ 9304 h 453093"/>
                <a:gd name="connsiteX4" fmla="*/ 661861 w 671164"/>
                <a:gd name="connsiteY4" fmla="*/ 32172 h 453093"/>
                <a:gd name="connsiteX5" fmla="*/ 638993 w 671164"/>
                <a:gd name="connsiteY5" fmla="*/ 122525 h 453093"/>
                <a:gd name="connsiteX6" fmla="*/ 99579 w 671164"/>
                <a:gd name="connsiteY6" fmla="*/ 443932 h 453093"/>
                <a:gd name="connsiteX7" fmla="*/ 65969 w 671164"/>
                <a:gd name="connsiteY7" fmla="*/ 453093 h 453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1164" h="453093">
                  <a:moveTo>
                    <a:pt x="65969" y="453093"/>
                  </a:moveTo>
                  <a:cubicBezTo>
                    <a:pt x="29571" y="453132"/>
                    <a:pt x="33" y="423654"/>
                    <a:pt x="0" y="387256"/>
                  </a:cubicBezTo>
                  <a:cubicBezTo>
                    <a:pt x="-26" y="364012"/>
                    <a:pt x="12198" y="342482"/>
                    <a:pt x="32160" y="330580"/>
                  </a:cubicBezTo>
                  <a:lnTo>
                    <a:pt x="571508" y="9304"/>
                  </a:lnTo>
                  <a:cubicBezTo>
                    <a:pt x="602773" y="-9333"/>
                    <a:pt x="643224" y="908"/>
                    <a:pt x="661861" y="32172"/>
                  </a:cubicBezTo>
                  <a:cubicBezTo>
                    <a:pt x="680498" y="63436"/>
                    <a:pt x="670257" y="103887"/>
                    <a:pt x="638993" y="122525"/>
                  </a:cubicBezTo>
                  <a:lnTo>
                    <a:pt x="99579" y="443932"/>
                  </a:lnTo>
                  <a:cubicBezTo>
                    <a:pt x="89410" y="449976"/>
                    <a:pt x="77798" y="453139"/>
                    <a:pt x="65969" y="453093"/>
                  </a:cubicBezTo>
                  <a:close/>
                </a:path>
              </a:pathLst>
            </a:custGeom>
            <a:grpFill/>
            <a:ln w="65903"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A90E9286-68E2-53A6-4854-85414BED577C}"/>
                </a:ext>
              </a:extLst>
            </p:cNvPr>
            <p:cNvSpPr/>
            <p:nvPr/>
          </p:nvSpPr>
          <p:spPr>
            <a:xfrm>
              <a:off x="7667964" y="3817455"/>
              <a:ext cx="666959" cy="450749"/>
            </a:xfrm>
            <a:custGeom>
              <a:avLst/>
              <a:gdLst>
                <a:gd name="connsiteX0" fmla="*/ 600979 w 666959"/>
                <a:gd name="connsiteY0" fmla="*/ 450420 h 450749"/>
                <a:gd name="connsiteX1" fmla="*/ 567303 w 666959"/>
                <a:gd name="connsiteY1" fmla="*/ 441128 h 450749"/>
                <a:gd name="connsiteX2" fmla="*/ 27955 w 666959"/>
                <a:gd name="connsiteY2" fmla="*/ 119786 h 450749"/>
                <a:gd name="connsiteX3" fmla="*/ 12033 w 666959"/>
                <a:gd name="connsiteY3" fmla="*/ 27957 h 450749"/>
                <a:gd name="connsiteX4" fmla="*/ 95373 w 666959"/>
                <a:gd name="connsiteY4" fmla="*/ 6961 h 450749"/>
                <a:gd name="connsiteX5" fmla="*/ 634787 w 666959"/>
                <a:gd name="connsiteY5" fmla="*/ 328236 h 450749"/>
                <a:gd name="connsiteX6" fmla="*/ 657655 w 666959"/>
                <a:gd name="connsiteY6" fmla="*/ 418589 h 450749"/>
                <a:gd name="connsiteX7" fmla="*/ 600979 w 666959"/>
                <a:gd name="connsiteY7" fmla="*/ 450749 h 450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6959" h="450749">
                  <a:moveTo>
                    <a:pt x="600979" y="450420"/>
                  </a:moveTo>
                  <a:cubicBezTo>
                    <a:pt x="589117" y="450433"/>
                    <a:pt x="577478" y="447217"/>
                    <a:pt x="567303" y="441128"/>
                  </a:cubicBezTo>
                  <a:lnTo>
                    <a:pt x="27955" y="119786"/>
                  </a:lnTo>
                  <a:cubicBezTo>
                    <a:pt x="-1800" y="98822"/>
                    <a:pt x="-8931" y="57712"/>
                    <a:pt x="12033" y="27957"/>
                  </a:cubicBezTo>
                  <a:cubicBezTo>
                    <a:pt x="30802" y="1313"/>
                    <a:pt x="66225" y="-7611"/>
                    <a:pt x="95373" y="6961"/>
                  </a:cubicBezTo>
                  <a:lnTo>
                    <a:pt x="634787" y="328236"/>
                  </a:lnTo>
                  <a:cubicBezTo>
                    <a:pt x="666051" y="346873"/>
                    <a:pt x="676293" y="387324"/>
                    <a:pt x="657655" y="418589"/>
                  </a:cubicBezTo>
                  <a:cubicBezTo>
                    <a:pt x="645760" y="438551"/>
                    <a:pt x="624223" y="450776"/>
                    <a:pt x="600979" y="450749"/>
                  </a:cubicBezTo>
                  <a:close/>
                </a:path>
              </a:pathLst>
            </a:custGeom>
            <a:grpFill/>
            <a:ln w="65903" cap="flat">
              <a:noFill/>
              <a:prstDash val="solid"/>
              <a:miter/>
            </a:ln>
          </p:spPr>
          <p:txBody>
            <a:bodyPr rtlCol="0" anchor="ctr"/>
            <a:lstStyle/>
            <a:p>
              <a:endParaRPr lang="en-US"/>
            </a:p>
          </p:txBody>
        </p:sp>
      </p:grpSp>
    </p:spTree>
    <p:extLst>
      <p:ext uri="{BB962C8B-B14F-4D97-AF65-F5344CB8AC3E}">
        <p14:creationId xmlns:p14="http://schemas.microsoft.com/office/powerpoint/2010/main" val="16906119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1A684-45D5-DFD3-5D22-E8EA88AF6FEB}"/>
            </a:ext>
          </a:extLst>
        </p:cNvPr>
        <p:cNvGrpSpPr/>
        <p:nvPr/>
      </p:nvGrpSpPr>
      <p:grpSpPr>
        <a:xfrm>
          <a:off x="0" y="0"/>
          <a:ext cx="0" cy="0"/>
          <a:chOff x="0" y="0"/>
          <a:chExt cx="0" cy="0"/>
        </a:xfrm>
      </p:grpSpPr>
      <p:sp>
        <p:nvSpPr>
          <p:cNvPr id="6" name="Title 4">
            <a:extLst>
              <a:ext uri="{FF2B5EF4-FFF2-40B4-BE49-F238E27FC236}">
                <a16:creationId xmlns:a16="http://schemas.microsoft.com/office/drawing/2014/main" id="{056DC4EB-4BD6-A373-B543-35FD3119A04C}"/>
              </a:ext>
            </a:extLst>
          </p:cNvPr>
          <p:cNvSpPr txBox="1">
            <a:spLocks/>
          </p:cNvSpPr>
          <p:nvPr/>
        </p:nvSpPr>
        <p:spPr>
          <a:xfrm>
            <a:off x="526302" y="542926"/>
            <a:ext cx="11030698"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150" normalizeH="0" baseline="0" noProof="0">
                <a:ln>
                  <a:noFill/>
                </a:ln>
                <a:solidFill>
                  <a:schemeClr val="accent1"/>
                </a:solidFill>
                <a:effectLst/>
                <a:uLnTx/>
                <a:uFillTx/>
                <a:latin typeface="Onest" pitchFamily="2" charset="0"/>
              </a:rPr>
              <a:t>Our Business Model</a:t>
            </a:r>
            <a:r>
              <a:rPr kumimoji="0" lang="en-US" b="0" i="0" u="none" strike="noStrike" kern="1200" cap="none" spc="-150" normalizeH="0" baseline="0" noProof="0">
                <a:ln>
                  <a:noFill/>
                </a:ln>
                <a:solidFill>
                  <a:schemeClr val="accent2"/>
                </a:solidFill>
                <a:effectLst/>
                <a:uLnTx/>
                <a:uFillTx/>
                <a:latin typeface="Onest" pitchFamily="2" charset="0"/>
              </a:rPr>
              <a:t>.</a:t>
            </a:r>
          </a:p>
        </p:txBody>
      </p:sp>
      <p:sp>
        <p:nvSpPr>
          <p:cNvPr id="12" name="Title 4">
            <a:extLst>
              <a:ext uri="{FF2B5EF4-FFF2-40B4-BE49-F238E27FC236}">
                <a16:creationId xmlns:a16="http://schemas.microsoft.com/office/drawing/2014/main" id="{82A5A65E-190E-80F2-7EC0-04A52AE44EA8}"/>
              </a:ext>
            </a:extLst>
          </p:cNvPr>
          <p:cNvSpPr txBox="1">
            <a:spLocks/>
          </p:cNvSpPr>
          <p:nvPr/>
        </p:nvSpPr>
        <p:spPr>
          <a:xfrm>
            <a:off x="526301" y="285750"/>
            <a:ext cx="2131173"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1600">
                <a:solidFill>
                  <a:schemeClr val="accent2"/>
                </a:solidFill>
                <a:latin typeface="Onest ExtraBold" pitchFamily="2" charset="0"/>
              </a:rPr>
              <a:t>BUSINESS MODEL</a:t>
            </a:r>
            <a:endParaRPr kumimoji="0" lang="en-US" sz="1600" b="0" i="0" u="none" strike="noStrike" kern="1200" cap="none" spc="0" normalizeH="0" baseline="0" noProof="0">
              <a:ln>
                <a:noFill/>
              </a:ln>
              <a:solidFill>
                <a:schemeClr val="accent2"/>
              </a:solidFill>
              <a:effectLst/>
              <a:uLnTx/>
              <a:uFillTx/>
              <a:latin typeface="Onest ExtraBold" pitchFamily="2" charset="0"/>
            </a:endParaRPr>
          </a:p>
        </p:txBody>
      </p:sp>
      <p:sp>
        <p:nvSpPr>
          <p:cNvPr id="9" name="Title 4">
            <a:extLst>
              <a:ext uri="{FF2B5EF4-FFF2-40B4-BE49-F238E27FC236}">
                <a16:creationId xmlns:a16="http://schemas.microsoft.com/office/drawing/2014/main" id="{6BA2F8B7-D838-7DF2-90D0-125FEB236E64}"/>
              </a:ext>
            </a:extLst>
          </p:cNvPr>
          <p:cNvSpPr txBox="1">
            <a:spLocks/>
          </p:cNvSpPr>
          <p:nvPr/>
        </p:nvSpPr>
        <p:spPr>
          <a:xfrm>
            <a:off x="526302" y="1219201"/>
            <a:ext cx="11030698" cy="368968"/>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normalizeH="0" baseline="0" noProof="0">
                <a:ln>
                  <a:noFill/>
                </a:ln>
                <a:solidFill>
                  <a:schemeClr val="accent2"/>
                </a:solidFill>
                <a:effectLst/>
                <a:uLnTx/>
                <a:uFillTx/>
                <a:latin typeface="Onest" pitchFamily="2" charset="0"/>
              </a:rPr>
              <a:t>Add a supporting statement for your business model</a:t>
            </a:r>
          </a:p>
        </p:txBody>
      </p:sp>
      <p:sp>
        <p:nvSpPr>
          <p:cNvPr id="14" name="Rectangle: Rounded Corners 13">
            <a:extLst>
              <a:ext uri="{FF2B5EF4-FFF2-40B4-BE49-F238E27FC236}">
                <a16:creationId xmlns:a16="http://schemas.microsoft.com/office/drawing/2014/main" id="{99557AF1-1355-7ADF-6CB4-7966F017F54E}"/>
              </a:ext>
            </a:extLst>
          </p:cNvPr>
          <p:cNvSpPr/>
          <p:nvPr/>
        </p:nvSpPr>
        <p:spPr>
          <a:xfrm>
            <a:off x="644526" y="2257426"/>
            <a:ext cx="3136900" cy="3152772"/>
          </a:xfrm>
          <a:prstGeom prst="roundRect">
            <a:avLst>
              <a:gd name="adj" fmla="val 3493"/>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itle 1">
            <a:extLst>
              <a:ext uri="{FF2B5EF4-FFF2-40B4-BE49-F238E27FC236}">
                <a16:creationId xmlns:a16="http://schemas.microsoft.com/office/drawing/2014/main" id="{19F84A15-2651-87FD-22E8-3ACB04D03708}"/>
              </a:ext>
            </a:extLst>
          </p:cNvPr>
          <p:cNvSpPr txBox="1">
            <a:spLocks/>
          </p:cNvSpPr>
          <p:nvPr/>
        </p:nvSpPr>
        <p:spPr>
          <a:xfrm>
            <a:off x="796050" y="2874848"/>
            <a:ext cx="1982920" cy="48110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3600">
                <a:solidFill>
                  <a:schemeClr val="accent2"/>
                </a:solidFill>
                <a:latin typeface="Onest" pitchFamily="2" charset="0"/>
                <a:ea typeface="+mn-ea"/>
                <a:cs typeface="Wix Madefor Display" panose="020B0503020203020203" pitchFamily="34" charset="0"/>
              </a:rPr>
              <a:t>$20</a:t>
            </a:r>
          </a:p>
        </p:txBody>
      </p:sp>
      <p:sp>
        <p:nvSpPr>
          <p:cNvPr id="48" name="TextBox 47">
            <a:extLst>
              <a:ext uri="{FF2B5EF4-FFF2-40B4-BE49-F238E27FC236}">
                <a16:creationId xmlns:a16="http://schemas.microsoft.com/office/drawing/2014/main" id="{AADFE636-9E63-6430-6E4B-3D5D149A7878}"/>
              </a:ext>
            </a:extLst>
          </p:cNvPr>
          <p:cNvSpPr txBox="1"/>
          <p:nvPr/>
        </p:nvSpPr>
        <p:spPr>
          <a:xfrm>
            <a:off x="814254" y="4033417"/>
            <a:ext cx="2643321" cy="915714"/>
          </a:xfrm>
          <a:prstGeom prst="rect">
            <a:avLst/>
          </a:prstGeom>
          <a:noFill/>
        </p:spPr>
        <p:txBody>
          <a:bodyPr wrap="square" rtlCol="0">
            <a:noAutofit/>
          </a:bodyPr>
          <a:lstStyle/>
          <a:p>
            <a:pPr>
              <a:lnSpc>
                <a:spcPct val="90000"/>
              </a:lnSpc>
            </a:pPr>
            <a:r>
              <a:rPr lang="en-US" sz="1200">
                <a:solidFill>
                  <a:schemeClr val="accent1"/>
                </a:solidFill>
                <a:latin typeface="Onest" pitchFamily="2" charset="0"/>
              </a:rPr>
              <a:t>Explain briefly about the free model that is provided. Mention a few points about its key feature in two to three lines</a:t>
            </a:r>
          </a:p>
        </p:txBody>
      </p:sp>
      <p:sp>
        <p:nvSpPr>
          <p:cNvPr id="49" name="TextBox 48">
            <a:extLst>
              <a:ext uri="{FF2B5EF4-FFF2-40B4-BE49-F238E27FC236}">
                <a16:creationId xmlns:a16="http://schemas.microsoft.com/office/drawing/2014/main" id="{0FC816FC-D31F-D560-C030-9B8A19A659F2}"/>
              </a:ext>
            </a:extLst>
          </p:cNvPr>
          <p:cNvSpPr txBox="1"/>
          <p:nvPr/>
        </p:nvSpPr>
        <p:spPr>
          <a:xfrm>
            <a:off x="811080" y="3317512"/>
            <a:ext cx="1982920" cy="372859"/>
          </a:xfrm>
          <a:prstGeom prst="rect">
            <a:avLst/>
          </a:prstGeom>
          <a:noFill/>
        </p:spPr>
        <p:txBody>
          <a:bodyPr wrap="square" rtlCol="0">
            <a:spAutoFit/>
          </a:bodyPr>
          <a:lstStyle/>
          <a:p>
            <a:pPr>
              <a:lnSpc>
                <a:spcPct val="120000"/>
              </a:lnSpc>
            </a:pPr>
            <a:r>
              <a:rPr lang="en-US" sz="1600">
                <a:solidFill>
                  <a:schemeClr val="accent2"/>
                </a:solidFill>
                <a:latin typeface="Onest" pitchFamily="2" charset="0"/>
                <a:cs typeface="Wix Madefor Display" panose="020B0503020203020203" pitchFamily="34" charset="0"/>
              </a:rPr>
              <a:t>Free Model</a:t>
            </a:r>
          </a:p>
        </p:txBody>
      </p:sp>
      <p:cxnSp>
        <p:nvCxnSpPr>
          <p:cNvPr id="11" name="Straight Connector 10">
            <a:extLst>
              <a:ext uri="{FF2B5EF4-FFF2-40B4-BE49-F238E27FC236}">
                <a16:creationId xmlns:a16="http://schemas.microsoft.com/office/drawing/2014/main" id="{ACC4A205-CF0A-96C6-C78C-C0708838732E}"/>
              </a:ext>
            </a:extLst>
          </p:cNvPr>
          <p:cNvCxnSpPr>
            <a:cxnSpLocks/>
          </p:cNvCxnSpPr>
          <p:nvPr/>
        </p:nvCxnSpPr>
        <p:spPr>
          <a:xfrm>
            <a:off x="924720" y="3850600"/>
            <a:ext cx="2576513" cy="0"/>
          </a:xfrm>
          <a:prstGeom prst="line">
            <a:avLst/>
          </a:prstGeom>
          <a:ln w="6350">
            <a:solidFill>
              <a:schemeClr val="accent2"/>
            </a:solidFill>
          </a:ln>
        </p:spPr>
        <p:style>
          <a:lnRef idx="2">
            <a:schemeClr val="accent1"/>
          </a:lnRef>
          <a:fillRef idx="0">
            <a:schemeClr val="accent1"/>
          </a:fillRef>
          <a:effectRef idx="1">
            <a:schemeClr val="accent1"/>
          </a:effectRef>
          <a:fontRef idx="minor">
            <a:schemeClr val="tx1"/>
          </a:fontRef>
        </p:style>
      </p:cxnSp>
      <p:sp>
        <p:nvSpPr>
          <p:cNvPr id="20" name="Rectangle: Rounded Corners 19">
            <a:extLst>
              <a:ext uri="{FF2B5EF4-FFF2-40B4-BE49-F238E27FC236}">
                <a16:creationId xmlns:a16="http://schemas.microsoft.com/office/drawing/2014/main" id="{EA2FEEEE-7E22-904E-2DAE-969CA17A36FD}"/>
              </a:ext>
            </a:extLst>
          </p:cNvPr>
          <p:cNvSpPr/>
          <p:nvPr/>
        </p:nvSpPr>
        <p:spPr>
          <a:xfrm>
            <a:off x="4535170" y="2257426"/>
            <a:ext cx="3136900" cy="3152772"/>
          </a:xfrm>
          <a:prstGeom prst="roundRect">
            <a:avLst>
              <a:gd name="adj" fmla="val 3493"/>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8838552C-4E0E-96CC-C65E-B0B0F2655CCE}"/>
              </a:ext>
            </a:extLst>
          </p:cNvPr>
          <p:cNvSpPr txBox="1">
            <a:spLocks/>
          </p:cNvSpPr>
          <p:nvPr/>
        </p:nvSpPr>
        <p:spPr>
          <a:xfrm>
            <a:off x="4686694" y="2874848"/>
            <a:ext cx="1982920" cy="48110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3600">
                <a:solidFill>
                  <a:schemeClr val="accent2"/>
                </a:solidFill>
                <a:latin typeface="Onest" pitchFamily="2" charset="0"/>
                <a:ea typeface="+mn-ea"/>
                <a:cs typeface="Wix Madefor Display" panose="020B0503020203020203" pitchFamily="34" charset="0"/>
              </a:rPr>
              <a:t>$55</a:t>
            </a:r>
          </a:p>
        </p:txBody>
      </p:sp>
      <p:sp>
        <p:nvSpPr>
          <p:cNvPr id="22" name="TextBox 21">
            <a:extLst>
              <a:ext uri="{FF2B5EF4-FFF2-40B4-BE49-F238E27FC236}">
                <a16:creationId xmlns:a16="http://schemas.microsoft.com/office/drawing/2014/main" id="{50657F38-8EB9-CF99-15B4-7A799386D40B}"/>
              </a:ext>
            </a:extLst>
          </p:cNvPr>
          <p:cNvSpPr txBox="1"/>
          <p:nvPr/>
        </p:nvSpPr>
        <p:spPr>
          <a:xfrm>
            <a:off x="4704898" y="4033417"/>
            <a:ext cx="2643321" cy="759760"/>
          </a:xfrm>
          <a:prstGeom prst="rect">
            <a:avLst/>
          </a:prstGeom>
          <a:noFill/>
        </p:spPr>
        <p:txBody>
          <a:bodyPr wrap="square" rtlCol="0">
            <a:noAutofit/>
          </a:bodyPr>
          <a:lstStyle/>
          <a:p>
            <a:pPr>
              <a:lnSpc>
                <a:spcPct val="90000"/>
              </a:lnSpc>
            </a:pPr>
            <a:r>
              <a:rPr lang="en-US" sz="1200">
                <a:solidFill>
                  <a:schemeClr val="accent1"/>
                </a:solidFill>
                <a:latin typeface="Onest" pitchFamily="2" charset="0"/>
              </a:rPr>
              <a:t>Explain briefly about the base model that is provided. Mention a few points about its key feature in two to three lines</a:t>
            </a:r>
          </a:p>
        </p:txBody>
      </p:sp>
      <p:sp>
        <p:nvSpPr>
          <p:cNvPr id="41" name="TextBox 40">
            <a:extLst>
              <a:ext uri="{FF2B5EF4-FFF2-40B4-BE49-F238E27FC236}">
                <a16:creationId xmlns:a16="http://schemas.microsoft.com/office/drawing/2014/main" id="{5B549D9E-B57D-30D7-4732-90EE499A1A6B}"/>
              </a:ext>
            </a:extLst>
          </p:cNvPr>
          <p:cNvSpPr txBox="1"/>
          <p:nvPr/>
        </p:nvSpPr>
        <p:spPr>
          <a:xfrm>
            <a:off x="4701723" y="3317512"/>
            <a:ext cx="2134445" cy="372859"/>
          </a:xfrm>
          <a:prstGeom prst="rect">
            <a:avLst/>
          </a:prstGeom>
          <a:noFill/>
        </p:spPr>
        <p:txBody>
          <a:bodyPr wrap="square" rtlCol="0">
            <a:spAutoFit/>
          </a:bodyPr>
          <a:lstStyle/>
          <a:p>
            <a:pPr>
              <a:lnSpc>
                <a:spcPct val="120000"/>
              </a:lnSpc>
            </a:pPr>
            <a:r>
              <a:rPr lang="en-US" sz="1600">
                <a:solidFill>
                  <a:schemeClr val="accent2"/>
                </a:solidFill>
                <a:latin typeface="Onest" pitchFamily="2" charset="0"/>
                <a:cs typeface="Wix Madefor Display" panose="020B0503020203020203" pitchFamily="34" charset="0"/>
              </a:rPr>
              <a:t>Base Model</a:t>
            </a:r>
          </a:p>
        </p:txBody>
      </p:sp>
      <p:cxnSp>
        <p:nvCxnSpPr>
          <p:cNvPr id="42" name="Straight Connector 41">
            <a:extLst>
              <a:ext uri="{FF2B5EF4-FFF2-40B4-BE49-F238E27FC236}">
                <a16:creationId xmlns:a16="http://schemas.microsoft.com/office/drawing/2014/main" id="{DCED336C-3CFD-A2D2-A3E6-15D6B7D3AAF6}"/>
              </a:ext>
            </a:extLst>
          </p:cNvPr>
          <p:cNvCxnSpPr>
            <a:cxnSpLocks/>
          </p:cNvCxnSpPr>
          <p:nvPr/>
        </p:nvCxnSpPr>
        <p:spPr>
          <a:xfrm>
            <a:off x="4800124" y="3850600"/>
            <a:ext cx="2576513" cy="0"/>
          </a:xfrm>
          <a:prstGeom prst="line">
            <a:avLst/>
          </a:prstGeom>
          <a:ln w="6350">
            <a:solidFill>
              <a:schemeClr val="accent2"/>
            </a:solidFill>
          </a:ln>
        </p:spPr>
        <p:style>
          <a:lnRef idx="2">
            <a:schemeClr val="accent1"/>
          </a:lnRef>
          <a:fillRef idx="0">
            <a:schemeClr val="accent1"/>
          </a:fillRef>
          <a:effectRef idx="1">
            <a:schemeClr val="accent1"/>
          </a:effectRef>
          <a:fontRef idx="minor">
            <a:schemeClr val="tx1"/>
          </a:fontRef>
        </p:style>
      </p:cxnSp>
      <p:sp>
        <p:nvSpPr>
          <p:cNvPr id="43" name="Rectangle: Rounded Corners 42">
            <a:extLst>
              <a:ext uri="{FF2B5EF4-FFF2-40B4-BE49-F238E27FC236}">
                <a16:creationId xmlns:a16="http://schemas.microsoft.com/office/drawing/2014/main" id="{EC0D4FAC-1D2E-6E84-B592-69C99E81D18C}"/>
              </a:ext>
            </a:extLst>
          </p:cNvPr>
          <p:cNvSpPr/>
          <p:nvPr/>
        </p:nvSpPr>
        <p:spPr>
          <a:xfrm>
            <a:off x="8425814" y="2257426"/>
            <a:ext cx="3136900" cy="3152772"/>
          </a:xfrm>
          <a:prstGeom prst="roundRect">
            <a:avLst>
              <a:gd name="adj" fmla="val 349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itle 1">
            <a:extLst>
              <a:ext uri="{FF2B5EF4-FFF2-40B4-BE49-F238E27FC236}">
                <a16:creationId xmlns:a16="http://schemas.microsoft.com/office/drawing/2014/main" id="{1B64CAFD-3D60-B814-1546-ED7F3FEF981D}"/>
              </a:ext>
            </a:extLst>
          </p:cNvPr>
          <p:cNvSpPr txBox="1">
            <a:spLocks/>
          </p:cNvSpPr>
          <p:nvPr/>
        </p:nvSpPr>
        <p:spPr>
          <a:xfrm>
            <a:off x="8577338" y="2874848"/>
            <a:ext cx="1982920" cy="48110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3600">
                <a:solidFill>
                  <a:schemeClr val="bg1"/>
                </a:solidFill>
                <a:latin typeface="Onest" pitchFamily="2" charset="0"/>
                <a:ea typeface="+mn-ea"/>
                <a:cs typeface="Wix Madefor Display" panose="020B0503020203020203" pitchFamily="34" charset="0"/>
              </a:rPr>
              <a:t>$100</a:t>
            </a:r>
          </a:p>
        </p:txBody>
      </p:sp>
      <p:sp>
        <p:nvSpPr>
          <p:cNvPr id="45" name="TextBox 44">
            <a:extLst>
              <a:ext uri="{FF2B5EF4-FFF2-40B4-BE49-F238E27FC236}">
                <a16:creationId xmlns:a16="http://schemas.microsoft.com/office/drawing/2014/main" id="{4E665315-11F9-8590-3D20-0E4AC8D6D3E9}"/>
              </a:ext>
            </a:extLst>
          </p:cNvPr>
          <p:cNvSpPr txBox="1"/>
          <p:nvPr/>
        </p:nvSpPr>
        <p:spPr>
          <a:xfrm>
            <a:off x="8595542" y="4033417"/>
            <a:ext cx="2643321" cy="759760"/>
          </a:xfrm>
          <a:prstGeom prst="rect">
            <a:avLst/>
          </a:prstGeom>
          <a:noFill/>
        </p:spPr>
        <p:txBody>
          <a:bodyPr wrap="square" rtlCol="0">
            <a:noAutofit/>
          </a:bodyPr>
          <a:lstStyle/>
          <a:p>
            <a:pPr>
              <a:lnSpc>
                <a:spcPct val="90000"/>
              </a:lnSpc>
            </a:pPr>
            <a:r>
              <a:rPr lang="en-US" sz="1200">
                <a:solidFill>
                  <a:schemeClr val="bg1"/>
                </a:solidFill>
                <a:latin typeface="Onest" pitchFamily="2" charset="0"/>
              </a:rPr>
              <a:t>Explain briefly about the base model that is provided. Mention a few points about its key feature in two to three lines</a:t>
            </a:r>
          </a:p>
        </p:txBody>
      </p:sp>
      <p:sp>
        <p:nvSpPr>
          <p:cNvPr id="46" name="TextBox 45">
            <a:extLst>
              <a:ext uri="{FF2B5EF4-FFF2-40B4-BE49-F238E27FC236}">
                <a16:creationId xmlns:a16="http://schemas.microsoft.com/office/drawing/2014/main" id="{B3629443-8BCF-78A2-0633-A391626CF1B8}"/>
              </a:ext>
            </a:extLst>
          </p:cNvPr>
          <p:cNvSpPr txBox="1"/>
          <p:nvPr/>
        </p:nvSpPr>
        <p:spPr>
          <a:xfrm>
            <a:off x="8592368" y="3317512"/>
            <a:ext cx="1982920" cy="372859"/>
          </a:xfrm>
          <a:prstGeom prst="rect">
            <a:avLst/>
          </a:prstGeom>
          <a:noFill/>
        </p:spPr>
        <p:txBody>
          <a:bodyPr wrap="square" rtlCol="0">
            <a:spAutoFit/>
          </a:bodyPr>
          <a:lstStyle/>
          <a:p>
            <a:pPr>
              <a:lnSpc>
                <a:spcPct val="120000"/>
              </a:lnSpc>
            </a:pPr>
            <a:r>
              <a:rPr lang="en-US" sz="1600">
                <a:solidFill>
                  <a:schemeClr val="bg1"/>
                </a:solidFill>
                <a:latin typeface="Onest" pitchFamily="2" charset="0"/>
                <a:cs typeface="Wix Madefor Display" panose="020B0503020203020203" pitchFamily="34" charset="0"/>
              </a:rPr>
              <a:t>Premium Model</a:t>
            </a:r>
          </a:p>
        </p:txBody>
      </p:sp>
      <p:cxnSp>
        <p:nvCxnSpPr>
          <p:cNvPr id="50" name="Straight Connector 49">
            <a:extLst>
              <a:ext uri="{FF2B5EF4-FFF2-40B4-BE49-F238E27FC236}">
                <a16:creationId xmlns:a16="http://schemas.microsoft.com/office/drawing/2014/main" id="{9C69AD24-801E-D3BD-9FC9-3773C9C8AB95}"/>
              </a:ext>
            </a:extLst>
          </p:cNvPr>
          <p:cNvCxnSpPr>
            <a:cxnSpLocks/>
          </p:cNvCxnSpPr>
          <p:nvPr/>
        </p:nvCxnSpPr>
        <p:spPr>
          <a:xfrm>
            <a:off x="8690768" y="3850600"/>
            <a:ext cx="2576513" cy="0"/>
          </a:xfrm>
          <a:prstGeom prst="line">
            <a:avLst/>
          </a:prstGeom>
          <a:ln w="6350">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406078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22F480-D681-3879-D205-1DE3E40A4A23}"/>
            </a:ext>
          </a:extLst>
        </p:cNvPr>
        <p:cNvGrpSpPr/>
        <p:nvPr/>
      </p:nvGrpSpPr>
      <p:grpSpPr>
        <a:xfrm>
          <a:off x="0" y="0"/>
          <a:ext cx="0" cy="0"/>
          <a:chOff x="0" y="0"/>
          <a:chExt cx="0" cy="0"/>
        </a:xfrm>
      </p:grpSpPr>
      <p:sp>
        <p:nvSpPr>
          <p:cNvPr id="6" name="Title 4">
            <a:extLst>
              <a:ext uri="{FF2B5EF4-FFF2-40B4-BE49-F238E27FC236}">
                <a16:creationId xmlns:a16="http://schemas.microsoft.com/office/drawing/2014/main" id="{D68F677A-4567-8C4B-2548-2B09A0FE8EBA}"/>
              </a:ext>
            </a:extLst>
          </p:cNvPr>
          <p:cNvSpPr txBox="1">
            <a:spLocks/>
          </p:cNvSpPr>
          <p:nvPr/>
        </p:nvSpPr>
        <p:spPr>
          <a:xfrm>
            <a:off x="526302" y="542926"/>
            <a:ext cx="11030698"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150" normalizeH="0" baseline="0" noProof="0">
                <a:ln>
                  <a:noFill/>
                </a:ln>
                <a:solidFill>
                  <a:schemeClr val="accent1"/>
                </a:solidFill>
                <a:effectLst/>
                <a:uLnTx/>
                <a:uFillTx/>
                <a:latin typeface="Onest" pitchFamily="2" charset="0"/>
              </a:rPr>
              <a:t>Our Business Model</a:t>
            </a:r>
            <a:r>
              <a:rPr kumimoji="0" lang="en-US" b="0" i="0" u="none" strike="noStrike" kern="1200" cap="none" spc="-150" normalizeH="0" baseline="0" noProof="0">
                <a:ln>
                  <a:noFill/>
                </a:ln>
                <a:solidFill>
                  <a:schemeClr val="accent2"/>
                </a:solidFill>
                <a:effectLst/>
                <a:uLnTx/>
                <a:uFillTx/>
                <a:latin typeface="Onest" pitchFamily="2" charset="0"/>
              </a:rPr>
              <a:t>.</a:t>
            </a:r>
          </a:p>
        </p:txBody>
      </p:sp>
      <p:sp>
        <p:nvSpPr>
          <p:cNvPr id="12" name="Title 4">
            <a:extLst>
              <a:ext uri="{FF2B5EF4-FFF2-40B4-BE49-F238E27FC236}">
                <a16:creationId xmlns:a16="http://schemas.microsoft.com/office/drawing/2014/main" id="{5354A78E-0F52-A2CF-52E8-84904BCDE773}"/>
              </a:ext>
            </a:extLst>
          </p:cNvPr>
          <p:cNvSpPr txBox="1">
            <a:spLocks/>
          </p:cNvSpPr>
          <p:nvPr/>
        </p:nvSpPr>
        <p:spPr>
          <a:xfrm>
            <a:off x="526301" y="285750"/>
            <a:ext cx="2131173"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1600">
                <a:solidFill>
                  <a:schemeClr val="accent2"/>
                </a:solidFill>
                <a:latin typeface="Onest ExtraBold" pitchFamily="2" charset="0"/>
              </a:rPr>
              <a:t>BUSINESS MODEL</a:t>
            </a:r>
            <a:endParaRPr kumimoji="0" lang="en-US" sz="1600" b="0" i="0" u="none" strike="noStrike" kern="1200" cap="none" spc="0" normalizeH="0" baseline="0" noProof="0">
              <a:ln>
                <a:noFill/>
              </a:ln>
              <a:solidFill>
                <a:schemeClr val="accent2"/>
              </a:solidFill>
              <a:effectLst/>
              <a:uLnTx/>
              <a:uFillTx/>
              <a:latin typeface="Onest ExtraBold" pitchFamily="2" charset="0"/>
            </a:endParaRPr>
          </a:p>
        </p:txBody>
      </p:sp>
      <p:sp>
        <p:nvSpPr>
          <p:cNvPr id="9" name="Title 4">
            <a:extLst>
              <a:ext uri="{FF2B5EF4-FFF2-40B4-BE49-F238E27FC236}">
                <a16:creationId xmlns:a16="http://schemas.microsoft.com/office/drawing/2014/main" id="{B1FE4FDE-97A4-2457-3142-572AAB66199F}"/>
              </a:ext>
            </a:extLst>
          </p:cNvPr>
          <p:cNvSpPr txBox="1">
            <a:spLocks/>
          </p:cNvSpPr>
          <p:nvPr/>
        </p:nvSpPr>
        <p:spPr>
          <a:xfrm>
            <a:off x="526302" y="1219201"/>
            <a:ext cx="11030698" cy="368968"/>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normalizeH="0" baseline="0" noProof="0" dirty="0">
                <a:ln>
                  <a:noFill/>
                </a:ln>
                <a:solidFill>
                  <a:schemeClr val="accent2"/>
                </a:solidFill>
                <a:effectLst/>
                <a:uLnTx/>
                <a:uFillTx/>
                <a:latin typeface="Onest" pitchFamily="2" charset="0"/>
              </a:rPr>
              <a:t>Add a supporting statement for your business model</a:t>
            </a:r>
          </a:p>
        </p:txBody>
      </p:sp>
      <p:sp>
        <p:nvSpPr>
          <p:cNvPr id="14" name="Oval 13">
            <a:extLst>
              <a:ext uri="{FF2B5EF4-FFF2-40B4-BE49-F238E27FC236}">
                <a16:creationId xmlns:a16="http://schemas.microsoft.com/office/drawing/2014/main" id="{FF6A608E-5011-0C12-6DFB-958236E861FC}"/>
              </a:ext>
            </a:extLst>
          </p:cNvPr>
          <p:cNvSpPr/>
          <p:nvPr/>
        </p:nvSpPr>
        <p:spPr>
          <a:xfrm>
            <a:off x="1220106" y="2057325"/>
            <a:ext cx="1802479" cy="1802603"/>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lnSpc>
                <a:spcPct val="85000"/>
              </a:lnSpc>
            </a:pPr>
            <a:r>
              <a:rPr lang="en-US" sz="3200" dirty="0">
                <a:solidFill>
                  <a:schemeClr val="accent2"/>
                </a:solidFill>
                <a:latin typeface="Onest" pitchFamily="2" charset="0"/>
              </a:rPr>
              <a:t>$20</a:t>
            </a:r>
          </a:p>
          <a:p>
            <a:pPr algn="ctr">
              <a:lnSpc>
                <a:spcPct val="85000"/>
              </a:lnSpc>
            </a:pPr>
            <a:r>
              <a:rPr lang="en-US" sz="1400" dirty="0">
                <a:solidFill>
                  <a:schemeClr val="accent2"/>
                </a:solidFill>
                <a:latin typeface="Onest" pitchFamily="2" charset="0"/>
              </a:rPr>
              <a:t>Free Model</a:t>
            </a:r>
          </a:p>
        </p:txBody>
      </p:sp>
      <p:sp>
        <p:nvSpPr>
          <p:cNvPr id="57" name="Oval 56">
            <a:extLst>
              <a:ext uri="{FF2B5EF4-FFF2-40B4-BE49-F238E27FC236}">
                <a16:creationId xmlns:a16="http://schemas.microsoft.com/office/drawing/2014/main" id="{BF3672C6-5BFC-CC7C-433F-90E402E44B6A}"/>
              </a:ext>
            </a:extLst>
          </p:cNvPr>
          <p:cNvSpPr/>
          <p:nvPr/>
        </p:nvSpPr>
        <p:spPr>
          <a:xfrm>
            <a:off x="9177352" y="2057325"/>
            <a:ext cx="1802479" cy="1802603"/>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lnSpc>
                <a:spcPct val="85000"/>
              </a:lnSpc>
            </a:pPr>
            <a:r>
              <a:rPr lang="en-US" sz="3200" spc="-150">
                <a:latin typeface="Onest" pitchFamily="2" charset="0"/>
              </a:rPr>
              <a:t>$100</a:t>
            </a:r>
          </a:p>
          <a:p>
            <a:pPr algn="ctr">
              <a:lnSpc>
                <a:spcPct val="85000"/>
              </a:lnSpc>
            </a:pPr>
            <a:r>
              <a:rPr lang="en-US" sz="1400">
                <a:latin typeface="Onest" pitchFamily="2" charset="0"/>
              </a:rPr>
              <a:t>Premium Model</a:t>
            </a:r>
          </a:p>
        </p:txBody>
      </p:sp>
      <p:sp>
        <p:nvSpPr>
          <p:cNvPr id="7" name="Oval 6">
            <a:extLst>
              <a:ext uri="{FF2B5EF4-FFF2-40B4-BE49-F238E27FC236}">
                <a16:creationId xmlns:a16="http://schemas.microsoft.com/office/drawing/2014/main" id="{27038C27-718D-DE11-BC3B-9992D74AF5BF}"/>
              </a:ext>
            </a:extLst>
          </p:cNvPr>
          <p:cNvSpPr/>
          <p:nvPr/>
        </p:nvSpPr>
        <p:spPr>
          <a:xfrm>
            <a:off x="5198729" y="2057325"/>
            <a:ext cx="1802479" cy="1802603"/>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lnSpc>
                <a:spcPct val="85000"/>
              </a:lnSpc>
            </a:pPr>
            <a:r>
              <a:rPr lang="en-US" sz="3200">
                <a:solidFill>
                  <a:schemeClr val="accent2"/>
                </a:solidFill>
                <a:latin typeface="Onest" pitchFamily="2" charset="0"/>
              </a:rPr>
              <a:t>$55</a:t>
            </a:r>
          </a:p>
          <a:p>
            <a:pPr algn="ctr">
              <a:lnSpc>
                <a:spcPct val="85000"/>
              </a:lnSpc>
            </a:pPr>
            <a:r>
              <a:rPr lang="en-US" sz="1400">
                <a:solidFill>
                  <a:schemeClr val="accent2"/>
                </a:solidFill>
                <a:latin typeface="Onest" pitchFamily="2" charset="0"/>
              </a:rPr>
              <a:t>Base Model</a:t>
            </a:r>
          </a:p>
        </p:txBody>
      </p:sp>
      <p:graphicFrame>
        <p:nvGraphicFramePr>
          <p:cNvPr id="11" name="Table 10">
            <a:extLst>
              <a:ext uri="{FF2B5EF4-FFF2-40B4-BE49-F238E27FC236}">
                <a16:creationId xmlns:a16="http://schemas.microsoft.com/office/drawing/2014/main" id="{E130B106-5E4D-53E8-A9F8-049F685E34DE}"/>
              </a:ext>
            </a:extLst>
          </p:cNvPr>
          <p:cNvGraphicFramePr>
            <a:graphicFrameLocks noGrp="1"/>
          </p:cNvGraphicFramePr>
          <p:nvPr>
            <p:extLst>
              <p:ext uri="{D42A27DB-BD31-4B8C-83A1-F6EECF244321}">
                <p14:modId xmlns:p14="http://schemas.microsoft.com/office/powerpoint/2010/main" val="3655444292"/>
              </p:ext>
            </p:extLst>
          </p:nvPr>
        </p:nvGraphicFramePr>
        <p:xfrm>
          <a:off x="642242" y="4102895"/>
          <a:ext cx="2958207" cy="1802604"/>
        </p:xfrm>
        <a:graphic>
          <a:graphicData uri="http://schemas.openxmlformats.org/drawingml/2006/table">
            <a:tbl>
              <a:tblPr firstRow="1" bandRow="1">
                <a:tableStyleId>{5C22544A-7EE6-4342-B048-85BDC9FD1C3A}</a:tableStyleId>
              </a:tblPr>
              <a:tblGrid>
                <a:gridCol w="2958207">
                  <a:extLst>
                    <a:ext uri="{9D8B030D-6E8A-4147-A177-3AD203B41FA5}">
                      <a16:colId xmlns:a16="http://schemas.microsoft.com/office/drawing/2014/main" val="3771876600"/>
                    </a:ext>
                  </a:extLst>
                </a:gridCol>
              </a:tblGrid>
              <a:tr h="600868">
                <a:tc>
                  <a:txBody>
                    <a:bodyPr/>
                    <a:lstStyle/>
                    <a:p>
                      <a:r>
                        <a:rPr lang="en-US" sz="1200" b="0">
                          <a:solidFill>
                            <a:schemeClr val="accent1"/>
                          </a:solidFill>
                          <a:latin typeface="Onest" panose="020B0604020202020204" charset="0"/>
                        </a:rPr>
                        <a:t>Explain briefly about the free model that is provided. </a:t>
                      </a:r>
                    </a:p>
                  </a:txBody>
                  <a:tcPr marL="274320" anchor="ctr">
                    <a:lnL w="12700" cmpd="sng">
                      <a:noFill/>
                    </a:lnL>
                    <a:lnR w="12700" cmpd="sng">
                      <a:noFill/>
                    </a:lnR>
                    <a:lnT w="12700" cmpd="sng">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4302523"/>
                  </a:ext>
                </a:extLst>
              </a:tr>
              <a:tr h="600868">
                <a:tc>
                  <a:txBody>
                    <a:bodyPr/>
                    <a:lstStyle/>
                    <a:p>
                      <a:r>
                        <a:rPr lang="en-US" sz="1200" b="0">
                          <a:solidFill>
                            <a:schemeClr val="accent1"/>
                          </a:solidFill>
                          <a:latin typeface="Onest" panose="020B0604020202020204" charset="0"/>
                        </a:rPr>
                        <a:t>Mention first point about its key feature in one line.</a:t>
                      </a:r>
                    </a:p>
                  </a:txBody>
                  <a:tcPr marL="274320" anchor="ctr">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3464151"/>
                  </a:ext>
                </a:extLst>
              </a:tr>
              <a:tr h="600868">
                <a:tc>
                  <a:txBody>
                    <a:bodyPr/>
                    <a:lstStyle/>
                    <a:p>
                      <a:r>
                        <a:rPr lang="en-US" sz="1200" b="0">
                          <a:solidFill>
                            <a:schemeClr val="accent1"/>
                          </a:solidFill>
                          <a:latin typeface="Onest" panose="020B0604020202020204" charset="0"/>
                        </a:rPr>
                        <a:t>Mention second point about its key feature in one line.</a:t>
                      </a:r>
                    </a:p>
                  </a:txBody>
                  <a:tcPr marL="274320" anchor="ctr">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02113869"/>
                  </a:ext>
                </a:extLst>
              </a:tr>
            </a:tbl>
          </a:graphicData>
        </a:graphic>
      </p:graphicFrame>
      <p:sp>
        <p:nvSpPr>
          <p:cNvPr id="19" name="Graphic 15">
            <a:extLst>
              <a:ext uri="{FF2B5EF4-FFF2-40B4-BE49-F238E27FC236}">
                <a16:creationId xmlns:a16="http://schemas.microsoft.com/office/drawing/2014/main" id="{C28F8196-236F-8A05-0E18-7306BA133263}"/>
              </a:ext>
            </a:extLst>
          </p:cNvPr>
          <p:cNvSpPr/>
          <p:nvPr/>
        </p:nvSpPr>
        <p:spPr>
          <a:xfrm>
            <a:off x="645316" y="4231153"/>
            <a:ext cx="159544" cy="159544"/>
          </a:xfrm>
          <a:custGeom>
            <a:avLst/>
            <a:gdLst>
              <a:gd name="connsiteX0" fmla="*/ 566589 w 785812"/>
              <a:gd name="connsiteY0" fmla="*/ 268235 h 785812"/>
              <a:gd name="connsiteX1" fmla="*/ 566589 w 785812"/>
              <a:gd name="connsiteY1" fmla="*/ 311647 h 785812"/>
              <a:gd name="connsiteX2" fmla="*/ 360663 w 785812"/>
              <a:gd name="connsiteY2" fmla="*/ 517577 h 785812"/>
              <a:gd name="connsiteX3" fmla="*/ 317252 w 785812"/>
              <a:gd name="connsiteY3" fmla="*/ 517577 h 785812"/>
              <a:gd name="connsiteX4" fmla="*/ 219223 w 785812"/>
              <a:gd name="connsiteY4" fmla="*/ 419542 h 785812"/>
              <a:gd name="connsiteX5" fmla="*/ 219223 w 785812"/>
              <a:gd name="connsiteY5" fmla="*/ 376137 h 785812"/>
              <a:gd name="connsiteX6" fmla="*/ 262629 w 785812"/>
              <a:gd name="connsiteY6" fmla="*/ 376137 h 785812"/>
              <a:gd name="connsiteX7" fmla="*/ 338955 w 785812"/>
              <a:gd name="connsiteY7" fmla="*/ 452463 h 785812"/>
              <a:gd name="connsiteX8" fmla="*/ 523177 w 785812"/>
              <a:gd name="connsiteY8" fmla="*/ 268235 h 785812"/>
              <a:gd name="connsiteX9" fmla="*/ 566589 w 785812"/>
              <a:gd name="connsiteY9" fmla="*/ 268235 h 785812"/>
              <a:gd name="connsiteX10" fmla="*/ 785812 w 785812"/>
              <a:gd name="connsiteY10" fmla="*/ 392906 h 785812"/>
              <a:gd name="connsiteX11" fmla="*/ 392906 w 785812"/>
              <a:gd name="connsiteY11" fmla="*/ 785812 h 785812"/>
              <a:gd name="connsiteX12" fmla="*/ 0 w 785812"/>
              <a:gd name="connsiteY12" fmla="*/ 392906 h 785812"/>
              <a:gd name="connsiteX13" fmla="*/ 392906 w 785812"/>
              <a:gd name="connsiteY13" fmla="*/ 0 h 785812"/>
              <a:gd name="connsiteX14" fmla="*/ 785812 w 785812"/>
              <a:gd name="connsiteY14" fmla="*/ 392906 h 785812"/>
              <a:gd name="connsiteX15" fmla="*/ 724420 w 785812"/>
              <a:gd name="connsiteY15" fmla="*/ 392906 h 785812"/>
              <a:gd name="connsiteX16" fmla="*/ 392906 w 785812"/>
              <a:gd name="connsiteY16" fmla="*/ 61392 h 785812"/>
              <a:gd name="connsiteX17" fmla="*/ 61392 w 785812"/>
              <a:gd name="connsiteY17" fmla="*/ 392906 h 785812"/>
              <a:gd name="connsiteX18" fmla="*/ 392906 w 785812"/>
              <a:gd name="connsiteY18" fmla="*/ 724420 h 785812"/>
              <a:gd name="connsiteX19" fmla="*/ 724420 w 785812"/>
              <a:gd name="connsiteY19" fmla="*/ 392906 h 78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85812" h="785812">
                <a:moveTo>
                  <a:pt x="566589" y="268235"/>
                </a:moveTo>
                <a:cubicBezTo>
                  <a:pt x="578580" y="280225"/>
                  <a:pt x="578580" y="299661"/>
                  <a:pt x="566589" y="311647"/>
                </a:cubicBezTo>
                <a:lnTo>
                  <a:pt x="360663" y="517577"/>
                </a:lnTo>
                <a:cubicBezTo>
                  <a:pt x="348673" y="529562"/>
                  <a:pt x="329243" y="529562"/>
                  <a:pt x="317252" y="517577"/>
                </a:cubicBezTo>
                <a:lnTo>
                  <a:pt x="219223" y="419542"/>
                </a:lnTo>
                <a:cubicBezTo>
                  <a:pt x="207232" y="407559"/>
                  <a:pt x="207232" y="388122"/>
                  <a:pt x="219223" y="376137"/>
                </a:cubicBezTo>
                <a:cubicBezTo>
                  <a:pt x="231208" y="364147"/>
                  <a:pt x="250645" y="364147"/>
                  <a:pt x="262629" y="376137"/>
                </a:cubicBezTo>
                <a:lnTo>
                  <a:pt x="338955" y="452463"/>
                </a:lnTo>
                <a:lnTo>
                  <a:pt x="523177" y="268235"/>
                </a:lnTo>
                <a:cubicBezTo>
                  <a:pt x="535167" y="256250"/>
                  <a:pt x="554604" y="256250"/>
                  <a:pt x="566589" y="268235"/>
                </a:cubicBezTo>
                <a:close/>
                <a:moveTo>
                  <a:pt x="785812" y="392906"/>
                </a:moveTo>
                <a:cubicBezTo>
                  <a:pt x="785812" y="610085"/>
                  <a:pt x="610054" y="785812"/>
                  <a:pt x="392906" y="785812"/>
                </a:cubicBezTo>
                <a:cubicBezTo>
                  <a:pt x="175727" y="785812"/>
                  <a:pt x="0" y="610054"/>
                  <a:pt x="0" y="392906"/>
                </a:cubicBezTo>
                <a:cubicBezTo>
                  <a:pt x="0" y="175727"/>
                  <a:pt x="175758" y="0"/>
                  <a:pt x="392906" y="0"/>
                </a:cubicBezTo>
                <a:cubicBezTo>
                  <a:pt x="610085" y="0"/>
                  <a:pt x="785812" y="175758"/>
                  <a:pt x="785812" y="392906"/>
                </a:cubicBezTo>
                <a:close/>
                <a:moveTo>
                  <a:pt x="724420" y="392906"/>
                </a:moveTo>
                <a:cubicBezTo>
                  <a:pt x="724420" y="209660"/>
                  <a:pt x="576128" y="61392"/>
                  <a:pt x="392906" y="61392"/>
                </a:cubicBezTo>
                <a:cubicBezTo>
                  <a:pt x="209660" y="61392"/>
                  <a:pt x="61392" y="209684"/>
                  <a:pt x="61392" y="392906"/>
                </a:cubicBezTo>
                <a:cubicBezTo>
                  <a:pt x="61392" y="576152"/>
                  <a:pt x="209684" y="724420"/>
                  <a:pt x="392906" y="724420"/>
                </a:cubicBezTo>
                <a:cubicBezTo>
                  <a:pt x="576152" y="724420"/>
                  <a:pt x="724420" y="576128"/>
                  <a:pt x="724420" y="392906"/>
                </a:cubicBezTo>
                <a:close/>
              </a:path>
            </a:pathLst>
          </a:custGeom>
          <a:solidFill>
            <a:schemeClr val="accent3"/>
          </a:solidFill>
          <a:ln w="1525" cap="flat">
            <a:noFill/>
            <a:prstDash val="solid"/>
            <a:miter/>
          </a:ln>
        </p:spPr>
        <p:txBody>
          <a:bodyPr rtlCol="0" anchor="ctr"/>
          <a:lstStyle/>
          <a:p>
            <a:endParaRPr lang="en-US"/>
          </a:p>
        </p:txBody>
      </p:sp>
      <p:sp>
        <p:nvSpPr>
          <p:cNvPr id="20" name="Graphic 15">
            <a:extLst>
              <a:ext uri="{FF2B5EF4-FFF2-40B4-BE49-F238E27FC236}">
                <a16:creationId xmlns:a16="http://schemas.microsoft.com/office/drawing/2014/main" id="{39F83281-3D5B-B67F-C432-D52CA0D41D21}"/>
              </a:ext>
            </a:extLst>
          </p:cNvPr>
          <p:cNvSpPr/>
          <p:nvPr/>
        </p:nvSpPr>
        <p:spPr>
          <a:xfrm>
            <a:off x="645316" y="4828846"/>
            <a:ext cx="159544" cy="159544"/>
          </a:xfrm>
          <a:custGeom>
            <a:avLst/>
            <a:gdLst>
              <a:gd name="connsiteX0" fmla="*/ 566589 w 785812"/>
              <a:gd name="connsiteY0" fmla="*/ 268235 h 785812"/>
              <a:gd name="connsiteX1" fmla="*/ 566589 w 785812"/>
              <a:gd name="connsiteY1" fmla="*/ 311647 h 785812"/>
              <a:gd name="connsiteX2" fmla="*/ 360663 w 785812"/>
              <a:gd name="connsiteY2" fmla="*/ 517577 h 785812"/>
              <a:gd name="connsiteX3" fmla="*/ 317252 w 785812"/>
              <a:gd name="connsiteY3" fmla="*/ 517577 h 785812"/>
              <a:gd name="connsiteX4" fmla="*/ 219223 w 785812"/>
              <a:gd name="connsiteY4" fmla="*/ 419542 h 785812"/>
              <a:gd name="connsiteX5" fmla="*/ 219223 w 785812"/>
              <a:gd name="connsiteY5" fmla="*/ 376137 h 785812"/>
              <a:gd name="connsiteX6" fmla="*/ 262629 w 785812"/>
              <a:gd name="connsiteY6" fmla="*/ 376137 h 785812"/>
              <a:gd name="connsiteX7" fmla="*/ 338955 w 785812"/>
              <a:gd name="connsiteY7" fmla="*/ 452463 h 785812"/>
              <a:gd name="connsiteX8" fmla="*/ 523177 w 785812"/>
              <a:gd name="connsiteY8" fmla="*/ 268235 h 785812"/>
              <a:gd name="connsiteX9" fmla="*/ 566589 w 785812"/>
              <a:gd name="connsiteY9" fmla="*/ 268235 h 785812"/>
              <a:gd name="connsiteX10" fmla="*/ 785812 w 785812"/>
              <a:gd name="connsiteY10" fmla="*/ 392906 h 785812"/>
              <a:gd name="connsiteX11" fmla="*/ 392906 w 785812"/>
              <a:gd name="connsiteY11" fmla="*/ 785812 h 785812"/>
              <a:gd name="connsiteX12" fmla="*/ 0 w 785812"/>
              <a:gd name="connsiteY12" fmla="*/ 392906 h 785812"/>
              <a:gd name="connsiteX13" fmla="*/ 392906 w 785812"/>
              <a:gd name="connsiteY13" fmla="*/ 0 h 785812"/>
              <a:gd name="connsiteX14" fmla="*/ 785812 w 785812"/>
              <a:gd name="connsiteY14" fmla="*/ 392906 h 785812"/>
              <a:gd name="connsiteX15" fmla="*/ 724420 w 785812"/>
              <a:gd name="connsiteY15" fmla="*/ 392906 h 785812"/>
              <a:gd name="connsiteX16" fmla="*/ 392906 w 785812"/>
              <a:gd name="connsiteY16" fmla="*/ 61392 h 785812"/>
              <a:gd name="connsiteX17" fmla="*/ 61392 w 785812"/>
              <a:gd name="connsiteY17" fmla="*/ 392906 h 785812"/>
              <a:gd name="connsiteX18" fmla="*/ 392906 w 785812"/>
              <a:gd name="connsiteY18" fmla="*/ 724420 h 785812"/>
              <a:gd name="connsiteX19" fmla="*/ 724420 w 785812"/>
              <a:gd name="connsiteY19" fmla="*/ 392906 h 78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85812" h="785812">
                <a:moveTo>
                  <a:pt x="566589" y="268235"/>
                </a:moveTo>
                <a:cubicBezTo>
                  <a:pt x="578580" y="280225"/>
                  <a:pt x="578580" y="299661"/>
                  <a:pt x="566589" y="311647"/>
                </a:cubicBezTo>
                <a:lnTo>
                  <a:pt x="360663" y="517577"/>
                </a:lnTo>
                <a:cubicBezTo>
                  <a:pt x="348673" y="529562"/>
                  <a:pt x="329243" y="529562"/>
                  <a:pt x="317252" y="517577"/>
                </a:cubicBezTo>
                <a:lnTo>
                  <a:pt x="219223" y="419542"/>
                </a:lnTo>
                <a:cubicBezTo>
                  <a:pt x="207232" y="407559"/>
                  <a:pt x="207232" y="388122"/>
                  <a:pt x="219223" y="376137"/>
                </a:cubicBezTo>
                <a:cubicBezTo>
                  <a:pt x="231208" y="364147"/>
                  <a:pt x="250645" y="364147"/>
                  <a:pt x="262629" y="376137"/>
                </a:cubicBezTo>
                <a:lnTo>
                  <a:pt x="338955" y="452463"/>
                </a:lnTo>
                <a:lnTo>
                  <a:pt x="523177" y="268235"/>
                </a:lnTo>
                <a:cubicBezTo>
                  <a:pt x="535167" y="256250"/>
                  <a:pt x="554604" y="256250"/>
                  <a:pt x="566589" y="268235"/>
                </a:cubicBezTo>
                <a:close/>
                <a:moveTo>
                  <a:pt x="785812" y="392906"/>
                </a:moveTo>
                <a:cubicBezTo>
                  <a:pt x="785812" y="610085"/>
                  <a:pt x="610054" y="785812"/>
                  <a:pt x="392906" y="785812"/>
                </a:cubicBezTo>
                <a:cubicBezTo>
                  <a:pt x="175727" y="785812"/>
                  <a:pt x="0" y="610054"/>
                  <a:pt x="0" y="392906"/>
                </a:cubicBezTo>
                <a:cubicBezTo>
                  <a:pt x="0" y="175727"/>
                  <a:pt x="175758" y="0"/>
                  <a:pt x="392906" y="0"/>
                </a:cubicBezTo>
                <a:cubicBezTo>
                  <a:pt x="610085" y="0"/>
                  <a:pt x="785812" y="175758"/>
                  <a:pt x="785812" y="392906"/>
                </a:cubicBezTo>
                <a:close/>
                <a:moveTo>
                  <a:pt x="724420" y="392906"/>
                </a:moveTo>
                <a:cubicBezTo>
                  <a:pt x="724420" y="209660"/>
                  <a:pt x="576128" y="61392"/>
                  <a:pt x="392906" y="61392"/>
                </a:cubicBezTo>
                <a:cubicBezTo>
                  <a:pt x="209660" y="61392"/>
                  <a:pt x="61392" y="209684"/>
                  <a:pt x="61392" y="392906"/>
                </a:cubicBezTo>
                <a:cubicBezTo>
                  <a:pt x="61392" y="576152"/>
                  <a:pt x="209684" y="724420"/>
                  <a:pt x="392906" y="724420"/>
                </a:cubicBezTo>
                <a:cubicBezTo>
                  <a:pt x="576152" y="724420"/>
                  <a:pt x="724420" y="576128"/>
                  <a:pt x="724420" y="392906"/>
                </a:cubicBezTo>
                <a:close/>
              </a:path>
            </a:pathLst>
          </a:custGeom>
          <a:solidFill>
            <a:schemeClr val="accent3"/>
          </a:solidFill>
          <a:ln w="1525" cap="flat">
            <a:noFill/>
            <a:prstDash val="solid"/>
            <a:miter/>
          </a:ln>
        </p:spPr>
        <p:txBody>
          <a:bodyPr rtlCol="0" anchor="ctr"/>
          <a:lstStyle/>
          <a:p>
            <a:endParaRPr lang="en-US"/>
          </a:p>
        </p:txBody>
      </p:sp>
      <p:sp>
        <p:nvSpPr>
          <p:cNvPr id="21" name="Graphic 15">
            <a:extLst>
              <a:ext uri="{FF2B5EF4-FFF2-40B4-BE49-F238E27FC236}">
                <a16:creationId xmlns:a16="http://schemas.microsoft.com/office/drawing/2014/main" id="{8D229A24-A475-0838-17F4-452769FFEAE8}"/>
              </a:ext>
            </a:extLst>
          </p:cNvPr>
          <p:cNvSpPr/>
          <p:nvPr/>
        </p:nvSpPr>
        <p:spPr>
          <a:xfrm>
            <a:off x="645316" y="5430847"/>
            <a:ext cx="159544" cy="159544"/>
          </a:xfrm>
          <a:custGeom>
            <a:avLst/>
            <a:gdLst>
              <a:gd name="connsiteX0" fmla="*/ 566589 w 785812"/>
              <a:gd name="connsiteY0" fmla="*/ 268235 h 785812"/>
              <a:gd name="connsiteX1" fmla="*/ 566589 w 785812"/>
              <a:gd name="connsiteY1" fmla="*/ 311647 h 785812"/>
              <a:gd name="connsiteX2" fmla="*/ 360663 w 785812"/>
              <a:gd name="connsiteY2" fmla="*/ 517577 h 785812"/>
              <a:gd name="connsiteX3" fmla="*/ 317252 w 785812"/>
              <a:gd name="connsiteY3" fmla="*/ 517577 h 785812"/>
              <a:gd name="connsiteX4" fmla="*/ 219223 w 785812"/>
              <a:gd name="connsiteY4" fmla="*/ 419542 h 785812"/>
              <a:gd name="connsiteX5" fmla="*/ 219223 w 785812"/>
              <a:gd name="connsiteY5" fmla="*/ 376137 h 785812"/>
              <a:gd name="connsiteX6" fmla="*/ 262629 w 785812"/>
              <a:gd name="connsiteY6" fmla="*/ 376137 h 785812"/>
              <a:gd name="connsiteX7" fmla="*/ 338955 w 785812"/>
              <a:gd name="connsiteY7" fmla="*/ 452463 h 785812"/>
              <a:gd name="connsiteX8" fmla="*/ 523177 w 785812"/>
              <a:gd name="connsiteY8" fmla="*/ 268235 h 785812"/>
              <a:gd name="connsiteX9" fmla="*/ 566589 w 785812"/>
              <a:gd name="connsiteY9" fmla="*/ 268235 h 785812"/>
              <a:gd name="connsiteX10" fmla="*/ 785812 w 785812"/>
              <a:gd name="connsiteY10" fmla="*/ 392906 h 785812"/>
              <a:gd name="connsiteX11" fmla="*/ 392906 w 785812"/>
              <a:gd name="connsiteY11" fmla="*/ 785812 h 785812"/>
              <a:gd name="connsiteX12" fmla="*/ 0 w 785812"/>
              <a:gd name="connsiteY12" fmla="*/ 392906 h 785812"/>
              <a:gd name="connsiteX13" fmla="*/ 392906 w 785812"/>
              <a:gd name="connsiteY13" fmla="*/ 0 h 785812"/>
              <a:gd name="connsiteX14" fmla="*/ 785812 w 785812"/>
              <a:gd name="connsiteY14" fmla="*/ 392906 h 785812"/>
              <a:gd name="connsiteX15" fmla="*/ 724420 w 785812"/>
              <a:gd name="connsiteY15" fmla="*/ 392906 h 785812"/>
              <a:gd name="connsiteX16" fmla="*/ 392906 w 785812"/>
              <a:gd name="connsiteY16" fmla="*/ 61392 h 785812"/>
              <a:gd name="connsiteX17" fmla="*/ 61392 w 785812"/>
              <a:gd name="connsiteY17" fmla="*/ 392906 h 785812"/>
              <a:gd name="connsiteX18" fmla="*/ 392906 w 785812"/>
              <a:gd name="connsiteY18" fmla="*/ 724420 h 785812"/>
              <a:gd name="connsiteX19" fmla="*/ 724420 w 785812"/>
              <a:gd name="connsiteY19" fmla="*/ 392906 h 78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85812" h="785812">
                <a:moveTo>
                  <a:pt x="566589" y="268235"/>
                </a:moveTo>
                <a:cubicBezTo>
                  <a:pt x="578580" y="280225"/>
                  <a:pt x="578580" y="299661"/>
                  <a:pt x="566589" y="311647"/>
                </a:cubicBezTo>
                <a:lnTo>
                  <a:pt x="360663" y="517577"/>
                </a:lnTo>
                <a:cubicBezTo>
                  <a:pt x="348673" y="529562"/>
                  <a:pt x="329243" y="529562"/>
                  <a:pt x="317252" y="517577"/>
                </a:cubicBezTo>
                <a:lnTo>
                  <a:pt x="219223" y="419542"/>
                </a:lnTo>
                <a:cubicBezTo>
                  <a:pt x="207232" y="407559"/>
                  <a:pt x="207232" y="388122"/>
                  <a:pt x="219223" y="376137"/>
                </a:cubicBezTo>
                <a:cubicBezTo>
                  <a:pt x="231208" y="364147"/>
                  <a:pt x="250645" y="364147"/>
                  <a:pt x="262629" y="376137"/>
                </a:cubicBezTo>
                <a:lnTo>
                  <a:pt x="338955" y="452463"/>
                </a:lnTo>
                <a:lnTo>
                  <a:pt x="523177" y="268235"/>
                </a:lnTo>
                <a:cubicBezTo>
                  <a:pt x="535167" y="256250"/>
                  <a:pt x="554604" y="256250"/>
                  <a:pt x="566589" y="268235"/>
                </a:cubicBezTo>
                <a:close/>
                <a:moveTo>
                  <a:pt x="785812" y="392906"/>
                </a:moveTo>
                <a:cubicBezTo>
                  <a:pt x="785812" y="610085"/>
                  <a:pt x="610054" y="785812"/>
                  <a:pt x="392906" y="785812"/>
                </a:cubicBezTo>
                <a:cubicBezTo>
                  <a:pt x="175727" y="785812"/>
                  <a:pt x="0" y="610054"/>
                  <a:pt x="0" y="392906"/>
                </a:cubicBezTo>
                <a:cubicBezTo>
                  <a:pt x="0" y="175727"/>
                  <a:pt x="175758" y="0"/>
                  <a:pt x="392906" y="0"/>
                </a:cubicBezTo>
                <a:cubicBezTo>
                  <a:pt x="610085" y="0"/>
                  <a:pt x="785812" y="175758"/>
                  <a:pt x="785812" y="392906"/>
                </a:cubicBezTo>
                <a:close/>
                <a:moveTo>
                  <a:pt x="724420" y="392906"/>
                </a:moveTo>
                <a:cubicBezTo>
                  <a:pt x="724420" y="209660"/>
                  <a:pt x="576128" y="61392"/>
                  <a:pt x="392906" y="61392"/>
                </a:cubicBezTo>
                <a:cubicBezTo>
                  <a:pt x="209660" y="61392"/>
                  <a:pt x="61392" y="209684"/>
                  <a:pt x="61392" y="392906"/>
                </a:cubicBezTo>
                <a:cubicBezTo>
                  <a:pt x="61392" y="576152"/>
                  <a:pt x="209684" y="724420"/>
                  <a:pt x="392906" y="724420"/>
                </a:cubicBezTo>
                <a:cubicBezTo>
                  <a:pt x="576152" y="724420"/>
                  <a:pt x="724420" y="576128"/>
                  <a:pt x="724420" y="392906"/>
                </a:cubicBezTo>
                <a:close/>
              </a:path>
            </a:pathLst>
          </a:custGeom>
          <a:solidFill>
            <a:schemeClr val="accent3"/>
          </a:solidFill>
          <a:ln w="1525" cap="flat">
            <a:noFill/>
            <a:prstDash val="solid"/>
            <a:miter/>
          </a:ln>
        </p:spPr>
        <p:txBody>
          <a:bodyPr rtlCol="0" anchor="ctr"/>
          <a:lstStyle/>
          <a:p>
            <a:endParaRPr lang="en-US"/>
          </a:p>
        </p:txBody>
      </p:sp>
      <p:graphicFrame>
        <p:nvGraphicFramePr>
          <p:cNvPr id="41" name="Table 40">
            <a:extLst>
              <a:ext uri="{FF2B5EF4-FFF2-40B4-BE49-F238E27FC236}">
                <a16:creationId xmlns:a16="http://schemas.microsoft.com/office/drawing/2014/main" id="{7D6DBCDA-666E-FB35-9E30-F84A5DFFF1DC}"/>
              </a:ext>
            </a:extLst>
          </p:cNvPr>
          <p:cNvGraphicFramePr>
            <a:graphicFrameLocks noGrp="1"/>
          </p:cNvGraphicFramePr>
          <p:nvPr>
            <p:extLst>
              <p:ext uri="{D42A27DB-BD31-4B8C-83A1-F6EECF244321}">
                <p14:modId xmlns:p14="http://schemas.microsoft.com/office/powerpoint/2010/main" val="2572185376"/>
              </p:ext>
            </p:extLst>
          </p:nvPr>
        </p:nvGraphicFramePr>
        <p:xfrm>
          <a:off x="4620865" y="4102895"/>
          <a:ext cx="2958207" cy="1802604"/>
        </p:xfrm>
        <a:graphic>
          <a:graphicData uri="http://schemas.openxmlformats.org/drawingml/2006/table">
            <a:tbl>
              <a:tblPr firstRow="1" bandRow="1">
                <a:tableStyleId>{5C22544A-7EE6-4342-B048-85BDC9FD1C3A}</a:tableStyleId>
              </a:tblPr>
              <a:tblGrid>
                <a:gridCol w="2958207">
                  <a:extLst>
                    <a:ext uri="{9D8B030D-6E8A-4147-A177-3AD203B41FA5}">
                      <a16:colId xmlns:a16="http://schemas.microsoft.com/office/drawing/2014/main" val="3771876600"/>
                    </a:ext>
                  </a:extLst>
                </a:gridCol>
              </a:tblGrid>
              <a:tr h="600868">
                <a:tc>
                  <a:txBody>
                    <a:bodyPr/>
                    <a:lstStyle/>
                    <a:p>
                      <a:r>
                        <a:rPr lang="en-US" sz="1200" b="0">
                          <a:solidFill>
                            <a:schemeClr val="accent1"/>
                          </a:solidFill>
                          <a:latin typeface="Onest" panose="020B0604020202020204" charset="0"/>
                        </a:rPr>
                        <a:t>Explain briefly about the base model that is provided. </a:t>
                      </a:r>
                    </a:p>
                  </a:txBody>
                  <a:tcPr marL="274320" anchor="ctr">
                    <a:lnL w="12700" cmpd="sng">
                      <a:noFill/>
                    </a:lnL>
                    <a:lnR w="12700" cmpd="sng">
                      <a:noFill/>
                    </a:lnR>
                    <a:lnT w="12700" cmpd="sng">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4302523"/>
                  </a:ext>
                </a:extLst>
              </a:tr>
              <a:tr h="600868">
                <a:tc>
                  <a:txBody>
                    <a:bodyPr/>
                    <a:lstStyle/>
                    <a:p>
                      <a:r>
                        <a:rPr lang="en-US" sz="1200" b="0">
                          <a:solidFill>
                            <a:schemeClr val="accent1"/>
                          </a:solidFill>
                          <a:latin typeface="Onest" panose="020B0604020202020204" charset="0"/>
                        </a:rPr>
                        <a:t>Mention first point about its key feature in one line.</a:t>
                      </a:r>
                    </a:p>
                  </a:txBody>
                  <a:tcPr marL="274320" anchor="ctr">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3464151"/>
                  </a:ext>
                </a:extLst>
              </a:tr>
              <a:tr h="600868">
                <a:tc>
                  <a:txBody>
                    <a:bodyPr/>
                    <a:lstStyle/>
                    <a:p>
                      <a:r>
                        <a:rPr lang="en-US" sz="1200" b="0">
                          <a:solidFill>
                            <a:schemeClr val="accent1"/>
                          </a:solidFill>
                          <a:latin typeface="Onest" panose="020B0604020202020204" charset="0"/>
                        </a:rPr>
                        <a:t>Mention second point about its key feature in one line.</a:t>
                      </a:r>
                    </a:p>
                  </a:txBody>
                  <a:tcPr marL="274320" anchor="ctr">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02113869"/>
                  </a:ext>
                </a:extLst>
              </a:tr>
            </a:tbl>
          </a:graphicData>
        </a:graphic>
      </p:graphicFrame>
      <p:sp>
        <p:nvSpPr>
          <p:cNvPr id="42" name="Graphic 15">
            <a:extLst>
              <a:ext uri="{FF2B5EF4-FFF2-40B4-BE49-F238E27FC236}">
                <a16:creationId xmlns:a16="http://schemas.microsoft.com/office/drawing/2014/main" id="{BC85A3CF-E603-5310-7581-559130933C63}"/>
              </a:ext>
            </a:extLst>
          </p:cNvPr>
          <p:cNvSpPr/>
          <p:nvPr/>
        </p:nvSpPr>
        <p:spPr>
          <a:xfrm>
            <a:off x="4623939" y="4231153"/>
            <a:ext cx="159544" cy="159544"/>
          </a:xfrm>
          <a:custGeom>
            <a:avLst/>
            <a:gdLst>
              <a:gd name="connsiteX0" fmla="*/ 566589 w 785812"/>
              <a:gd name="connsiteY0" fmla="*/ 268235 h 785812"/>
              <a:gd name="connsiteX1" fmla="*/ 566589 w 785812"/>
              <a:gd name="connsiteY1" fmla="*/ 311647 h 785812"/>
              <a:gd name="connsiteX2" fmla="*/ 360663 w 785812"/>
              <a:gd name="connsiteY2" fmla="*/ 517577 h 785812"/>
              <a:gd name="connsiteX3" fmla="*/ 317252 w 785812"/>
              <a:gd name="connsiteY3" fmla="*/ 517577 h 785812"/>
              <a:gd name="connsiteX4" fmla="*/ 219223 w 785812"/>
              <a:gd name="connsiteY4" fmla="*/ 419542 h 785812"/>
              <a:gd name="connsiteX5" fmla="*/ 219223 w 785812"/>
              <a:gd name="connsiteY5" fmla="*/ 376137 h 785812"/>
              <a:gd name="connsiteX6" fmla="*/ 262629 w 785812"/>
              <a:gd name="connsiteY6" fmla="*/ 376137 h 785812"/>
              <a:gd name="connsiteX7" fmla="*/ 338955 w 785812"/>
              <a:gd name="connsiteY7" fmla="*/ 452463 h 785812"/>
              <a:gd name="connsiteX8" fmla="*/ 523177 w 785812"/>
              <a:gd name="connsiteY8" fmla="*/ 268235 h 785812"/>
              <a:gd name="connsiteX9" fmla="*/ 566589 w 785812"/>
              <a:gd name="connsiteY9" fmla="*/ 268235 h 785812"/>
              <a:gd name="connsiteX10" fmla="*/ 785812 w 785812"/>
              <a:gd name="connsiteY10" fmla="*/ 392906 h 785812"/>
              <a:gd name="connsiteX11" fmla="*/ 392906 w 785812"/>
              <a:gd name="connsiteY11" fmla="*/ 785812 h 785812"/>
              <a:gd name="connsiteX12" fmla="*/ 0 w 785812"/>
              <a:gd name="connsiteY12" fmla="*/ 392906 h 785812"/>
              <a:gd name="connsiteX13" fmla="*/ 392906 w 785812"/>
              <a:gd name="connsiteY13" fmla="*/ 0 h 785812"/>
              <a:gd name="connsiteX14" fmla="*/ 785812 w 785812"/>
              <a:gd name="connsiteY14" fmla="*/ 392906 h 785812"/>
              <a:gd name="connsiteX15" fmla="*/ 724420 w 785812"/>
              <a:gd name="connsiteY15" fmla="*/ 392906 h 785812"/>
              <a:gd name="connsiteX16" fmla="*/ 392906 w 785812"/>
              <a:gd name="connsiteY16" fmla="*/ 61392 h 785812"/>
              <a:gd name="connsiteX17" fmla="*/ 61392 w 785812"/>
              <a:gd name="connsiteY17" fmla="*/ 392906 h 785812"/>
              <a:gd name="connsiteX18" fmla="*/ 392906 w 785812"/>
              <a:gd name="connsiteY18" fmla="*/ 724420 h 785812"/>
              <a:gd name="connsiteX19" fmla="*/ 724420 w 785812"/>
              <a:gd name="connsiteY19" fmla="*/ 392906 h 78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85812" h="785812">
                <a:moveTo>
                  <a:pt x="566589" y="268235"/>
                </a:moveTo>
                <a:cubicBezTo>
                  <a:pt x="578580" y="280225"/>
                  <a:pt x="578580" y="299661"/>
                  <a:pt x="566589" y="311647"/>
                </a:cubicBezTo>
                <a:lnTo>
                  <a:pt x="360663" y="517577"/>
                </a:lnTo>
                <a:cubicBezTo>
                  <a:pt x="348673" y="529562"/>
                  <a:pt x="329243" y="529562"/>
                  <a:pt x="317252" y="517577"/>
                </a:cubicBezTo>
                <a:lnTo>
                  <a:pt x="219223" y="419542"/>
                </a:lnTo>
                <a:cubicBezTo>
                  <a:pt x="207232" y="407559"/>
                  <a:pt x="207232" y="388122"/>
                  <a:pt x="219223" y="376137"/>
                </a:cubicBezTo>
                <a:cubicBezTo>
                  <a:pt x="231208" y="364147"/>
                  <a:pt x="250645" y="364147"/>
                  <a:pt x="262629" y="376137"/>
                </a:cubicBezTo>
                <a:lnTo>
                  <a:pt x="338955" y="452463"/>
                </a:lnTo>
                <a:lnTo>
                  <a:pt x="523177" y="268235"/>
                </a:lnTo>
                <a:cubicBezTo>
                  <a:pt x="535167" y="256250"/>
                  <a:pt x="554604" y="256250"/>
                  <a:pt x="566589" y="268235"/>
                </a:cubicBezTo>
                <a:close/>
                <a:moveTo>
                  <a:pt x="785812" y="392906"/>
                </a:moveTo>
                <a:cubicBezTo>
                  <a:pt x="785812" y="610085"/>
                  <a:pt x="610054" y="785812"/>
                  <a:pt x="392906" y="785812"/>
                </a:cubicBezTo>
                <a:cubicBezTo>
                  <a:pt x="175727" y="785812"/>
                  <a:pt x="0" y="610054"/>
                  <a:pt x="0" y="392906"/>
                </a:cubicBezTo>
                <a:cubicBezTo>
                  <a:pt x="0" y="175727"/>
                  <a:pt x="175758" y="0"/>
                  <a:pt x="392906" y="0"/>
                </a:cubicBezTo>
                <a:cubicBezTo>
                  <a:pt x="610085" y="0"/>
                  <a:pt x="785812" y="175758"/>
                  <a:pt x="785812" y="392906"/>
                </a:cubicBezTo>
                <a:close/>
                <a:moveTo>
                  <a:pt x="724420" y="392906"/>
                </a:moveTo>
                <a:cubicBezTo>
                  <a:pt x="724420" y="209660"/>
                  <a:pt x="576128" y="61392"/>
                  <a:pt x="392906" y="61392"/>
                </a:cubicBezTo>
                <a:cubicBezTo>
                  <a:pt x="209660" y="61392"/>
                  <a:pt x="61392" y="209684"/>
                  <a:pt x="61392" y="392906"/>
                </a:cubicBezTo>
                <a:cubicBezTo>
                  <a:pt x="61392" y="576152"/>
                  <a:pt x="209684" y="724420"/>
                  <a:pt x="392906" y="724420"/>
                </a:cubicBezTo>
                <a:cubicBezTo>
                  <a:pt x="576152" y="724420"/>
                  <a:pt x="724420" y="576128"/>
                  <a:pt x="724420" y="392906"/>
                </a:cubicBezTo>
                <a:close/>
              </a:path>
            </a:pathLst>
          </a:custGeom>
          <a:solidFill>
            <a:schemeClr val="accent3"/>
          </a:solidFill>
          <a:ln w="1525" cap="flat">
            <a:noFill/>
            <a:prstDash val="solid"/>
            <a:miter/>
          </a:ln>
        </p:spPr>
        <p:txBody>
          <a:bodyPr rtlCol="0" anchor="ctr"/>
          <a:lstStyle/>
          <a:p>
            <a:endParaRPr lang="en-US"/>
          </a:p>
        </p:txBody>
      </p:sp>
      <p:sp>
        <p:nvSpPr>
          <p:cNvPr id="43" name="Graphic 15">
            <a:extLst>
              <a:ext uri="{FF2B5EF4-FFF2-40B4-BE49-F238E27FC236}">
                <a16:creationId xmlns:a16="http://schemas.microsoft.com/office/drawing/2014/main" id="{FC081E8F-341D-3298-FDB4-FE7045DCA6C4}"/>
              </a:ext>
            </a:extLst>
          </p:cNvPr>
          <p:cNvSpPr/>
          <p:nvPr/>
        </p:nvSpPr>
        <p:spPr>
          <a:xfrm>
            <a:off x="4623939" y="4828846"/>
            <a:ext cx="159544" cy="159544"/>
          </a:xfrm>
          <a:custGeom>
            <a:avLst/>
            <a:gdLst>
              <a:gd name="connsiteX0" fmla="*/ 566589 w 785812"/>
              <a:gd name="connsiteY0" fmla="*/ 268235 h 785812"/>
              <a:gd name="connsiteX1" fmla="*/ 566589 w 785812"/>
              <a:gd name="connsiteY1" fmla="*/ 311647 h 785812"/>
              <a:gd name="connsiteX2" fmla="*/ 360663 w 785812"/>
              <a:gd name="connsiteY2" fmla="*/ 517577 h 785812"/>
              <a:gd name="connsiteX3" fmla="*/ 317252 w 785812"/>
              <a:gd name="connsiteY3" fmla="*/ 517577 h 785812"/>
              <a:gd name="connsiteX4" fmla="*/ 219223 w 785812"/>
              <a:gd name="connsiteY4" fmla="*/ 419542 h 785812"/>
              <a:gd name="connsiteX5" fmla="*/ 219223 w 785812"/>
              <a:gd name="connsiteY5" fmla="*/ 376137 h 785812"/>
              <a:gd name="connsiteX6" fmla="*/ 262629 w 785812"/>
              <a:gd name="connsiteY6" fmla="*/ 376137 h 785812"/>
              <a:gd name="connsiteX7" fmla="*/ 338955 w 785812"/>
              <a:gd name="connsiteY7" fmla="*/ 452463 h 785812"/>
              <a:gd name="connsiteX8" fmla="*/ 523177 w 785812"/>
              <a:gd name="connsiteY8" fmla="*/ 268235 h 785812"/>
              <a:gd name="connsiteX9" fmla="*/ 566589 w 785812"/>
              <a:gd name="connsiteY9" fmla="*/ 268235 h 785812"/>
              <a:gd name="connsiteX10" fmla="*/ 785812 w 785812"/>
              <a:gd name="connsiteY10" fmla="*/ 392906 h 785812"/>
              <a:gd name="connsiteX11" fmla="*/ 392906 w 785812"/>
              <a:gd name="connsiteY11" fmla="*/ 785812 h 785812"/>
              <a:gd name="connsiteX12" fmla="*/ 0 w 785812"/>
              <a:gd name="connsiteY12" fmla="*/ 392906 h 785812"/>
              <a:gd name="connsiteX13" fmla="*/ 392906 w 785812"/>
              <a:gd name="connsiteY13" fmla="*/ 0 h 785812"/>
              <a:gd name="connsiteX14" fmla="*/ 785812 w 785812"/>
              <a:gd name="connsiteY14" fmla="*/ 392906 h 785812"/>
              <a:gd name="connsiteX15" fmla="*/ 724420 w 785812"/>
              <a:gd name="connsiteY15" fmla="*/ 392906 h 785812"/>
              <a:gd name="connsiteX16" fmla="*/ 392906 w 785812"/>
              <a:gd name="connsiteY16" fmla="*/ 61392 h 785812"/>
              <a:gd name="connsiteX17" fmla="*/ 61392 w 785812"/>
              <a:gd name="connsiteY17" fmla="*/ 392906 h 785812"/>
              <a:gd name="connsiteX18" fmla="*/ 392906 w 785812"/>
              <a:gd name="connsiteY18" fmla="*/ 724420 h 785812"/>
              <a:gd name="connsiteX19" fmla="*/ 724420 w 785812"/>
              <a:gd name="connsiteY19" fmla="*/ 392906 h 78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85812" h="785812">
                <a:moveTo>
                  <a:pt x="566589" y="268235"/>
                </a:moveTo>
                <a:cubicBezTo>
                  <a:pt x="578580" y="280225"/>
                  <a:pt x="578580" y="299661"/>
                  <a:pt x="566589" y="311647"/>
                </a:cubicBezTo>
                <a:lnTo>
                  <a:pt x="360663" y="517577"/>
                </a:lnTo>
                <a:cubicBezTo>
                  <a:pt x="348673" y="529562"/>
                  <a:pt x="329243" y="529562"/>
                  <a:pt x="317252" y="517577"/>
                </a:cubicBezTo>
                <a:lnTo>
                  <a:pt x="219223" y="419542"/>
                </a:lnTo>
                <a:cubicBezTo>
                  <a:pt x="207232" y="407559"/>
                  <a:pt x="207232" y="388122"/>
                  <a:pt x="219223" y="376137"/>
                </a:cubicBezTo>
                <a:cubicBezTo>
                  <a:pt x="231208" y="364147"/>
                  <a:pt x="250645" y="364147"/>
                  <a:pt x="262629" y="376137"/>
                </a:cubicBezTo>
                <a:lnTo>
                  <a:pt x="338955" y="452463"/>
                </a:lnTo>
                <a:lnTo>
                  <a:pt x="523177" y="268235"/>
                </a:lnTo>
                <a:cubicBezTo>
                  <a:pt x="535167" y="256250"/>
                  <a:pt x="554604" y="256250"/>
                  <a:pt x="566589" y="268235"/>
                </a:cubicBezTo>
                <a:close/>
                <a:moveTo>
                  <a:pt x="785812" y="392906"/>
                </a:moveTo>
                <a:cubicBezTo>
                  <a:pt x="785812" y="610085"/>
                  <a:pt x="610054" y="785812"/>
                  <a:pt x="392906" y="785812"/>
                </a:cubicBezTo>
                <a:cubicBezTo>
                  <a:pt x="175727" y="785812"/>
                  <a:pt x="0" y="610054"/>
                  <a:pt x="0" y="392906"/>
                </a:cubicBezTo>
                <a:cubicBezTo>
                  <a:pt x="0" y="175727"/>
                  <a:pt x="175758" y="0"/>
                  <a:pt x="392906" y="0"/>
                </a:cubicBezTo>
                <a:cubicBezTo>
                  <a:pt x="610085" y="0"/>
                  <a:pt x="785812" y="175758"/>
                  <a:pt x="785812" y="392906"/>
                </a:cubicBezTo>
                <a:close/>
                <a:moveTo>
                  <a:pt x="724420" y="392906"/>
                </a:moveTo>
                <a:cubicBezTo>
                  <a:pt x="724420" y="209660"/>
                  <a:pt x="576128" y="61392"/>
                  <a:pt x="392906" y="61392"/>
                </a:cubicBezTo>
                <a:cubicBezTo>
                  <a:pt x="209660" y="61392"/>
                  <a:pt x="61392" y="209684"/>
                  <a:pt x="61392" y="392906"/>
                </a:cubicBezTo>
                <a:cubicBezTo>
                  <a:pt x="61392" y="576152"/>
                  <a:pt x="209684" y="724420"/>
                  <a:pt x="392906" y="724420"/>
                </a:cubicBezTo>
                <a:cubicBezTo>
                  <a:pt x="576152" y="724420"/>
                  <a:pt x="724420" y="576128"/>
                  <a:pt x="724420" y="392906"/>
                </a:cubicBezTo>
                <a:close/>
              </a:path>
            </a:pathLst>
          </a:custGeom>
          <a:solidFill>
            <a:schemeClr val="accent3"/>
          </a:solidFill>
          <a:ln w="1525" cap="flat">
            <a:noFill/>
            <a:prstDash val="solid"/>
            <a:miter/>
          </a:ln>
        </p:spPr>
        <p:txBody>
          <a:bodyPr rtlCol="0" anchor="ctr"/>
          <a:lstStyle/>
          <a:p>
            <a:endParaRPr lang="en-US"/>
          </a:p>
        </p:txBody>
      </p:sp>
      <p:sp>
        <p:nvSpPr>
          <p:cNvPr id="44" name="Graphic 15">
            <a:extLst>
              <a:ext uri="{FF2B5EF4-FFF2-40B4-BE49-F238E27FC236}">
                <a16:creationId xmlns:a16="http://schemas.microsoft.com/office/drawing/2014/main" id="{C867D273-FD5F-E7F3-8076-23BC64EDA0EE}"/>
              </a:ext>
            </a:extLst>
          </p:cNvPr>
          <p:cNvSpPr/>
          <p:nvPr/>
        </p:nvSpPr>
        <p:spPr>
          <a:xfrm>
            <a:off x="4623939" y="5430847"/>
            <a:ext cx="159544" cy="159544"/>
          </a:xfrm>
          <a:custGeom>
            <a:avLst/>
            <a:gdLst>
              <a:gd name="connsiteX0" fmla="*/ 566589 w 785812"/>
              <a:gd name="connsiteY0" fmla="*/ 268235 h 785812"/>
              <a:gd name="connsiteX1" fmla="*/ 566589 w 785812"/>
              <a:gd name="connsiteY1" fmla="*/ 311647 h 785812"/>
              <a:gd name="connsiteX2" fmla="*/ 360663 w 785812"/>
              <a:gd name="connsiteY2" fmla="*/ 517577 h 785812"/>
              <a:gd name="connsiteX3" fmla="*/ 317252 w 785812"/>
              <a:gd name="connsiteY3" fmla="*/ 517577 h 785812"/>
              <a:gd name="connsiteX4" fmla="*/ 219223 w 785812"/>
              <a:gd name="connsiteY4" fmla="*/ 419542 h 785812"/>
              <a:gd name="connsiteX5" fmla="*/ 219223 w 785812"/>
              <a:gd name="connsiteY5" fmla="*/ 376137 h 785812"/>
              <a:gd name="connsiteX6" fmla="*/ 262629 w 785812"/>
              <a:gd name="connsiteY6" fmla="*/ 376137 h 785812"/>
              <a:gd name="connsiteX7" fmla="*/ 338955 w 785812"/>
              <a:gd name="connsiteY7" fmla="*/ 452463 h 785812"/>
              <a:gd name="connsiteX8" fmla="*/ 523177 w 785812"/>
              <a:gd name="connsiteY8" fmla="*/ 268235 h 785812"/>
              <a:gd name="connsiteX9" fmla="*/ 566589 w 785812"/>
              <a:gd name="connsiteY9" fmla="*/ 268235 h 785812"/>
              <a:gd name="connsiteX10" fmla="*/ 785812 w 785812"/>
              <a:gd name="connsiteY10" fmla="*/ 392906 h 785812"/>
              <a:gd name="connsiteX11" fmla="*/ 392906 w 785812"/>
              <a:gd name="connsiteY11" fmla="*/ 785812 h 785812"/>
              <a:gd name="connsiteX12" fmla="*/ 0 w 785812"/>
              <a:gd name="connsiteY12" fmla="*/ 392906 h 785812"/>
              <a:gd name="connsiteX13" fmla="*/ 392906 w 785812"/>
              <a:gd name="connsiteY13" fmla="*/ 0 h 785812"/>
              <a:gd name="connsiteX14" fmla="*/ 785812 w 785812"/>
              <a:gd name="connsiteY14" fmla="*/ 392906 h 785812"/>
              <a:gd name="connsiteX15" fmla="*/ 724420 w 785812"/>
              <a:gd name="connsiteY15" fmla="*/ 392906 h 785812"/>
              <a:gd name="connsiteX16" fmla="*/ 392906 w 785812"/>
              <a:gd name="connsiteY16" fmla="*/ 61392 h 785812"/>
              <a:gd name="connsiteX17" fmla="*/ 61392 w 785812"/>
              <a:gd name="connsiteY17" fmla="*/ 392906 h 785812"/>
              <a:gd name="connsiteX18" fmla="*/ 392906 w 785812"/>
              <a:gd name="connsiteY18" fmla="*/ 724420 h 785812"/>
              <a:gd name="connsiteX19" fmla="*/ 724420 w 785812"/>
              <a:gd name="connsiteY19" fmla="*/ 392906 h 78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85812" h="785812">
                <a:moveTo>
                  <a:pt x="566589" y="268235"/>
                </a:moveTo>
                <a:cubicBezTo>
                  <a:pt x="578580" y="280225"/>
                  <a:pt x="578580" y="299661"/>
                  <a:pt x="566589" y="311647"/>
                </a:cubicBezTo>
                <a:lnTo>
                  <a:pt x="360663" y="517577"/>
                </a:lnTo>
                <a:cubicBezTo>
                  <a:pt x="348673" y="529562"/>
                  <a:pt x="329243" y="529562"/>
                  <a:pt x="317252" y="517577"/>
                </a:cubicBezTo>
                <a:lnTo>
                  <a:pt x="219223" y="419542"/>
                </a:lnTo>
                <a:cubicBezTo>
                  <a:pt x="207232" y="407559"/>
                  <a:pt x="207232" y="388122"/>
                  <a:pt x="219223" y="376137"/>
                </a:cubicBezTo>
                <a:cubicBezTo>
                  <a:pt x="231208" y="364147"/>
                  <a:pt x="250645" y="364147"/>
                  <a:pt x="262629" y="376137"/>
                </a:cubicBezTo>
                <a:lnTo>
                  <a:pt x="338955" y="452463"/>
                </a:lnTo>
                <a:lnTo>
                  <a:pt x="523177" y="268235"/>
                </a:lnTo>
                <a:cubicBezTo>
                  <a:pt x="535167" y="256250"/>
                  <a:pt x="554604" y="256250"/>
                  <a:pt x="566589" y="268235"/>
                </a:cubicBezTo>
                <a:close/>
                <a:moveTo>
                  <a:pt x="785812" y="392906"/>
                </a:moveTo>
                <a:cubicBezTo>
                  <a:pt x="785812" y="610085"/>
                  <a:pt x="610054" y="785812"/>
                  <a:pt x="392906" y="785812"/>
                </a:cubicBezTo>
                <a:cubicBezTo>
                  <a:pt x="175727" y="785812"/>
                  <a:pt x="0" y="610054"/>
                  <a:pt x="0" y="392906"/>
                </a:cubicBezTo>
                <a:cubicBezTo>
                  <a:pt x="0" y="175727"/>
                  <a:pt x="175758" y="0"/>
                  <a:pt x="392906" y="0"/>
                </a:cubicBezTo>
                <a:cubicBezTo>
                  <a:pt x="610085" y="0"/>
                  <a:pt x="785812" y="175758"/>
                  <a:pt x="785812" y="392906"/>
                </a:cubicBezTo>
                <a:close/>
                <a:moveTo>
                  <a:pt x="724420" y="392906"/>
                </a:moveTo>
                <a:cubicBezTo>
                  <a:pt x="724420" y="209660"/>
                  <a:pt x="576128" y="61392"/>
                  <a:pt x="392906" y="61392"/>
                </a:cubicBezTo>
                <a:cubicBezTo>
                  <a:pt x="209660" y="61392"/>
                  <a:pt x="61392" y="209684"/>
                  <a:pt x="61392" y="392906"/>
                </a:cubicBezTo>
                <a:cubicBezTo>
                  <a:pt x="61392" y="576152"/>
                  <a:pt x="209684" y="724420"/>
                  <a:pt x="392906" y="724420"/>
                </a:cubicBezTo>
                <a:cubicBezTo>
                  <a:pt x="576152" y="724420"/>
                  <a:pt x="724420" y="576128"/>
                  <a:pt x="724420" y="392906"/>
                </a:cubicBezTo>
                <a:close/>
              </a:path>
            </a:pathLst>
          </a:custGeom>
          <a:solidFill>
            <a:schemeClr val="accent3"/>
          </a:solidFill>
          <a:ln w="1525" cap="flat">
            <a:noFill/>
            <a:prstDash val="solid"/>
            <a:miter/>
          </a:ln>
        </p:spPr>
        <p:txBody>
          <a:bodyPr rtlCol="0" anchor="ctr"/>
          <a:lstStyle/>
          <a:p>
            <a:endParaRPr lang="en-US"/>
          </a:p>
        </p:txBody>
      </p:sp>
      <p:graphicFrame>
        <p:nvGraphicFramePr>
          <p:cNvPr id="46" name="Table 45">
            <a:extLst>
              <a:ext uri="{FF2B5EF4-FFF2-40B4-BE49-F238E27FC236}">
                <a16:creationId xmlns:a16="http://schemas.microsoft.com/office/drawing/2014/main" id="{3DCBE617-4D3A-0C65-331C-AB9612826191}"/>
              </a:ext>
            </a:extLst>
          </p:cNvPr>
          <p:cNvGraphicFramePr>
            <a:graphicFrameLocks noGrp="1"/>
          </p:cNvGraphicFramePr>
          <p:nvPr>
            <p:extLst>
              <p:ext uri="{D42A27DB-BD31-4B8C-83A1-F6EECF244321}">
                <p14:modId xmlns:p14="http://schemas.microsoft.com/office/powerpoint/2010/main" val="545939335"/>
              </p:ext>
            </p:extLst>
          </p:nvPr>
        </p:nvGraphicFramePr>
        <p:xfrm>
          <a:off x="8599488" y="4102895"/>
          <a:ext cx="2958207" cy="1802604"/>
        </p:xfrm>
        <a:graphic>
          <a:graphicData uri="http://schemas.openxmlformats.org/drawingml/2006/table">
            <a:tbl>
              <a:tblPr firstRow="1" bandRow="1">
                <a:tableStyleId>{5C22544A-7EE6-4342-B048-85BDC9FD1C3A}</a:tableStyleId>
              </a:tblPr>
              <a:tblGrid>
                <a:gridCol w="2958207">
                  <a:extLst>
                    <a:ext uri="{9D8B030D-6E8A-4147-A177-3AD203B41FA5}">
                      <a16:colId xmlns:a16="http://schemas.microsoft.com/office/drawing/2014/main" val="3771876600"/>
                    </a:ext>
                  </a:extLst>
                </a:gridCol>
              </a:tblGrid>
              <a:tr h="600868">
                <a:tc>
                  <a:txBody>
                    <a:bodyPr/>
                    <a:lstStyle/>
                    <a:p>
                      <a:r>
                        <a:rPr lang="en-US" sz="1200" b="0">
                          <a:solidFill>
                            <a:schemeClr val="accent1"/>
                          </a:solidFill>
                          <a:latin typeface="Onest" panose="020B0604020202020204" charset="0"/>
                        </a:rPr>
                        <a:t>Explain briefly about the premium model that is provided. </a:t>
                      </a:r>
                    </a:p>
                  </a:txBody>
                  <a:tcPr marL="274320" anchor="ctr">
                    <a:lnL w="12700" cmpd="sng">
                      <a:noFill/>
                    </a:lnL>
                    <a:lnR w="12700" cmpd="sng">
                      <a:noFill/>
                    </a:lnR>
                    <a:lnT w="12700" cmpd="sng">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4302523"/>
                  </a:ext>
                </a:extLst>
              </a:tr>
              <a:tr h="600868">
                <a:tc>
                  <a:txBody>
                    <a:bodyPr/>
                    <a:lstStyle/>
                    <a:p>
                      <a:r>
                        <a:rPr lang="en-US" sz="1200" b="0">
                          <a:solidFill>
                            <a:schemeClr val="accent1"/>
                          </a:solidFill>
                          <a:latin typeface="Onest" panose="020B0604020202020204" charset="0"/>
                        </a:rPr>
                        <a:t>Mention first point about its key feature in one line.</a:t>
                      </a:r>
                    </a:p>
                  </a:txBody>
                  <a:tcPr marL="274320" anchor="ctr">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3464151"/>
                  </a:ext>
                </a:extLst>
              </a:tr>
              <a:tr h="600868">
                <a:tc>
                  <a:txBody>
                    <a:bodyPr/>
                    <a:lstStyle/>
                    <a:p>
                      <a:r>
                        <a:rPr lang="en-US" sz="1200" b="0">
                          <a:solidFill>
                            <a:schemeClr val="accent1"/>
                          </a:solidFill>
                          <a:latin typeface="Onest" panose="020B0604020202020204" charset="0"/>
                        </a:rPr>
                        <a:t>Mention second point about its key feature in one line.</a:t>
                      </a:r>
                    </a:p>
                  </a:txBody>
                  <a:tcPr marL="274320" anchor="ctr">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02113869"/>
                  </a:ext>
                </a:extLst>
              </a:tr>
            </a:tbl>
          </a:graphicData>
        </a:graphic>
      </p:graphicFrame>
      <p:sp>
        <p:nvSpPr>
          <p:cNvPr id="50" name="Graphic 15">
            <a:extLst>
              <a:ext uri="{FF2B5EF4-FFF2-40B4-BE49-F238E27FC236}">
                <a16:creationId xmlns:a16="http://schemas.microsoft.com/office/drawing/2014/main" id="{C300A689-E04C-AECA-EFF4-10C5086C53F0}"/>
              </a:ext>
            </a:extLst>
          </p:cNvPr>
          <p:cNvSpPr/>
          <p:nvPr/>
        </p:nvSpPr>
        <p:spPr>
          <a:xfrm>
            <a:off x="8602562" y="4231153"/>
            <a:ext cx="159544" cy="159544"/>
          </a:xfrm>
          <a:custGeom>
            <a:avLst/>
            <a:gdLst>
              <a:gd name="connsiteX0" fmla="*/ 566589 w 785812"/>
              <a:gd name="connsiteY0" fmla="*/ 268235 h 785812"/>
              <a:gd name="connsiteX1" fmla="*/ 566589 w 785812"/>
              <a:gd name="connsiteY1" fmla="*/ 311647 h 785812"/>
              <a:gd name="connsiteX2" fmla="*/ 360663 w 785812"/>
              <a:gd name="connsiteY2" fmla="*/ 517577 h 785812"/>
              <a:gd name="connsiteX3" fmla="*/ 317252 w 785812"/>
              <a:gd name="connsiteY3" fmla="*/ 517577 h 785812"/>
              <a:gd name="connsiteX4" fmla="*/ 219223 w 785812"/>
              <a:gd name="connsiteY4" fmla="*/ 419542 h 785812"/>
              <a:gd name="connsiteX5" fmla="*/ 219223 w 785812"/>
              <a:gd name="connsiteY5" fmla="*/ 376137 h 785812"/>
              <a:gd name="connsiteX6" fmla="*/ 262629 w 785812"/>
              <a:gd name="connsiteY6" fmla="*/ 376137 h 785812"/>
              <a:gd name="connsiteX7" fmla="*/ 338955 w 785812"/>
              <a:gd name="connsiteY7" fmla="*/ 452463 h 785812"/>
              <a:gd name="connsiteX8" fmla="*/ 523177 w 785812"/>
              <a:gd name="connsiteY8" fmla="*/ 268235 h 785812"/>
              <a:gd name="connsiteX9" fmla="*/ 566589 w 785812"/>
              <a:gd name="connsiteY9" fmla="*/ 268235 h 785812"/>
              <a:gd name="connsiteX10" fmla="*/ 785812 w 785812"/>
              <a:gd name="connsiteY10" fmla="*/ 392906 h 785812"/>
              <a:gd name="connsiteX11" fmla="*/ 392906 w 785812"/>
              <a:gd name="connsiteY11" fmla="*/ 785812 h 785812"/>
              <a:gd name="connsiteX12" fmla="*/ 0 w 785812"/>
              <a:gd name="connsiteY12" fmla="*/ 392906 h 785812"/>
              <a:gd name="connsiteX13" fmla="*/ 392906 w 785812"/>
              <a:gd name="connsiteY13" fmla="*/ 0 h 785812"/>
              <a:gd name="connsiteX14" fmla="*/ 785812 w 785812"/>
              <a:gd name="connsiteY14" fmla="*/ 392906 h 785812"/>
              <a:gd name="connsiteX15" fmla="*/ 724420 w 785812"/>
              <a:gd name="connsiteY15" fmla="*/ 392906 h 785812"/>
              <a:gd name="connsiteX16" fmla="*/ 392906 w 785812"/>
              <a:gd name="connsiteY16" fmla="*/ 61392 h 785812"/>
              <a:gd name="connsiteX17" fmla="*/ 61392 w 785812"/>
              <a:gd name="connsiteY17" fmla="*/ 392906 h 785812"/>
              <a:gd name="connsiteX18" fmla="*/ 392906 w 785812"/>
              <a:gd name="connsiteY18" fmla="*/ 724420 h 785812"/>
              <a:gd name="connsiteX19" fmla="*/ 724420 w 785812"/>
              <a:gd name="connsiteY19" fmla="*/ 392906 h 78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85812" h="785812">
                <a:moveTo>
                  <a:pt x="566589" y="268235"/>
                </a:moveTo>
                <a:cubicBezTo>
                  <a:pt x="578580" y="280225"/>
                  <a:pt x="578580" y="299661"/>
                  <a:pt x="566589" y="311647"/>
                </a:cubicBezTo>
                <a:lnTo>
                  <a:pt x="360663" y="517577"/>
                </a:lnTo>
                <a:cubicBezTo>
                  <a:pt x="348673" y="529562"/>
                  <a:pt x="329243" y="529562"/>
                  <a:pt x="317252" y="517577"/>
                </a:cubicBezTo>
                <a:lnTo>
                  <a:pt x="219223" y="419542"/>
                </a:lnTo>
                <a:cubicBezTo>
                  <a:pt x="207232" y="407559"/>
                  <a:pt x="207232" y="388122"/>
                  <a:pt x="219223" y="376137"/>
                </a:cubicBezTo>
                <a:cubicBezTo>
                  <a:pt x="231208" y="364147"/>
                  <a:pt x="250645" y="364147"/>
                  <a:pt x="262629" y="376137"/>
                </a:cubicBezTo>
                <a:lnTo>
                  <a:pt x="338955" y="452463"/>
                </a:lnTo>
                <a:lnTo>
                  <a:pt x="523177" y="268235"/>
                </a:lnTo>
                <a:cubicBezTo>
                  <a:pt x="535167" y="256250"/>
                  <a:pt x="554604" y="256250"/>
                  <a:pt x="566589" y="268235"/>
                </a:cubicBezTo>
                <a:close/>
                <a:moveTo>
                  <a:pt x="785812" y="392906"/>
                </a:moveTo>
                <a:cubicBezTo>
                  <a:pt x="785812" y="610085"/>
                  <a:pt x="610054" y="785812"/>
                  <a:pt x="392906" y="785812"/>
                </a:cubicBezTo>
                <a:cubicBezTo>
                  <a:pt x="175727" y="785812"/>
                  <a:pt x="0" y="610054"/>
                  <a:pt x="0" y="392906"/>
                </a:cubicBezTo>
                <a:cubicBezTo>
                  <a:pt x="0" y="175727"/>
                  <a:pt x="175758" y="0"/>
                  <a:pt x="392906" y="0"/>
                </a:cubicBezTo>
                <a:cubicBezTo>
                  <a:pt x="610085" y="0"/>
                  <a:pt x="785812" y="175758"/>
                  <a:pt x="785812" y="392906"/>
                </a:cubicBezTo>
                <a:close/>
                <a:moveTo>
                  <a:pt x="724420" y="392906"/>
                </a:moveTo>
                <a:cubicBezTo>
                  <a:pt x="724420" y="209660"/>
                  <a:pt x="576128" y="61392"/>
                  <a:pt x="392906" y="61392"/>
                </a:cubicBezTo>
                <a:cubicBezTo>
                  <a:pt x="209660" y="61392"/>
                  <a:pt x="61392" y="209684"/>
                  <a:pt x="61392" y="392906"/>
                </a:cubicBezTo>
                <a:cubicBezTo>
                  <a:pt x="61392" y="576152"/>
                  <a:pt x="209684" y="724420"/>
                  <a:pt x="392906" y="724420"/>
                </a:cubicBezTo>
                <a:cubicBezTo>
                  <a:pt x="576152" y="724420"/>
                  <a:pt x="724420" y="576128"/>
                  <a:pt x="724420" y="392906"/>
                </a:cubicBezTo>
                <a:close/>
              </a:path>
            </a:pathLst>
          </a:custGeom>
          <a:solidFill>
            <a:schemeClr val="accent3"/>
          </a:solidFill>
          <a:ln w="1525" cap="flat">
            <a:noFill/>
            <a:prstDash val="solid"/>
            <a:miter/>
          </a:ln>
        </p:spPr>
        <p:txBody>
          <a:bodyPr rtlCol="0" anchor="ctr"/>
          <a:lstStyle/>
          <a:p>
            <a:endParaRPr lang="en-US"/>
          </a:p>
        </p:txBody>
      </p:sp>
      <p:sp>
        <p:nvSpPr>
          <p:cNvPr id="51" name="Graphic 15">
            <a:extLst>
              <a:ext uri="{FF2B5EF4-FFF2-40B4-BE49-F238E27FC236}">
                <a16:creationId xmlns:a16="http://schemas.microsoft.com/office/drawing/2014/main" id="{A69DA057-52D7-9D0F-2382-B9348909C5BF}"/>
              </a:ext>
            </a:extLst>
          </p:cNvPr>
          <p:cNvSpPr/>
          <p:nvPr/>
        </p:nvSpPr>
        <p:spPr>
          <a:xfrm>
            <a:off x="8602562" y="4828846"/>
            <a:ext cx="159544" cy="159544"/>
          </a:xfrm>
          <a:custGeom>
            <a:avLst/>
            <a:gdLst>
              <a:gd name="connsiteX0" fmla="*/ 566589 w 785812"/>
              <a:gd name="connsiteY0" fmla="*/ 268235 h 785812"/>
              <a:gd name="connsiteX1" fmla="*/ 566589 w 785812"/>
              <a:gd name="connsiteY1" fmla="*/ 311647 h 785812"/>
              <a:gd name="connsiteX2" fmla="*/ 360663 w 785812"/>
              <a:gd name="connsiteY2" fmla="*/ 517577 h 785812"/>
              <a:gd name="connsiteX3" fmla="*/ 317252 w 785812"/>
              <a:gd name="connsiteY3" fmla="*/ 517577 h 785812"/>
              <a:gd name="connsiteX4" fmla="*/ 219223 w 785812"/>
              <a:gd name="connsiteY4" fmla="*/ 419542 h 785812"/>
              <a:gd name="connsiteX5" fmla="*/ 219223 w 785812"/>
              <a:gd name="connsiteY5" fmla="*/ 376137 h 785812"/>
              <a:gd name="connsiteX6" fmla="*/ 262629 w 785812"/>
              <a:gd name="connsiteY6" fmla="*/ 376137 h 785812"/>
              <a:gd name="connsiteX7" fmla="*/ 338955 w 785812"/>
              <a:gd name="connsiteY7" fmla="*/ 452463 h 785812"/>
              <a:gd name="connsiteX8" fmla="*/ 523177 w 785812"/>
              <a:gd name="connsiteY8" fmla="*/ 268235 h 785812"/>
              <a:gd name="connsiteX9" fmla="*/ 566589 w 785812"/>
              <a:gd name="connsiteY9" fmla="*/ 268235 h 785812"/>
              <a:gd name="connsiteX10" fmla="*/ 785812 w 785812"/>
              <a:gd name="connsiteY10" fmla="*/ 392906 h 785812"/>
              <a:gd name="connsiteX11" fmla="*/ 392906 w 785812"/>
              <a:gd name="connsiteY11" fmla="*/ 785812 h 785812"/>
              <a:gd name="connsiteX12" fmla="*/ 0 w 785812"/>
              <a:gd name="connsiteY12" fmla="*/ 392906 h 785812"/>
              <a:gd name="connsiteX13" fmla="*/ 392906 w 785812"/>
              <a:gd name="connsiteY13" fmla="*/ 0 h 785812"/>
              <a:gd name="connsiteX14" fmla="*/ 785812 w 785812"/>
              <a:gd name="connsiteY14" fmla="*/ 392906 h 785812"/>
              <a:gd name="connsiteX15" fmla="*/ 724420 w 785812"/>
              <a:gd name="connsiteY15" fmla="*/ 392906 h 785812"/>
              <a:gd name="connsiteX16" fmla="*/ 392906 w 785812"/>
              <a:gd name="connsiteY16" fmla="*/ 61392 h 785812"/>
              <a:gd name="connsiteX17" fmla="*/ 61392 w 785812"/>
              <a:gd name="connsiteY17" fmla="*/ 392906 h 785812"/>
              <a:gd name="connsiteX18" fmla="*/ 392906 w 785812"/>
              <a:gd name="connsiteY18" fmla="*/ 724420 h 785812"/>
              <a:gd name="connsiteX19" fmla="*/ 724420 w 785812"/>
              <a:gd name="connsiteY19" fmla="*/ 392906 h 78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85812" h="785812">
                <a:moveTo>
                  <a:pt x="566589" y="268235"/>
                </a:moveTo>
                <a:cubicBezTo>
                  <a:pt x="578580" y="280225"/>
                  <a:pt x="578580" y="299661"/>
                  <a:pt x="566589" y="311647"/>
                </a:cubicBezTo>
                <a:lnTo>
                  <a:pt x="360663" y="517577"/>
                </a:lnTo>
                <a:cubicBezTo>
                  <a:pt x="348673" y="529562"/>
                  <a:pt x="329243" y="529562"/>
                  <a:pt x="317252" y="517577"/>
                </a:cubicBezTo>
                <a:lnTo>
                  <a:pt x="219223" y="419542"/>
                </a:lnTo>
                <a:cubicBezTo>
                  <a:pt x="207232" y="407559"/>
                  <a:pt x="207232" y="388122"/>
                  <a:pt x="219223" y="376137"/>
                </a:cubicBezTo>
                <a:cubicBezTo>
                  <a:pt x="231208" y="364147"/>
                  <a:pt x="250645" y="364147"/>
                  <a:pt x="262629" y="376137"/>
                </a:cubicBezTo>
                <a:lnTo>
                  <a:pt x="338955" y="452463"/>
                </a:lnTo>
                <a:lnTo>
                  <a:pt x="523177" y="268235"/>
                </a:lnTo>
                <a:cubicBezTo>
                  <a:pt x="535167" y="256250"/>
                  <a:pt x="554604" y="256250"/>
                  <a:pt x="566589" y="268235"/>
                </a:cubicBezTo>
                <a:close/>
                <a:moveTo>
                  <a:pt x="785812" y="392906"/>
                </a:moveTo>
                <a:cubicBezTo>
                  <a:pt x="785812" y="610085"/>
                  <a:pt x="610054" y="785812"/>
                  <a:pt x="392906" y="785812"/>
                </a:cubicBezTo>
                <a:cubicBezTo>
                  <a:pt x="175727" y="785812"/>
                  <a:pt x="0" y="610054"/>
                  <a:pt x="0" y="392906"/>
                </a:cubicBezTo>
                <a:cubicBezTo>
                  <a:pt x="0" y="175727"/>
                  <a:pt x="175758" y="0"/>
                  <a:pt x="392906" y="0"/>
                </a:cubicBezTo>
                <a:cubicBezTo>
                  <a:pt x="610085" y="0"/>
                  <a:pt x="785812" y="175758"/>
                  <a:pt x="785812" y="392906"/>
                </a:cubicBezTo>
                <a:close/>
                <a:moveTo>
                  <a:pt x="724420" y="392906"/>
                </a:moveTo>
                <a:cubicBezTo>
                  <a:pt x="724420" y="209660"/>
                  <a:pt x="576128" y="61392"/>
                  <a:pt x="392906" y="61392"/>
                </a:cubicBezTo>
                <a:cubicBezTo>
                  <a:pt x="209660" y="61392"/>
                  <a:pt x="61392" y="209684"/>
                  <a:pt x="61392" y="392906"/>
                </a:cubicBezTo>
                <a:cubicBezTo>
                  <a:pt x="61392" y="576152"/>
                  <a:pt x="209684" y="724420"/>
                  <a:pt x="392906" y="724420"/>
                </a:cubicBezTo>
                <a:cubicBezTo>
                  <a:pt x="576152" y="724420"/>
                  <a:pt x="724420" y="576128"/>
                  <a:pt x="724420" y="392906"/>
                </a:cubicBezTo>
                <a:close/>
              </a:path>
            </a:pathLst>
          </a:custGeom>
          <a:solidFill>
            <a:schemeClr val="accent3"/>
          </a:solidFill>
          <a:ln w="1525" cap="flat">
            <a:noFill/>
            <a:prstDash val="solid"/>
            <a:miter/>
          </a:ln>
        </p:spPr>
        <p:txBody>
          <a:bodyPr rtlCol="0" anchor="ctr"/>
          <a:lstStyle/>
          <a:p>
            <a:endParaRPr lang="en-US"/>
          </a:p>
        </p:txBody>
      </p:sp>
      <p:sp>
        <p:nvSpPr>
          <p:cNvPr id="52" name="Graphic 15">
            <a:extLst>
              <a:ext uri="{FF2B5EF4-FFF2-40B4-BE49-F238E27FC236}">
                <a16:creationId xmlns:a16="http://schemas.microsoft.com/office/drawing/2014/main" id="{41B364B2-1624-F2CA-A9EA-AA652DF4B10F}"/>
              </a:ext>
            </a:extLst>
          </p:cNvPr>
          <p:cNvSpPr/>
          <p:nvPr/>
        </p:nvSpPr>
        <p:spPr>
          <a:xfrm>
            <a:off x="8602562" y="5430847"/>
            <a:ext cx="159544" cy="159544"/>
          </a:xfrm>
          <a:custGeom>
            <a:avLst/>
            <a:gdLst>
              <a:gd name="connsiteX0" fmla="*/ 566589 w 785812"/>
              <a:gd name="connsiteY0" fmla="*/ 268235 h 785812"/>
              <a:gd name="connsiteX1" fmla="*/ 566589 w 785812"/>
              <a:gd name="connsiteY1" fmla="*/ 311647 h 785812"/>
              <a:gd name="connsiteX2" fmla="*/ 360663 w 785812"/>
              <a:gd name="connsiteY2" fmla="*/ 517577 h 785812"/>
              <a:gd name="connsiteX3" fmla="*/ 317252 w 785812"/>
              <a:gd name="connsiteY3" fmla="*/ 517577 h 785812"/>
              <a:gd name="connsiteX4" fmla="*/ 219223 w 785812"/>
              <a:gd name="connsiteY4" fmla="*/ 419542 h 785812"/>
              <a:gd name="connsiteX5" fmla="*/ 219223 w 785812"/>
              <a:gd name="connsiteY5" fmla="*/ 376137 h 785812"/>
              <a:gd name="connsiteX6" fmla="*/ 262629 w 785812"/>
              <a:gd name="connsiteY6" fmla="*/ 376137 h 785812"/>
              <a:gd name="connsiteX7" fmla="*/ 338955 w 785812"/>
              <a:gd name="connsiteY7" fmla="*/ 452463 h 785812"/>
              <a:gd name="connsiteX8" fmla="*/ 523177 w 785812"/>
              <a:gd name="connsiteY8" fmla="*/ 268235 h 785812"/>
              <a:gd name="connsiteX9" fmla="*/ 566589 w 785812"/>
              <a:gd name="connsiteY9" fmla="*/ 268235 h 785812"/>
              <a:gd name="connsiteX10" fmla="*/ 785812 w 785812"/>
              <a:gd name="connsiteY10" fmla="*/ 392906 h 785812"/>
              <a:gd name="connsiteX11" fmla="*/ 392906 w 785812"/>
              <a:gd name="connsiteY11" fmla="*/ 785812 h 785812"/>
              <a:gd name="connsiteX12" fmla="*/ 0 w 785812"/>
              <a:gd name="connsiteY12" fmla="*/ 392906 h 785812"/>
              <a:gd name="connsiteX13" fmla="*/ 392906 w 785812"/>
              <a:gd name="connsiteY13" fmla="*/ 0 h 785812"/>
              <a:gd name="connsiteX14" fmla="*/ 785812 w 785812"/>
              <a:gd name="connsiteY14" fmla="*/ 392906 h 785812"/>
              <a:gd name="connsiteX15" fmla="*/ 724420 w 785812"/>
              <a:gd name="connsiteY15" fmla="*/ 392906 h 785812"/>
              <a:gd name="connsiteX16" fmla="*/ 392906 w 785812"/>
              <a:gd name="connsiteY16" fmla="*/ 61392 h 785812"/>
              <a:gd name="connsiteX17" fmla="*/ 61392 w 785812"/>
              <a:gd name="connsiteY17" fmla="*/ 392906 h 785812"/>
              <a:gd name="connsiteX18" fmla="*/ 392906 w 785812"/>
              <a:gd name="connsiteY18" fmla="*/ 724420 h 785812"/>
              <a:gd name="connsiteX19" fmla="*/ 724420 w 785812"/>
              <a:gd name="connsiteY19" fmla="*/ 392906 h 78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85812" h="785812">
                <a:moveTo>
                  <a:pt x="566589" y="268235"/>
                </a:moveTo>
                <a:cubicBezTo>
                  <a:pt x="578580" y="280225"/>
                  <a:pt x="578580" y="299661"/>
                  <a:pt x="566589" y="311647"/>
                </a:cubicBezTo>
                <a:lnTo>
                  <a:pt x="360663" y="517577"/>
                </a:lnTo>
                <a:cubicBezTo>
                  <a:pt x="348673" y="529562"/>
                  <a:pt x="329243" y="529562"/>
                  <a:pt x="317252" y="517577"/>
                </a:cubicBezTo>
                <a:lnTo>
                  <a:pt x="219223" y="419542"/>
                </a:lnTo>
                <a:cubicBezTo>
                  <a:pt x="207232" y="407559"/>
                  <a:pt x="207232" y="388122"/>
                  <a:pt x="219223" y="376137"/>
                </a:cubicBezTo>
                <a:cubicBezTo>
                  <a:pt x="231208" y="364147"/>
                  <a:pt x="250645" y="364147"/>
                  <a:pt x="262629" y="376137"/>
                </a:cubicBezTo>
                <a:lnTo>
                  <a:pt x="338955" y="452463"/>
                </a:lnTo>
                <a:lnTo>
                  <a:pt x="523177" y="268235"/>
                </a:lnTo>
                <a:cubicBezTo>
                  <a:pt x="535167" y="256250"/>
                  <a:pt x="554604" y="256250"/>
                  <a:pt x="566589" y="268235"/>
                </a:cubicBezTo>
                <a:close/>
                <a:moveTo>
                  <a:pt x="785812" y="392906"/>
                </a:moveTo>
                <a:cubicBezTo>
                  <a:pt x="785812" y="610085"/>
                  <a:pt x="610054" y="785812"/>
                  <a:pt x="392906" y="785812"/>
                </a:cubicBezTo>
                <a:cubicBezTo>
                  <a:pt x="175727" y="785812"/>
                  <a:pt x="0" y="610054"/>
                  <a:pt x="0" y="392906"/>
                </a:cubicBezTo>
                <a:cubicBezTo>
                  <a:pt x="0" y="175727"/>
                  <a:pt x="175758" y="0"/>
                  <a:pt x="392906" y="0"/>
                </a:cubicBezTo>
                <a:cubicBezTo>
                  <a:pt x="610085" y="0"/>
                  <a:pt x="785812" y="175758"/>
                  <a:pt x="785812" y="392906"/>
                </a:cubicBezTo>
                <a:close/>
                <a:moveTo>
                  <a:pt x="724420" y="392906"/>
                </a:moveTo>
                <a:cubicBezTo>
                  <a:pt x="724420" y="209660"/>
                  <a:pt x="576128" y="61392"/>
                  <a:pt x="392906" y="61392"/>
                </a:cubicBezTo>
                <a:cubicBezTo>
                  <a:pt x="209660" y="61392"/>
                  <a:pt x="61392" y="209684"/>
                  <a:pt x="61392" y="392906"/>
                </a:cubicBezTo>
                <a:cubicBezTo>
                  <a:pt x="61392" y="576152"/>
                  <a:pt x="209684" y="724420"/>
                  <a:pt x="392906" y="724420"/>
                </a:cubicBezTo>
                <a:cubicBezTo>
                  <a:pt x="576152" y="724420"/>
                  <a:pt x="724420" y="576128"/>
                  <a:pt x="724420" y="392906"/>
                </a:cubicBezTo>
                <a:close/>
              </a:path>
            </a:pathLst>
          </a:custGeom>
          <a:solidFill>
            <a:schemeClr val="accent3"/>
          </a:solidFill>
          <a:ln w="1525" cap="flat">
            <a:noFill/>
            <a:prstDash val="solid"/>
            <a:miter/>
          </a:ln>
        </p:spPr>
        <p:txBody>
          <a:bodyPr rtlCol="0" anchor="ctr"/>
          <a:lstStyle/>
          <a:p>
            <a:endParaRPr lang="en-US"/>
          </a:p>
        </p:txBody>
      </p:sp>
    </p:spTree>
    <p:extLst>
      <p:ext uri="{BB962C8B-B14F-4D97-AF65-F5344CB8AC3E}">
        <p14:creationId xmlns:p14="http://schemas.microsoft.com/office/powerpoint/2010/main" val="37781828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F58E16-955D-8DA0-E4F5-2A17031EEB1F}"/>
            </a:ext>
          </a:extLst>
        </p:cNvPr>
        <p:cNvGrpSpPr/>
        <p:nvPr/>
      </p:nvGrpSpPr>
      <p:grpSpPr>
        <a:xfrm>
          <a:off x="0" y="0"/>
          <a:ext cx="0" cy="0"/>
          <a:chOff x="0" y="0"/>
          <a:chExt cx="0" cy="0"/>
        </a:xfrm>
      </p:grpSpPr>
      <p:sp>
        <p:nvSpPr>
          <p:cNvPr id="6" name="Title 4">
            <a:extLst>
              <a:ext uri="{FF2B5EF4-FFF2-40B4-BE49-F238E27FC236}">
                <a16:creationId xmlns:a16="http://schemas.microsoft.com/office/drawing/2014/main" id="{747C3D38-5864-A694-4FA4-5700D7D027CE}"/>
              </a:ext>
            </a:extLst>
          </p:cNvPr>
          <p:cNvSpPr txBox="1">
            <a:spLocks/>
          </p:cNvSpPr>
          <p:nvPr/>
        </p:nvSpPr>
        <p:spPr>
          <a:xfrm>
            <a:off x="526302" y="542926"/>
            <a:ext cx="11030698"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150" normalizeH="0" baseline="0" noProof="0">
                <a:ln>
                  <a:noFill/>
                </a:ln>
                <a:solidFill>
                  <a:schemeClr val="accent1"/>
                </a:solidFill>
                <a:effectLst/>
                <a:uLnTx/>
                <a:uFillTx/>
                <a:latin typeface="Onest" pitchFamily="2" charset="0"/>
              </a:rPr>
              <a:t>Competitive Landscape</a:t>
            </a:r>
            <a:r>
              <a:rPr kumimoji="0" lang="en-US" b="0" i="0" u="none" strike="noStrike" kern="1200" cap="none" spc="-150" normalizeH="0" baseline="0" noProof="0">
                <a:ln>
                  <a:noFill/>
                </a:ln>
                <a:solidFill>
                  <a:schemeClr val="accent2"/>
                </a:solidFill>
                <a:effectLst/>
                <a:uLnTx/>
                <a:uFillTx/>
                <a:latin typeface="Onest" pitchFamily="2" charset="0"/>
              </a:rPr>
              <a:t>.</a:t>
            </a:r>
            <a:endParaRPr kumimoji="0" lang="en-US" b="0" i="0" u="none" strike="noStrike" kern="1200" cap="none" spc="-150" normalizeH="0" baseline="0" noProof="0">
              <a:ln>
                <a:noFill/>
              </a:ln>
              <a:solidFill>
                <a:schemeClr val="accent1"/>
              </a:solidFill>
              <a:effectLst/>
              <a:uLnTx/>
              <a:uFillTx/>
              <a:latin typeface="Onest" pitchFamily="2" charset="0"/>
            </a:endParaRPr>
          </a:p>
        </p:txBody>
      </p:sp>
      <p:sp>
        <p:nvSpPr>
          <p:cNvPr id="12" name="Title 4">
            <a:extLst>
              <a:ext uri="{FF2B5EF4-FFF2-40B4-BE49-F238E27FC236}">
                <a16:creationId xmlns:a16="http://schemas.microsoft.com/office/drawing/2014/main" id="{073AF750-A0A2-CC02-113E-7ABF248330BD}"/>
              </a:ext>
            </a:extLst>
          </p:cNvPr>
          <p:cNvSpPr txBox="1">
            <a:spLocks/>
          </p:cNvSpPr>
          <p:nvPr/>
        </p:nvSpPr>
        <p:spPr>
          <a:xfrm>
            <a:off x="526301" y="285750"/>
            <a:ext cx="2797002"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1600">
                <a:solidFill>
                  <a:schemeClr val="accent2"/>
                </a:solidFill>
                <a:latin typeface="Onest ExtraBold" pitchFamily="2" charset="0"/>
              </a:rPr>
              <a:t>COMPETITIVE ANALYSIS</a:t>
            </a:r>
            <a:endParaRPr kumimoji="0" lang="en-US" sz="1600" b="0" i="0" u="none" strike="noStrike" kern="1200" cap="none" spc="0" normalizeH="0" baseline="0" noProof="0">
              <a:ln>
                <a:noFill/>
              </a:ln>
              <a:solidFill>
                <a:schemeClr val="accent2"/>
              </a:solidFill>
              <a:effectLst/>
              <a:uLnTx/>
              <a:uFillTx/>
              <a:latin typeface="Onest ExtraBold" pitchFamily="2" charset="0"/>
            </a:endParaRPr>
          </a:p>
        </p:txBody>
      </p:sp>
      <p:cxnSp>
        <p:nvCxnSpPr>
          <p:cNvPr id="47" name="Straight Connector 46">
            <a:extLst>
              <a:ext uri="{FF2B5EF4-FFF2-40B4-BE49-F238E27FC236}">
                <a16:creationId xmlns:a16="http://schemas.microsoft.com/office/drawing/2014/main" id="{8860D01C-6678-40B4-5DFC-BA3B41E20CCC}"/>
              </a:ext>
            </a:extLst>
          </p:cNvPr>
          <p:cNvCxnSpPr>
            <a:cxnSpLocks/>
          </p:cNvCxnSpPr>
          <p:nvPr/>
        </p:nvCxnSpPr>
        <p:spPr>
          <a:xfrm>
            <a:off x="8152990" y="1447800"/>
            <a:ext cx="0" cy="4514850"/>
          </a:xfrm>
          <a:prstGeom prst="line">
            <a:avLst/>
          </a:prstGeom>
          <a:ln w="12700">
            <a:solidFill>
              <a:schemeClr val="accent2"/>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66E9E1B5-10A0-EEDB-0B17-AA888CCDA3BB}"/>
              </a:ext>
            </a:extLst>
          </p:cNvPr>
          <p:cNvCxnSpPr>
            <a:cxnSpLocks/>
          </p:cNvCxnSpPr>
          <p:nvPr/>
        </p:nvCxnSpPr>
        <p:spPr>
          <a:xfrm>
            <a:off x="4748981" y="3705226"/>
            <a:ext cx="6808019" cy="0"/>
          </a:xfrm>
          <a:prstGeom prst="line">
            <a:avLst/>
          </a:prstGeom>
          <a:ln w="12700">
            <a:solidFill>
              <a:schemeClr val="accent2"/>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55" name="TextBox 54">
            <a:extLst>
              <a:ext uri="{FF2B5EF4-FFF2-40B4-BE49-F238E27FC236}">
                <a16:creationId xmlns:a16="http://schemas.microsoft.com/office/drawing/2014/main" id="{1928709C-F311-210B-91D3-0617FF2E1CDE}"/>
              </a:ext>
            </a:extLst>
          </p:cNvPr>
          <p:cNvSpPr txBox="1"/>
          <p:nvPr/>
        </p:nvSpPr>
        <p:spPr>
          <a:xfrm>
            <a:off x="545965" y="1803782"/>
            <a:ext cx="3559310" cy="1910844"/>
          </a:xfrm>
          <a:prstGeom prst="rect">
            <a:avLst/>
          </a:prstGeom>
          <a:noFill/>
        </p:spPr>
        <p:txBody>
          <a:bodyPr wrap="square" rtlCol="0">
            <a:spAutoFit/>
          </a:bodyPr>
          <a:lstStyle/>
          <a:p>
            <a:pPr>
              <a:lnSpc>
                <a:spcPct val="90000"/>
              </a:lnSpc>
              <a:spcAft>
                <a:spcPts val="1200"/>
              </a:spcAft>
            </a:pPr>
            <a:r>
              <a:rPr lang="en-US" sz="1200">
                <a:solidFill>
                  <a:schemeClr val="accent6"/>
                </a:solidFill>
                <a:latin typeface="Onest" pitchFamily="2" charset="0"/>
              </a:rPr>
              <a:t>Give a brief description about the competitive landscape. Clearly define your competitors' attributes and pinpoint your company's competitive edge. Articulate how your solution stands out by emphasizing unique features, technology, pricing, or customer service that sets you apart. </a:t>
            </a:r>
          </a:p>
          <a:p>
            <a:pPr>
              <a:lnSpc>
                <a:spcPct val="90000"/>
              </a:lnSpc>
              <a:spcAft>
                <a:spcPts val="1200"/>
              </a:spcAft>
            </a:pPr>
            <a:r>
              <a:rPr lang="en-US" sz="1200">
                <a:solidFill>
                  <a:schemeClr val="accent6"/>
                </a:solidFill>
                <a:latin typeface="Onest" pitchFamily="2" charset="0"/>
              </a:rPr>
              <a:t>Showcase your value proposition and demonstrate how it exceeds competitors' offerings.</a:t>
            </a:r>
          </a:p>
        </p:txBody>
      </p:sp>
      <p:sp>
        <p:nvSpPr>
          <p:cNvPr id="56" name="TextBox 55">
            <a:extLst>
              <a:ext uri="{FF2B5EF4-FFF2-40B4-BE49-F238E27FC236}">
                <a16:creationId xmlns:a16="http://schemas.microsoft.com/office/drawing/2014/main" id="{D625989F-2FEE-4655-A82E-B4C253271AA2}"/>
              </a:ext>
            </a:extLst>
          </p:cNvPr>
          <p:cNvSpPr txBox="1"/>
          <p:nvPr/>
        </p:nvSpPr>
        <p:spPr>
          <a:xfrm>
            <a:off x="545965" y="1356107"/>
            <a:ext cx="3877510" cy="442942"/>
          </a:xfrm>
          <a:prstGeom prst="rect">
            <a:avLst/>
          </a:prstGeom>
          <a:noFill/>
        </p:spPr>
        <p:txBody>
          <a:bodyPr wrap="square" rtlCol="0">
            <a:spAutoFit/>
          </a:bodyPr>
          <a:lstStyle/>
          <a:p>
            <a:pPr>
              <a:lnSpc>
                <a:spcPct val="120000"/>
              </a:lnSpc>
            </a:pPr>
            <a:r>
              <a:rPr lang="en-US" sz="2000">
                <a:solidFill>
                  <a:schemeClr val="accent1"/>
                </a:solidFill>
                <a:latin typeface="Onest" pitchFamily="2" charset="0"/>
                <a:cs typeface="Wix Madefor Display" panose="020B0503020203020203" pitchFamily="34" charset="0"/>
              </a:rPr>
              <a:t>Overview</a:t>
            </a:r>
          </a:p>
        </p:txBody>
      </p:sp>
      <p:sp>
        <p:nvSpPr>
          <p:cNvPr id="64" name="Oval 63">
            <a:extLst>
              <a:ext uri="{FF2B5EF4-FFF2-40B4-BE49-F238E27FC236}">
                <a16:creationId xmlns:a16="http://schemas.microsoft.com/office/drawing/2014/main" id="{8C981163-EA5E-9588-0AE8-F5B087F7A106}"/>
              </a:ext>
            </a:extLst>
          </p:cNvPr>
          <p:cNvSpPr/>
          <p:nvPr/>
        </p:nvSpPr>
        <p:spPr>
          <a:xfrm>
            <a:off x="10619862" y="1435334"/>
            <a:ext cx="967453" cy="96752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lnSpc>
                <a:spcPct val="80000"/>
              </a:lnSpc>
            </a:pPr>
            <a:r>
              <a:rPr lang="en-US" sz="1000">
                <a:solidFill>
                  <a:schemeClr val="bg1"/>
                </a:solidFill>
                <a:latin typeface="Onest" panose="020B0604020202020204" charset="0"/>
              </a:rPr>
              <a:t>Company Logo</a:t>
            </a:r>
            <a:endParaRPr lang="en-US" sz="300">
              <a:solidFill>
                <a:schemeClr val="bg1"/>
              </a:solidFill>
              <a:latin typeface="Onest" panose="020B0604020202020204" charset="0"/>
            </a:endParaRPr>
          </a:p>
        </p:txBody>
      </p:sp>
      <p:sp>
        <p:nvSpPr>
          <p:cNvPr id="65" name="Oval 64">
            <a:extLst>
              <a:ext uri="{FF2B5EF4-FFF2-40B4-BE49-F238E27FC236}">
                <a16:creationId xmlns:a16="http://schemas.microsoft.com/office/drawing/2014/main" id="{5401655F-1B3C-5828-37D7-16B25CDE29F0}"/>
              </a:ext>
            </a:extLst>
          </p:cNvPr>
          <p:cNvSpPr/>
          <p:nvPr/>
        </p:nvSpPr>
        <p:spPr>
          <a:xfrm>
            <a:off x="9956596" y="2581384"/>
            <a:ext cx="967453" cy="96752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lnSpc>
                <a:spcPct val="80000"/>
              </a:lnSpc>
            </a:pPr>
            <a:r>
              <a:rPr lang="en-US" sz="1000">
                <a:solidFill>
                  <a:schemeClr val="tx2"/>
                </a:solidFill>
                <a:latin typeface="Onest" panose="020B0604020202020204" charset="0"/>
              </a:rPr>
              <a:t>Competitor Logo</a:t>
            </a:r>
            <a:endParaRPr lang="en-US" sz="300">
              <a:solidFill>
                <a:schemeClr val="tx2"/>
              </a:solidFill>
              <a:latin typeface="Onest" panose="020B0604020202020204" charset="0"/>
            </a:endParaRPr>
          </a:p>
        </p:txBody>
      </p:sp>
      <p:sp>
        <p:nvSpPr>
          <p:cNvPr id="66" name="Oval 65">
            <a:extLst>
              <a:ext uri="{FF2B5EF4-FFF2-40B4-BE49-F238E27FC236}">
                <a16:creationId xmlns:a16="http://schemas.microsoft.com/office/drawing/2014/main" id="{515D2080-D3AE-B5BF-069C-391254D212E7}"/>
              </a:ext>
            </a:extLst>
          </p:cNvPr>
          <p:cNvSpPr/>
          <p:nvPr/>
        </p:nvSpPr>
        <p:spPr>
          <a:xfrm>
            <a:off x="8623506" y="1994897"/>
            <a:ext cx="967453" cy="96752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lnSpc>
                <a:spcPct val="80000"/>
              </a:lnSpc>
            </a:pPr>
            <a:r>
              <a:rPr lang="en-US" sz="1000">
                <a:solidFill>
                  <a:schemeClr val="tx2"/>
                </a:solidFill>
                <a:latin typeface="Onest" panose="020B0604020202020204" charset="0"/>
              </a:rPr>
              <a:t>Competitor Logo</a:t>
            </a:r>
            <a:endParaRPr lang="en-US" sz="300">
              <a:solidFill>
                <a:schemeClr val="tx2"/>
              </a:solidFill>
              <a:latin typeface="Onest" panose="020B0604020202020204" charset="0"/>
            </a:endParaRPr>
          </a:p>
        </p:txBody>
      </p:sp>
      <p:sp>
        <p:nvSpPr>
          <p:cNvPr id="67" name="Oval 66">
            <a:extLst>
              <a:ext uri="{FF2B5EF4-FFF2-40B4-BE49-F238E27FC236}">
                <a16:creationId xmlns:a16="http://schemas.microsoft.com/office/drawing/2014/main" id="{568EEFF2-F8CF-C752-CC76-EC23ECC87E0F}"/>
              </a:ext>
            </a:extLst>
          </p:cNvPr>
          <p:cNvSpPr/>
          <p:nvPr/>
        </p:nvSpPr>
        <p:spPr>
          <a:xfrm>
            <a:off x="6093744" y="2403954"/>
            <a:ext cx="967453" cy="96752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lnSpc>
                <a:spcPct val="80000"/>
              </a:lnSpc>
            </a:pPr>
            <a:r>
              <a:rPr lang="en-US" sz="1000">
                <a:solidFill>
                  <a:schemeClr val="tx2"/>
                </a:solidFill>
                <a:latin typeface="Onest" panose="020B0604020202020204" charset="0"/>
              </a:rPr>
              <a:t>Competitor Logo</a:t>
            </a:r>
            <a:endParaRPr lang="en-US" sz="300">
              <a:solidFill>
                <a:schemeClr val="tx2"/>
              </a:solidFill>
              <a:latin typeface="Onest" panose="020B0604020202020204" charset="0"/>
            </a:endParaRPr>
          </a:p>
        </p:txBody>
      </p:sp>
      <p:sp>
        <p:nvSpPr>
          <p:cNvPr id="68" name="Oval 67">
            <a:extLst>
              <a:ext uri="{FF2B5EF4-FFF2-40B4-BE49-F238E27FC236}">
                <a16:creationId xmlns:a16="http://schemas.microsoft.com/office/drawing/2014/main" id="{89CF0C65-3FC7-023B-DEC7-1217512CC90B}"/>
              </a:ext>
            </a:extLst>
          </p:cNvPr>
          <p:cNvSpPr/>
          <p:nvPr/>
        </p:nvSpPr>
        <p:spPr>
          <a:xfrm>
            <a:off x="8959281" y="4081546"/>
            <a:ext cx="967453" cy="96752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lnSpc>
                <a:spcPct val="80000"/>
              </a:lnSpc>
            </a:pPr>
            <a:r>
              <a:rPr lang="en-US" sz="1000">
                <a:solidFill>
                  <a:schemeClr val="tx2"/>
                </a:solidFill>
                <a:latin typeface="Onest" panose="020B0604020202020204" charset="0"/>
              </a:rPr>
              <a:t>Competitor Logo</a:t>
            </a:r>
            <a:endParaRPr lang="en-US" sz="300">
              <a:solidFill>
                <a:schemeClr val="tx2"/>
              </a:solidFill>
              <a:latin typeface="Onest" panose="020B0604020202020204" charset="0"/>
            </a:endParaRPr>
          </a:p>
        </p:txBody>
      </p:sp>
      <p:sp>
        <p:nvSpPr>
          <p:cNvPr id="70" name="Oval 69">
            <a:extLst>
              <a:ext uri="{FF2B5EF4-FFF2-40B4-BE49-F238E27FC236}">
                <a16:creationId xmlns:a16="http://schemas.microsoft.com/office/drawing/2014/main" id="{3B635802-38B4-C331-8669-8A804A8B4477}"/>
              </a:ext>
            </a:extLst>
          </p:cNvPr>
          <p:cNvSpPr/>
          <p:nvPr/>
        </p:nvSpPr>
        <p:spPr>
          <a:xfrm>
            <a:off x="6881616" y="4002481"/>
            <a:ext cx="967453" cy="96752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lnSpc>
                <a:spcPct val="80000"/>
              </a:lnSpc>
            </a:pPr>
            <a:r>
              <a:rPr lang="en-US" sz="1000">
                <a:solidFill>
                  <a:schemeClr val="tx2"/>
                </a:solidFill>
                <a:latin typeface="Onest" panose="020B0604020202020204" charset="0"/>
              </a:rPr>
              <a:t>Competitor Logo</a:t>
            </a:r>
            <a:endParaRPr lang="en-US" sz="300">
              <a:solidFill>
                <a:schemeClr val="tx2"/>
              </a:solidFill>
              <a:latin typeface="Onest" panose="020B0604020202020204" charset="0"/>
            </a:endParaRPr>
          </a:p>
        </p:txBody>
      </p:sp>
      <p:sp>
        <p:nvSpPr>
          <p:cNvPr id="71" name="Oval 70">
            <a:extLst>
              <a:ext uri="{FF2B5EF4-FFF2-40B4-BE49-F238E27FC236}">
                <a16:creationId xmlns:a16="http://schemas.microsoft.com/office/drawing/2014/main" id="{2EFCDFB2-8AE7-DE0A-ADFD-AE76B383666B}"/>
              </a:ext>
            </a:extLst>
          </p:cNvPr>
          <p:cNvSpPr/>
          <p:nvPr/>
        </p:nvSpPr>
        <p:spPr>
          <a:xfrm>
            <a:off x="5580756" y="4396030"/>
            <a:ext cx="967453" cy="96752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lnSpc>
                <a:spcPct val="80000"/>
              </a:lnSpc>
            </a:pPr>
            <a:r>
              <a:rPr lang="en-US" sz="1000">
                <a:solidFill>
                  <a:schemeClr val="tx2"/>
                </a:solidFill>
                <a:latin typeface="Onest" panose="020B0604020202020204" charset="0"/>
              </a:rPr>
              <a:t>Competitor Logo</a:t>
            </a:r>
            <a:endParaRPr lang="en-US" sz="300">
              <a:solidFill>
                <a:schemeClr val="tx2"/>
              </a:solidFill>
              <a:latin typeface="Onest" panose="020B0604020202020204" charset="0"/>
            </a:endParaRPr>
          </a:p>
        </p:txBody>
      </p:sp>
      <p:sp>
        <p:nvSpPr>
          <p:cNvPr id="72" name="Title 1">
            <a:extLst>
              <a:ext uri="{FF2B5EF4-FFF2-40B4-BE49-F238E27FC236}">
                <a16:creationId xmlns:a16="http://schemas.microsoft.com/office/drawing/2014/main" id="{4C533476-6E5B-4EBD-7F06-0F3C192CF6BD}"/>
              </a:ext>
            </a:extLst>
          </p:cNvPr>
          <p:cNvSpPr txBox="1">
            <a:spLocks/>
          </p:cNvSpPr>
          <p:nvPr/>
        </p:nvSpPr>
        <p:spPr>
          <a:xfrm>
            <a:off x="8211201" y="1419533"/>
            <a:ext cx="1227768"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1600">
                <a:solidFill>
                  <a:schemeClr val="accent2"/>
                </a:solidFill>
                <a:latin typeface="Onest" pitchFamily="2" charset="0"/>
                <a:ea typeface="+mn-ea"/>
                <a:cs typeface="Wix Madefor Display" panose="020B0503020203020203" pitchFamily="34" charset="0"/>
              </a:rPr>
              <a:t>Feature 1+</a:t>
            </a:r>
          </a:p>
        </p:txBody>
      </p:sp>
      <p:sp>
        <p:nvSpPr>
          <p:cNvPr id="74" name="Title 1">
            <a:extLst>
              <a:ext uri="{FF2B5EF4-FFF2-40B4-BE49-F238E27FC236}">
                <a16:creationId xmlns:a16="http://schemas.microsoft.com/office/drawing/2014/main" id="{21E47B63-6586-41DA-F375-1C202EFA730B}"/>
              </a:ext>
            </a:extLst>
          </p:cNvPr>
          <p:cNvSpPr txBox="1">
            <a:spLocks/>
          </p:cNvSpPr>
          <p:nvPr/>
        </p:nvSpPr>
        <p:spPr>
          <a:xfrm>
            <a:off x="8211201" y="5749019"/>
            <a:ext cx="1227768"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1600">
                <a:solidFill>
                  <a:schemeClr val="accent2"/>
                </a:solidFill>
                <a:latin typeface="Onest" pitchFamily="2" charset="0"/>
                <a:ea typeface="+mn-ea"/>
                <a:cs typeface="Wix Madefor Display" panose="020B0503020203020203" pitchFamily="34" charset="0"/>
              </a:rPr>
              <a:t>Feature 1-</a:t>
            </a:r>
          </a:p>
        </p:txBody>
      </p:sp>
      <p:sp>
        <p:nvSpPr>
          <p:cNvPr id="75" name="Title 1">
            <a:extLst>
              <a:ext uri="{FF2B5EF4-FFF2-40B4-BE49-F238E27FC236}">
                <a16:creationId xmlns:a16="http://schemas.microsoft.com/office/drawing/2014/main" id="{9BDC5A50-A49C-2FCD-5F22-8E27CCE4236E}"/>
              </a:ext>
            </a:extLst>
          </p:cNvPr>
          <p:cNvSpPr txBox="1">
            <a:spLocks/>
          </p:cNvSpPr>
          <p:nvPr/>
        </p:nvSpPr>
        <p:spPr>
          <a:xfrm>
            <a:off x="10495239" y="3791874"/>
            <a:ext cx="1216701"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1600">
                <a:solidFill>
                  <a:schemeClr val="accent2"/>
                </a:solidFill>
                <a:latin typeface="Onest" pitchFamily="2" charset="0"/>
                <a:ea typeface="+mn-ea"/>
                <a:cs typeface="Wix Madefor Display" panose="020B0503020203020203" pitchFamily="34" charset="0"/>
              </a:rPr>
              <a:t>Feature 2+</a:t>
            </a:r>
          </a:p>
        </p:txBody>
      </p:sp>
      <p:sp>
        <p:nvSpPr>
          <p:cNvPr id="76" name="Title 1">
            <a:extLst>
              <a:ext uri="{FF2B5EF4-FFF2-40B4-BE49-F238E27FC236}">
                <a16:creationId xmlns:a16="http://schemas.microsoft.com/office/drawing/2014/main" id="{B44E3967-AC7F-160B-41A5-5365AC8554F2}"/>
              </a:ext>
            </a:extLst>
          </p:cNvPr>
          <p:cNvSpPr txBox="1">
            <a:spLocks/>
          </p:cNvSpPr>
          <p:nvPr/>
        </p:nvSpPr>
        <p:spPr>
          <a:xfrm>
            <a:off x="4645187" y="3791874"/>
            <a:ext cx="1216701"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1600">
                <a:solidFill>
                  <a:schemeClr val="accent2"/>
                </a:solidFill>
                <a:latin typeface="Onest" pitchFamily="2" charset="0"/>
                <a:ea typeface="+mn-ea"/>
                <a:cs typeface="Wix Madefor Display" panose="020B0503020203020203" pitchFamily="34" charset="0"/>
              </a:rPr>
              <a:t>Feature 2-</a:t>
            </a:r>
          </a:p>
        </p:txBody>
      </p:sp>
      <p:sp>
        <p:nvSpPr>
          <p:cNvPr id="77" name="Rectangle: Rounded Corners 76">
            <a:extLst>
              <a:ext uri="{FF2B5EF4-FFF2-40B4-BE49-F238E27FC236}">
                <a16:creationId xmlns:a16="http://schemas.microsoft.com/office/drawing/2014/main" id="{CB7BD316-2D4F-FEB0-903D-6A0CDC3DB052}"/>
              </a:ext>
            </a:extLst>
          </p:cNvPr>
          <p:cNvSpPr/>
          <p:nvPr/>
        </p:nvSpPr>
        <p:spPr>
          <a:xfrm>
            <a:off x="625475" y="3986296"/>
            <a:ext cx="3144520" cy="1819532"/>
          </a:xfrm>
          <a:prstGeom prst="roundRect">
            <a:avLst>
              <a:gd name="adj" fmla="val 3493"/>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Title 1">
            <a:extLst>
              <a:ext uri="{FF2B5EF4-FFF2-40B4-BE49-F238E27FC236}">
                <a16:creationId xmlns:a16="http://schemas.microsoft.com/office/drawing/2014/main" id="{C4A299B7-99D5-D843-CF5E-04AFAC3A1486}"/>
              </a:ext>
            </a:extLst>
          </p:cNvPr>
          <p:cNvSpPr txBox="1">
            <a:spLocks/>
          </p:cNvSpPr>
          <p:nvPr/>
        </p:nvSpPr>
        <p:spPr>
          <a:xfrm>
            <a:off x="786525" y="4177195"/>
            <a:ext cx="2739630"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000">
                <a:solidFill>
                  <a:schemeClr val="accent2"/>
                </a:solidFill>
                <a:latin typeface="Onest" pitchFamily="2" charset="0"/>
                <a:ea typeface="+mn-ea"/>
                <a:cs typeface="Wix Madefor Display" panose="020B0503020203020203" pitchFamily="34" charset="0"/>
              </a:rPr>
              <a:t>Our Solution</a:t>
            </a:r>
          </a:p>
        </p:txBody>
      </p:sp>
      <p:sp>
        <p:nvSpPr>
          <p:cNvPr id="79" name="Rectangle: Rounded Corners 78">
            <a:extLst>
              <a:ext uri="{FF2B5EF4-FFF2-40B4-BE49-F238E27FC236}">
                <a16:creationId xmlns:a16="http://schemas.microsoft.com/office/drawing/2014/main" id="{A4EAC237-C0AD-4E38-EB75-05AEA99005EF}"/>
              </a:ext>
            </a:extLst>
          </p:cNvPr>
          <p:cNvSpPr/>
          <p:nvPr/>
        </p:nvSpPr>
        <p:spPr>
          <a:xfrm>
            <a:off x="3133725" y="5203588"/>
            <a:ext cx="511175" cy="486890"/>
          </a:xfrm>
          <a:prstGeom prst="roundRect">
            <a:avLst>
              <a:gd name="adj" fmla="val 10176"/>
            </a:avLst>
          </a:prstGeom>
          <a:solidFill>
            <a:schemeClr val="accent5">
              <a:lumMod val="90000"/>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TextBox 80">
            <a:extLst>
              <a:ext uri="{FF2B5EF4-FFF2-40B4-BE49-F238E27FC236}">
                <a16:creationId xmlns:a16="http://schemas.microsoft.com/office/drawing/2014/main" id="{BFFC3695-A69C-4CB4-3DAC-7F484F2DE230}"/>
              </a:ext>
            </a:extLst>
          </p:cNvPr>
          <p:cNvSpPr txBox="1"/>
          <p:nvPr/>
        </p:nvSpPr>
        <p:spPr>
          <a:xfrm>
            <a:off x="786525" y="4568936"/>
            <a:ext cx="2563100" cy="907941"/>
          </a:xfrm>
          <a:prstGeom prst="rect">
            <a:avLst/>
          </a:prstGeom>
          <a:noFill/>
        </p:spPr>
        <p:txBody>
          <a:bodyPr wrap="square" rtlCol="0">
            <a:noAutofit/>
          </a:bodyPr>
          <a:lstStyle/>
          <a:p>
            <a:pPr>
              <a:spcAft>
                <a:spcPts val="600"/>
              </a:spcAft>
            </a:pPr>
            <a:r>
              <a:rPr lang="en-US" sz="1200">
                <a:solidFill>
                  <a:schemeClr val="accent1"/>
                </a:solidFill>
                <a:latin typeface="Onest" pitchFamily="2" charset="0"/>
              </a:rPr>
              <a:t>Explain the key highlight about your solution, how it stands out from your competitors.</a:t>
            </a:r>
          </a:p>
        </p:txBody>
      </p:sp>
      <p:grpSp>
        <p:nvGrpSpPr>
          <p:cNvPr id="2" name="Group 1">
            <a:extLst>
              <a:ext uri="{FF2B5EF4-FFF2-40B4-BE49-F238E27FC236}">
                <a16:creationId xmlns:a16="http://schemas.microsoft.com/office/drawing/2014/main" id="{873D3FCE-CCC4-99E2-A272-B6FCB038B7A3}"/>
              </a:ext>
            </a:extLst>
          </p:cNvPr>
          <p:cNvGrpSpPr/>
          <p:nvPr/>
        </p:nvGrpSpPr>
        <p:grpSpPr>
          <a:xfrm>
            <a:off x="3196880" y="5260333"/>
            <a:ext cx="384865" cy="373401"/>
            <a:chOff x="3789405" y="1190915"/>
            <a:chExt cx="4613208" cy="4475811"/>
          </a:xfrm>
          <a:solidFill>
            <a:schemeClr val="accent2"/>
          </a:solidFill>
        </p:grpSpPr>
        <p:sp>
          <p:nvSpPr>
            <p:cNvPr id="3" name="Freeform: Shape 2">
              <a:extLst>
                <a:ext uri="{FF2B5EF4-FFF2-40B4-BE49-F238E27FC236}">
                  <a16:creationId xmlns:a16="http://schemas.microsoft.com/office/drawing/2014/main" id="{E758D334-F9A3-0734-DE3F-2EA732CB2AF9}"/>
                </a:ext>
              </a:extLst>
            </p:cNvPr>
            <p:cNvSpPr/>
            <p:nvPr/>
          </p:nvSpPr>
          <p:spPr>
            <a:xfrm>
              <a:off x="4726805" y="3419563"/>
              <a:ext cx="3675808" cy="2247163"/>
            </a:xfrm>
            <a:custGeom>
              <a:avLst/>
              <a:gdLst>
                <a:gd name="connsiteX0" fmla="*/ 1536192 w 3675808"/>
                <a:gd name="connsiteY0" fmla="*/ 2247163 h 2247163"/>
                <a:gd name="connsiteX1" fmla="*/ 1340329 w 3675808"/>
                <a:gd name="connsiteY1" fmla="*/ 2213619 h 2247163"/>
                <a:gd name="connsiteX2" fmla="*/ 44023 w 3675808"/>
                <a:gd name="connsiteY2" fmla="*/ 1756386 h 2247163"/>
                <a:gd name="connsiteX3" fmla="*/ 0 w 3675808"/>
                <a:gd name="connsiteY3" fmla="*/ 1694239 h 2247163"/>
                <a:gd name="connsiteX4" fmla="*/ 0 w 3675808"/>
                <a:gd name="connsiteY4" fmla="*/ 66443 h 2247163"/>
                <a:gd name="connsiteX5" fmla="*/ 63464 w 3675808"/>
                <a:gd name="connsiteY5" fmla="*/ 540 h 2247163"/>
                <a:gd name="connsiteX6" fmla="*/ 617904 w 3675808"/>
                <a:gd name="connsiteY6" fmla="*/ 113365 h 2247163"/>
                <a:gd name="connsiteX7" fmla="*/ 818973 w 3675808"/>
                <a:gd name="connsiteY7" fmla="*/ 205036 h 2247163"/>
                <a:gd name="connsiteX8" fmla="*/ 1565650 w 3675808"/>
                <a:gd name="connsiteY8" fmla="*/ 245171 h 2247163"/>
                <a:gd name="connsiteX9" fmla="*/ 1836682 w 3675808"/>
                <a:gd name="connsiteY9" fmla="*/ 548930 h 2247163"/>
                <a:gd name="connsiteX10" fmla="*/ 1588123 w 3675808"/>
                <a:gd name="connsiteY10" fmla="*/ 817799 h 2247163"/>
                <a:gd name="connsiteX11" fmla="*/ 1340263 w 3675808"/>
                <a:gd name="connsiteY11" fmla="*/ 835330 h 2247163"/>
                <a:gd name="connsiteX12" fmla="*/ 1766258 w 3675808"/>
                <a:gd name="connsiteY12" fmla="*/ 908613 h 2247163"/>
                <a:gd name="connsiteX13" fmla="*/ 3221060 w 3675808"/>
                <a:gd name="connsiteY13" fmla="*/ 175380 h 2247163"/>
                <a:gd name="connsiteX14" fmla="*/ 3634449 w 3675808"/>
                <a:gd name="connsiteY14" fmla="*/ 283612 h 2247163"/>
                <a:gd name="connsiteX15" fmla="*/ 3592422 w 3675808"/>
                <a:gd name="connsiteY15" fmla="*/ 644607 h 2247163"/>
                <a:gd name="connsiteX16" fmla="*/ 1925084 w 3675808"/>
                <a:gd name="connsiteY16" fmla="*/ 2101650 h 2247163"/>
                <a:gd name="connsiteX17" fmla="*/ 1536192 w 3675808"/>
                <a:gd name="connsiteY17" fmla="*/ 2247163 h 2247163"/>
                <a:gd name="connsiteX18" fmla="*/ 131805 w 3675808"/>
                <a:gd name="connsiteY18" fmla="*/ 1647449 h 2247163"/>
                <a:gd name="connsiteX19" fmla="*/ 1383957 w 3675808"/>
                <a:gd name="connsiteY19" fmla="*/ 2088997 h 2247163"/>
                <a:gd name="connsiteX20" fmla="*/ 1837631 w 3675808"/>
                <a:gd name="connsiteY20" fmla="*/ 2002005 h 2247163"/>
                <a:gd name="connsiteX21" fmla="*/ 3500949 w 3675808"/>
                <a:gd name="connsiteY21" fmla="*/ 549839 h 2247163"/>
                <a:gd name="connsiteX22" fmla="*/ 3486062 w 3675808"/>
                <a:gd name="connsiteY22" fmla="*/ 308813 h 2247163"/>
                <a:gd name="connsiteX23" fmla="*/ 3284657 w 3675808"/>
                <a:gd name="connsiteY23" fmla="*/ 290644 h 2247163"/>
                <a:gd name="connsiteX24" fmla="*/ 1806195 w 3675808"/>
                <a:gd name="connsiteY24" fmla="*/ 1036135 h 2247163"/>
                <a:gd name="connsiteX25" fmla="*/ 1765402 w 3675808"/>
                <a:gd name="connsiteY25" fmla="*/ 1042198 h 2247163"/>
                <a:gd name="connsiteX26" fmla="*/ 781606 w 3675808"/>
                <a:gd name="connsiteY26" fmla="*/ 872762 h 2247163"/>
                <a:gd name="connsiteX27" fmla="*/ 727862 w 3675808"/>
                <a:gd name="connsiteY27" fmla="*/ 796618 h 2247163"/>
                <a:gd name="connsiteX28" fmla="*/ 788196 w 3675808"/>
                <a:gd name="connsiteY28" fmla="*/ 742077 h 2247163"/>
                <a:gd name="connsiteX29" fmla="*/ 1574415 w 3675808"/>
                <a:gd name="connsiteY29" fmla="*/ 686587 h 2247163"/>
                <a:gd name="connsiteX30" fmla="*/ 1701726 w 3675808"/>
                <a:gd name="connsiteY30" fmla="*/ 506080 h 2247163"/>
                <a:gd name="connsiteX31" fmla="*/ 1558335 w 3675808"/>
                <a:gd name="connsiteY31" fmla="*/ 376845 h 2247163"/>
                <a:gd name="connsiteX32" fmla="*/ 799400 w 3675808"/>
                <a:gd name="connsiteY32" fmla="*/ 336051 h 2247163"/>
                <a:gd name="connsiteX33" fmla="*/ 775609 w 3675808"/>
                <a:gd name="connsiteY33" fmla="*/ 330185 h 2247163"/>
                <a:gd name="connsiteX34" fmla="*/ 563336 w 3675808"/>
                <a:gd name="connsiteY34" fmla="*/ 233506 h 2247163"/>
                <a:gd name="connsiteX35" fmla="*/ 131805 w 3675808"/>
                <a:gd name="connsiteY35" fmla="*/ 132082 h 2247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675808" h="2247163">
                  <a:moveTo>
                    <a:pt x="1536192" y="2247163"/>
                  </a:moveTo>
                  <a:cubicBezTo>
                    <a:pt x="1469472" y="2247170"/>
                    <a:pt x="1403240" y="2235828"/>
                    <a:pt x="1340329" y="2213619"/>
                  </a:cubicBezTo>
                  <a:lnTo>
                    <a:pt x="44023" y="1756386"/>
                  </a:lnTo>
                  <a:cubicBezTo>
                    <a:pt x="17655" y="1747107"/>
                    <a:pt x="7" y="1722196"/>
                    <a:pt x="0" y="1694239"/>
                  </a:cubicBezTo>
                  <a:lnTo>
                    <a:pt x="0" y="66443"/>
                  </a:lnTo>
                  <a:cubicBezTo>
                    <a:pt x="-26" y="30981"/>
                    <a:pt x="28022" y="1851"/>
                    <a:pt x="63464" y="540"/>
                  </a:cubicBezTo>
                  <a:cubicBezTo>
                    <a:pt x="254503" y="-5101"/>
                    <a:pt x="444263" y="33511"/>
                    <a:pt x="617904" y="113365"/>
                  </a:cubicBezTo>
                  <a:lnTo>
                    <a:pt x="818973" y="205036"/>
                  </a:lnTo>
                  <a:lnTo>
                    <a:pt x="1565650" y="245171"/>
                  </a:lnTo>
                  <a:cubicBezTo>
                    <a:pt x="1724377" y="254206"/>
                    <a:pt x="1845724" y="390210"/>
                    <a:pt x="1836682" y="548930"/>
                  </a:cubicBezTo>
                  <a:cubicBezTo>
                    <a:pt x="1828853" y="686488"/>
                    <a:pt x="1724647" y="799208"/>
                    <a:pt x="1588123" y="817799"/>
                  </a:cubicBezTo>
                  <a:lnTo>
                    <a:pt x="1340263" y="835330"/>
                  </a:lnTo>
                  <a:lnTo>
                    <a:pt x="1766258" y="908613"/>
                  </a:lnTo>
                  <a:lnTo>
                    <a:pt x="3221060" y="175380"/>
                  </a:lnTo>
                  <a:cubicBezTo>
                    <a:pt x="3365104" y="91110"/>
                    <a:pt x="3550185" y="139569"/>
                    <a:pt x="3634449" y="283612"/>
                  </a:cubicBezTo>
                  <a:cubicBezTo>
                    <a:pt x="3702460" y="399864"/>
                    <a:pt x="3685319" y="547091"/>
                    <a:pt x="3592422" y="644607"/>
                  </a:cubicBezTo>
                  <a:lnTo>
                    <a:pt x="1925084" y="2101650"/>
                  </a:lnTo>
                  <a:cubicBezTo>
                    <a:pt x="1817339" y="2195627"/>
                    <a:pt x="1679161" y="2247335"/>
                    <a:pt x="1536192" y="2247163"/>
                  </a:cubicBezTo>
                  <a:close/>
                  <a:moveTo>
                    <a:pt x="131805" y="1647449"/>
                  </a:moveTo>
                  <a:lnTo>
                    <a:pt x="1383957" y="2088997"/>
                  </a:lnTo>
                  <a:cubicBezTo>
                    <a:pt x="1539810" y="2143808"/>
                    <a:pt x="1713101" y="2110580"/>
                    <a:pt x="1837631" y="2002005"/>
                  </a:cubicBezTo>
                  <a:lnTo>
                    <a:pt x="3500949" y="549839"/>
                  </a:lnTo>
                  <a:cubicBezTo>
                    <a:pt x="3563392" y="479172"/>
                    <a:pt x="3556729" y="371262"/>
                    <a:pt x="3486062" y="308813"/>
                  </a:cubicBezTo>
                  <a:cubicBezTo>
                    <a:pt x="3430117" y="259379"/>
                    <a:pt x="3348543" y="252025"/>
                    <a:pt x="3284657" y="290644"/>
                  </a:cubicBezTo>
                  <a:lnTo>
                    <a:pt x="1806195" y="1036135"/>
                  </a:lnTo>
                  <a:cubicBezTo>
                    <a:pt x="1793595" y="1042468"/>
                    <a:pt x="1779301" y="1044590"/>
                    <a:pt x="1765402" y="1042198"/>
                  </a:cubicBezTo>
                  <a:lnTo>
                    <a:pt x="781606" y="872762"/>
                  </a:lnTo>
                  <a:cubicBezTo>
                    <a:pt x="745742" y="866574"/>
                    <a:pt x="721674" y="832483"/>
                    <a:pt x="727862" y="796618"/>
                  </a:cubicBezTo>
                  <a:cubicBezTo>
                    <a:pt x="733023" y="766718"/>
                    <a:pt x="757927" y="744199"/>
                    <a:pt x="788196" y="742077"/>
                  </a:cubicBezTo>
                  <a:lnTo>
                    <a:pt x="1574415" y="686587"/>
                  </a:lnTo>
                  <a:cubicBezTo>
                    <a:pt x="1659417" y="671898"/>
                    <a:pt x="1716416" y="591081"/>
                    <a:pt x="1701726" y="506080"/>
                  </a:cubicBezTo>
                  <a:cubicBezTo>
                    <a:pt x="1689455" y="435089"/>
                    <a:pt x="1630215" y="381695"/>
                    <a:pt x="1558335" y="376845"/>
                  </a:cubicBezTo>
                  <a:lnTo>
                    <a:pt x="799400" y="336051"/>
                  </a:lnTo>
                  <a:cubicBezTo>
                    <a:pt x="791175" y="335603"/>
                    <a:pt x="783102" y="333612"/>
                    <a:pt x="775609" y="330185"/>
                  </a:cubicBezTo>
                  <a:lnTo>
                    <a:pt x="563336" y="233506"/>
                  </a:lnTo>
                  <a:cubicBezTo>
                    <a:pt x="427669" y="171340"/>
                    <a:pt x="280963" y="136860"/>
                    <a:pt x="131805" y="132082"/>
                  </a:cubicBezTo>
                  <a:close/>
                </a:path>
              </a:pathLst>
            </a:custGeom>
            <a:grpFill/>
            <a:ln w="65903" cap="flat">
              <a:noFill/>
              <a:prstDash val="solid"/>
              <a:miter/>
            </a:ln>
          </p:spPr>
          <p:txBody>
            <a:bodyPr rtlCol="0" anchor="ctr"/>
            <a:lstStyle/>
            <a:p>
              <a:endParaRPr lang="en-US"/>
            </a:p>
          </p:txBody>
        </p:sp>
        <p:sp>
          <p:nvSpPr>
            <p:cNvPr id="4" name="Freeform: Shape 3">
              <a:extLst>
                <a:ext uri="{FF2B5EF4-FFF2-40B4-BE49-F238E27FC236}">
                  <a16:creationId xmlns:a16="http://schemas.microsoft.com/office/drawing/2014/main" id="{E5634BC4-41D7-520A-578E-D2D110D5978C}"/>
                </a:ext>
              </a:extLst>
            </p:cNvPr>
            <p:cNvSpPr/>
            <p:nvPr/>
          </p:nvSpPr>
          <p:spPr>
            <a:xfrm>
              <a:off x="3789405" y="3241177"/>
              <a:ext cx="1069534" cy="2247282"/>
            </a:xfrm>
            <a:custGeom>
              <a:avLst/>
              <a:gdLst>
                <a:gd name="connsiteX0" fmla="*/ 866555 w 1069534"/>
                <a:gd name="connsiteY0" fmla="*/ 2247282 h 2247282"/>
                <a:gd name="connsiteX1" fmla="*/ 202914 w 1069534"/>
                <a:gd name="connsiteY1" fmla="*/ 2247282 h 2247282"/>
                <a:gd name="connsiteX2" fmla="*/ 0 w 1069534"/>
                <a:gd name="connsiteY2" fmla="*/ 2044302 h 2247282"/>
                <a:gd name="connsiteX3" fmla="*/ 0 w 1069534"/>
                <a:gd name="connsiteY3" fmla="*/ 202914 h 2247282"/>
                <a:gd name="connsiteX4" fmla="*/ 202914 w 1069534"/>
                <a:gd name="connsiteY4" fmla="*/ 0 h 2247282"/>
                <a:gd name="connsiteX5" fmla="*/ 866555 w 1069534"/>
                <a:gd name="connsiteY5" fmla="*/ 0 h 2247282"/>
                <a:gd name="connsiteX6" fmla="*/ 1069535 w 1069534"/>
                <a:gd name="connsiteY6" fmla="*/ 202914 h 2247282"/>
                <a:gd name="connsiteX7" fmla="*/ 1069535 w 1069534"/>
                <a:gd name="connsiteY7" fmla="*/ 2044302 h 2247282"/>
                <a:gd name="connsiteX8" fmla="*/ 866555 w 1069534"/>
                <a:gd name="connsiteY8" fmla="*/ 2247282 h 2247282"/>
                <a:gd name="connsiteX9" fmla="*/ 202914 w 1069534"/>
                <a:gd name="connsiteY9" fmla="*/ 131805 h 2247282"/>
                <a:gd name="connsiteX10" fmla="*/ 131805 w 1069534"/>
                <a:gd name="connsiteY10" fmla="*/ 202914 h 2247282"/>
                <a:gd name="connsiteX11" fmla="*/ 131805 w 1069534"/>
                <a:gd name="connsiteY11" fmla="*/ 2044302 h 2247282"/>
                <a:gd name="connsiteX12" fmla="*/ 202914 w 1069534"/>
                <a:gd name="connsiteY12" fmla="*/ 2115477 h 2247282"/>
                <a:gd name="connsiteX13" fmla="*/ 866555 w 1069534"/>
                <a:gd name="connsiteY13" fmla="*/ 2115477 h 2247282"/>
                <a:gd name="connsiteX14" fmla="*/ 937730 w 1069534"/>
                <a:gd name="connsiteY14" fmla="*/ 2044302 h 2247282"/>
                <a:gd name="connsiteX15" fmla="*/ 937730 w 1069534"/>
                <a:gd name="connsiteY15" fmla="*/ 202914 h 2247282"/>
                <a:gd name="connsiteX16" fmla="*/ 866555 w 1069534"/>
                <a:gd name="connsiteY16" fmla="*/ 131805 h 2247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69534" h="2247282">
                  <a:moveTo>
                    <a:pt x="866555" y="2247282"/>
                  </a:moveTo>
                  <a:lnTo>
                    <a:pt x="202914" y="2247282"/>
                  </a:lnTo>
                  <a:cubicBezTo>
                    <a:pt x="90882" y="2247137"/>
                    <a:pt x="109" y="2156337"/>
                    <a:pt x="0" y="2044302"/>
                  </a:cubicBezTo>
                  <a:lnTo>
                    <a:pt x="0" y="202914"/>
                  </a:lnTo>
                  <a:cubicBezTo>
                    <a:pt x="109" y="90893"/>
                    <a:pt x="90893" y="112"/>
                    <a:pt x="202914" y="0"/>
                  </a:cubicBezTo>
                  <a:lnTo>
                    <a:pt x="866555" y="0"/>
                  </a:lnTo>
                  <a:cubicBezTo>
                    <a:pt x="978589" y="112"/>
                    <a:pt x="1069390" y="90880"/>
                    <a:pt x="1069535" y="202914"/>
                  </a:cubicBezTo>
                  <a:lnTo>
                    <a:pt x="1069535" y="2044302"/>
                  </a:lnTo>
                  <a:cubicBezTo>
                    <a:pt x="1069390" y="2156343"/>
                    <a:pt x="978596" y="2247137"/>
                    <a:pt x="866555" y="2247282"/>
                  </a:cubicBezTo>
                  <a:close/>
                  <a:moveTo>
                    <a:pt x="202914" y="131805"/>
                  </a:moveTo>
                  <a:cubicBezTo>
                    <a:pt x="163657" y="131845"/>
                    <a:pt x="131842" y="163656"/>
                    <a:pt x="131805" y="202914"/>
                  </a:cubicBezTo>
                  <a:lnTo>
                    <a:pt x="131805" y="2044302"/>
                  </a:lnTo>
                  <a:cubicBezTo>
                    <a:pt x="131805" y="2083586"/>
                    <a:pt x="163631" y="2115437"/>
                    <a:pt x="202914" y="2115477"/>
                  </a:cubicBezTo>
                  <a:lnTo>
                    <a:pt x="866555" y="2115477"/>
                  </a:lnTo>
                  <a:cubicBezTo>
                    <a:pt x="905846" y="2115444"/>
                    <a:pt x="937690" y="2083593"/>
                    <a:pt x="937730" y="2044302"/>
                  </a:cubicBezTo>
                  <a:lnTo>
                    <a:pt x="937730" y="202914"/>
                  </a:lnTo>
                  <a:cubicBezTo>
                    <a:pt x="937657" y="163650"/>
                    <a:pt x="905819" y="131845"/>
                    <a:pt x="866555" y="131805"/>
                  </a:cubicBezTo>
                  <a:close/>
                </a:path>
              </a:pathLst>
            </a:custGeom>
            <a:grpFill/>
            <a:ln w="65903" cap="flat">
              <a:noFill/>
              <a:prstDash val="solid"/>
              <a:miter/>
            </a:ln>
          </p:spPr>
          <p:txBody>
            <a:bodyPr rtlCol="0" anchor="ctr"/>
            <a:lstStyle/>
            <a:p>
              <a:endParaRPr lang="en-US"/>
            </a:p>
          </p:txBody>
        </p:sp>
        <p:sp>
          <p:nvSpPr>
            <p:cNvPr id="5" name="Freeform: Shape 4">
              <a:extLst>
                <a:ext uri="{FF2B5EF4-FFF2-40B4-BE49-F238E27FC236}">
                  <a16:creationId xmlns:a16="http://schemas.microsoft.com/office/drawing/2014/main" id="{D96C1DD1-90C9-44A9-C648-2ACBE79969B5}"/>
                </a:ext>
              </a:extLst>
            </p:cNvPr>
            <p:cNvSpPr/>
            <p:nvPr/>
          </p:nvSpPr>
          <p:spPr>
            <a:xfrm>
              <a:off x="4107319" y="4774073"/>
              <a:ext cx="434299" cy="434299"/>
            </a:xfrm>
            <a:custGeom>
              <a:avLst/>
              <a:gdLst>
                <a:gd name="connsiteX0" fmla="*/ 216820 w 434299"/>
                <a:gd name="connsiteY0" fmla="*/ 434299 h 434299"/>
                <a:gd name="connsiteX1" fmla="*/ 0 w 434299"/>
                <a:gd name="connsiteY1" fmla="*/ 216820 h 434299"/>
                <a:gd name="connsiteX2" fmla="*/ 217479 w 434299"/>
                <a:gd name="connsiteY2" fmla="*/ 0 h 434299"/>
                <a:gd name="connsiteX3" fmla="*/ 434299 w 434299"/>
                <a:gd name="connsiteY3" fmla="*/ 217150 h 434299"/>
                <a:gd name="connsiteX4" fmla="*/ 216820 w 434299"/>
                <a:gd name="connsiteY4" fmla="*/ 434299 h 434299"/>
                <a:gd name="connsiteX5" fmla="*/ 216820 w 434299"/>
                <a:gd name="connsiteY5" fmla="*/ 131872 h 434299"/>
                <a:gd name="connsiteX6" fmla="*/ 131806 w 434299"/>
                <a:gd name="connsiteY6" fmla="*/ 217545 h 434299"/>
                <a:gd name="connsiteX7" fmla="*/ 217479 w 434299"/>
                <a:gd name="connsiteY7" fmla="*/ 302560 h 434299"/>
                <a:gd name="connsiteX8" fmla="*/ 302494 w 434299"/>
                <a:gd name="connsiteY8" fmla="*/ 217150 h 434299"/>
                <a:gd name="connsiteX9" fmla="*/ 217216 w 434299"/>
                <a:gd name="connsiteY9" fmla="*/ 131740 h 434299"/>
                <a:gd name="connsiteX10" fmla="*/ 216820 w 434299"/>
                <a:gd name="connsiteY10" fmla="*/ 131740 h 434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4299" h="434299">
                  <a:moveTo>
                    <a:pt x="216820" y="434299"/>
                  </a:moveTo>
                  <a:cubicBezTo>
                    <a:pt x="96892" y="434115"/>
                    <a:pt x="-182" y="336750"/>
                    <a:pt x="0" y="216820"/>
                  </a:cubicBezTo>
                  <a:cubicBezTo>
                    <a:pt x="183" y="96890"/>
                    <a:pt x="97551" y="-184"/>
                    <a:pt x="217479" y="0"/>
                  </a:cubicBezTo>
                  <a:cubicBezTo>
                    <a:pt x="337277" y="185"/>
                    <a:pt x="434299" y="97352"/>
                    <a:pt x="434299" y="217150"/>
                  </a:cubicBezTo>
                  <a:cubicBezTo>
                    <a:pt x="434115" y="337132"/>
                    <a:pt x="336803" y="434299"/>
                    <a:pt x="216820" y="434299"/>
                  </a:cubicBezTo>
                  <a:close/>
                  <a:moveTo>
                    <a:pt x="216820" y="131872"/>
                  </a:moveTo>
                  <a:cubicBezTo>
                    <a:pt x="169687" y="132056"/>
                    <a:pt x="131624" y="170411"/>
                    <a:pt x="131806" y="217545"/>
                  </a:cubicBezTo>
                  <a:cubicBezTo>
                    <a:pt x="131988" y="264679"/>
                    <a:pt x="170346" y="302738"/>
                    <a:pt x="217479" y="302560"/>
                  </a:cubicBezTo>
                  <a:cubicBezTo>
                    <a:pt x="264507" y="302375"/>
                    <a:pt x="302527" y="264178"/>
                    <a:pt x="302494" y="217150"/>
                  </a:cubicBezTo>
                  <a:cubicBezTo>
                    <a:pt x="302533" y="170016"/>
                    <a:pt x="264349" y="131773"/>
                    <a:pt x="217216" y="131740"/>
                  </a:cubicBezTo>
                  <a:cubicBezTo>
                    <a:pt x="217084" y="131740"/>
                    <a:pt x="216952" y="131740"/>
                    <a:pt x="216820" y="131740"/>
                  </a:cubicBezTo>
                  <a:close/>
                </a:path>
              </a:pathLst>
            </a:custGeom>
            <a:grpFill/>
            <a:ln w="65903"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E7824B95-71BA-9F59-BB1E-9AACC12EBF01}"/>
                </a:ext>
              </a:extLst>
            </p:cNvPr>
            <p:cNvSpPr/>
            <p:nvPr/>
          </p:nvSpPr>
          <p:spPr>
            <a:xfrm>
              <a:off x="6562834" y="3032002"/>
              <a:ext cx="912640" cy="573904"/>
            </a:xfrm>
            <a:custGeom>
              <a:avLst/>
              <a:gdLst>
                <a:gd name="connsiteX0" fmla="*/ 694305 w 912640"/>
                <a:gd name="connsiteY0" fmla="*/ 573815 h 573904"/>
                <a:gd name="connsiteX1" fmla="*/ 192192 w 912640"/>
                <a:gd name="connsiteY1" fmla="*/ 573815 h 573904"/>
                <a:gd name="connsiteX2" fmla="*/ 7 w 912640"/>
                <a:gd name="connsiteY2" fmla="*/ 384700 h 573904"/>
                <a:gd name="connsiteX3" fmla="*/ 20 w 912640"/>
                <a:gd name="connsiteY3" fmla="*/ 380522 h 573904"/>
                <a:gd name="connsiteX4" fmla="*/ 20 w 912640"/>
                <a:gd name="connsiteY4" fmla="*/ 65903 h 573904"/>
                <a:gd name="connsiteX5" fmla="*/ 65923 w 912640"/>
                <a:gd name="connsiteY5" fmla="*/ 0 h 573904"/>
                <a:gd name="connsiteX6" fmla="*/ 131825 w 912640"/>
                <a:gd name="connsiteY6" fmla="*/ 65903 h 573904"/>
                <a:gd name="connsiteX7" fmla="*/ 131825 w 912640"/>
                <a:gd name="connsiteY7" fmla="*/ 380522 h 573904"/>
                <a:gd name="connsiteX8" fmla="*/ 188910 w 912640"/>
                <a:gd name="connsiteY8" fmla="*/ 441976 h 573904"/>
                <a:gd name="connsiteX9" fmla="*/ 192192 w 912640"/>
                <a:gd name="connsiteY9" fmla="*/ 442009 h 573904"/>
                <a:gd name="connsiteX10" fmla="*/ 694305 w 912640"/>
                <a:gd name="connsiteY10" fmla="*/ 442009 h 573904"/>
                <a:gd name="connsiteX11" fmla="*/ 780835 w 912640"/>
                <a:gd name="connsiteY11" fmla="*/ 380522 h 573904"/>
                <a:gd name="connsiteX12" fmla="*/ 780835 w 912640"/>
                <a:gd name="connsiteY12" fmla="*/ 65903 h 573904"/>
                <a:gd name="connsiteX13" fmla="*/ 846738 w 912640"/>
                <a:gd name="connsiteY13" fmla="*/ 0 h 573904"/>
                <a:gd name="connsiteX14" fmla="*/ 912641 w 912640"/>
                <a:gd name="connsiteY14" fmla="*/ 65903 h 573904"/>
                <a:gd name="connsiteX15" fmla="*/ 912641 w 912640"/>
                <a:gd name="connsiteY15" fmla="*/ 380522 h 573904"/>
                <a:gd name="connsiteX16" fmla="*/ 694305 w 912640"/>
                <a:gd name="connsiteY16" fmla="*/ 573815 h 57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12640" h="573904">
                  <a:moveTo>
                    <a:pt x="694305" y="573815"/>
                  </a:moveTo>
                  <a:lnTo>
                    <a:pt x="192192" y="573815"/>
                  </a:lnTo>
                  <a:cubicBezTo>
                    <a:pt x="86900" y="574665"/>
                    <a:pt x="857" y="489993"/>
                    <a:pt x="7" y="384700"/>
                  </a:cubicBezTo>
                  <a:cubicBezTo>
                    <a:pt x="-6" y="383303"/>
                    <a:pt x="0" y="381913"/>
                    <a:pt x="20" y="380522"/>
                  </a:cubicBezTo>
                  <a:lnTo>
                    <a:pt x="20" y="65903"/>
                  </a:lnTo>
                  <a:cubicBezTo>
                    <a:pt x="20" y="29505"/>
                    <a:pt x="29525" y="0"/>
                    <a:pt x="65923" y="0"/>
                  </a:cubicBezTo>
                  <a:cubicBezTo>
                    <a:pt x="102321" y="0"/>
                    <a:pt x="131825" y="29505"/>
                    <a:pt x="131825" y="65903"/>
                  </a:cubicBezTo>
                  <a:lnTo>
                    <a:pt x="131825" y="380522"/>
                  </a:lnTo>
                  <a:cubicBezTo>
                    <a:pt x="130619" y="413256"/>
                    <a:pt x="156176" y="440770"/>
                    <a:pt x="188910" y="441976"/>
                  </a:cubicBezTo>
                  <a:cubicBezTo>
                    <a:pt x="190004" y="442023"/>
                    <a:pt x="191098" y="442029"/>
                    <a:pt x="192192" y="442009"/>
                  </a:cubicBezTo>
                  <a:lnTo>
                    <a:pt x="694305" y="442009"/>
                  </a:lnTo>
                  <a:cubicBezTo>
                    <a:pt x="734703" y="442009"/>
                    <a:pt x="780835" y="409058"/>
                    <a:pt x="780835" y="380522"/>
                  </a:cubicBezTo>
                  <a:lnTo>
                    <a:pt x="780835" y="65903"/>
                  </a:lnTo>
                  <a:cubicBezTo>
                    <a:pt x="780835" y="29505"/>
                    <a:pt x="810340" y="0"/>
                    <a:pt x="846738" y="0"/>
                  </a:cubicBezTo>
                  <a:cubicBezTo>
                    <a:pt x="883136" y="0"/>
                    <a:pt x="912641" y="29505"/>
                    <a:pt x="912641" y="65903"/>
                  </a:cubicBezTo>
                  <a:lnTo>
                    <a:pt x="912641" y="380522"/>
                  </a:lnTo>
                  <a:cubicBezTo>
                    <a:pt x="902221" y="492451"/>
                    <a:pt x="806669" y="577044"/>
                    <a:pt x="694305" y="573815"/>
                  </a:cubicBezTo>
                  <a:close/>
                </a:path>
              </a:pathLst>
            </a:custGeom>
            <a:grpFill/>
            <a:ln w="65903"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609EE322-A660-393E-AF11-25B719586CA2}"/>
                </a:ext>
              </a:extLst>
            </p:cNvPr>
            <p:cNvSpPr/>
            <p:nvPr/>
          </p:nvSpPr>
          <p:spPr>
            <a:xfrm>
              <a:off x="6115856" y="1190915"/>
              <a:ext cx="1806539" cy="1972892"/>
            </a:xfrm>
            <a:custGeom>
              <a:avLst/>
              <a:gdLst>
                <a:gd name="connsiteX0" fmla="*/ 1293716 w 1806539"/>
                <a:gd name="connsiteY0" fmla="*/ 1972892 h 1972892"/>
                <a:gd name="connsiteX1" fmla="*/ 512901 w 1806539"/>
                <a:gd name="connsiteY1" fmla="*/ 1972892 h 1972892"/>
                <a:gd name="connsiteX2" fmla="*/ 448052 w 1806539"/>
                <a:gd name="connsiteY2" fmla="*/ 1918654 h 1972892"/>
                <a:gd name="connsiteX3" fmla="*/ 223258 w 1806539"/>
                <a:gd name="connsiteY3" fmla="*/ 1497800 h 1972892"/>
                <a:gd name="connsiteX4" fmla="*/ 308747 w 1806539"/>
                <a:gd name="connsiteY4" fmla="*/ 223258 h 1972892"/>
                <a:gd name="connsiteX5" fmla="*/ 1583292 w 1806539"/>
                <a:gd name="connsiteY5" fmla="*/ 308750 h 1972892"/>
                <a:gd name="connsiteX6" fmla="*/ 1583292 w 1806539"/>
                <a:gd name="connsiteY6" fmla="*/ 1497800 h 1972892"/>
                <a:gd name="connsiteX7" fmla="*/ 1358564 w 1806539"/>
                <a:gd name="connsiteY7" fmla="*/ 1918589 h 1972892"/>
                <a:gd name="connsiteX8" fmla="*/ 1293716 w 1806539"/>
                <a:gd name="connsiteY8" fmla="*/ 1972892 h 1972892"/>
                <a:gd name="connsiteX9" fmla="*/ 566150 w 1806539"/>
                <a:gd name="connsiteY9" fmla="*/ 1841087 h 1972892"/>
                <a:gd name="connsiteX10" fmla="*/ 1240532 w 1806539"/>
                <a:gd name="connsiteY10" fmla="*/ 1841087 h 1972892"/>
                <a:gd name="connsiteX11" fmla="*/ 1484372 w 1806539"/>
                <a:gd name="connsiteY11" fmla="*/ 1411006 h 1972892"/>
                <a:gd name="connsiteX12" fmla="*/ 1411260 w 1806539"/>
                <a:gd name="connsiteY12" fmla="*/ 322453 h 1972892"/>
                <a:gd name="connsiteX13" fmla="*/ 322706 w 1806539"/>
                <a:gd name="connsiteY13" fmla="*/ 395568 h 1972892"/>
                <a:gd name="connsiteX14" fmla="*/ 322706 w 1806539"/>
                <a:gd name="connsiteY14" fmla="*/ 1411006 h 1972892"/>
                <a:gd name="connsiteX15" fmla="*/ 566150 w 1806539"/>
                <a:gd name="connsiteY15" fmla="*/ 1841087 h 1972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06539" h="1972892">
                  <a:moveTo>
                    <a:pt x="1293716" y="1972892"/>
                  </a:moveTo>
                  <a:lnTo>
                    <a:pt x="512901" y="1972892"/>
                  </a:lnTo>
                  <a:cubicBezTo>
                    <a:pt x="481010" y="1972886"/>
                    <a:pt x="453700" y="1950044"/>
                    <a:pt x="448052" y="1918654"/>
                  </a:cubicBezTo>
                  <a:cubicBezTo>
                    <a:pt x="414225" y="1760007"/>
                    <a:pt x="336308" y="1614131"/>
                    <a:pt x="223258" y="1497800"/>
                  </a:cubicBezTo>
                  <a:cubicBezTo>
                    <a:pt x="-105089" y="1122240"/>
                    <a:pt x="-66813" y="551602"/>
                    <a:pt x="308747" y="223258"/>
                  </a:cubicBezTo>
                  <a:cubicBezTo>
                    <a:pt x="684314" y="-105089"/>
                    <a:pt x="1254945" y="-66813"/>
                    <a:pt x="1583292" y="308750"/>
                  </a:cubicBezTo>
                  <a:cubicBezTo>
                    <a:pt x="1880955" y="649217"/>
                    <a:pt x="1880955" y="1157333"/>
                    <a:pt x="1583292" y="1497800"/>
                  </a:cubicBezTo>
                  <a:cubicBezTo>
                    <a:pt x="1470289" y="1614125"/>
                    <a:pt x="1392392" y="1759974"/>
                    <a:pt x="1358564" y="1918589"/>
                  </a:cubicBezTo>
                  <a:cubicBezTo>
                    <a:pt x="1352949" y="1950004"/>
                    <a:pt x="1325626" y="1972879"/>
                    <a:pt x="1293716" y="1972892"/>
                  </a:cubicBezTo>
                  <a:close/>
                  <a:moveTo>
                    <a:pt x="566150" y="1841087"/>
                  </a:moveTo>
                  <a:lnTo>
                    <a:pt x="1240532" y="1841087"/>
                  </a:lnTo>
                  <a:cubicBezTo>
                    <a:pt x="1285458" y="1679961"/>
                    <a:pt x="1369181" y="1532293"/>
                    <a:pt x="1484372" y="1411006"/>
                  </a:cubicBezTo>
                  <a:cubicBezTo>
                    <a:pt x="1764775" y="1090218"/>
                    <a:pt x="1732041" y="602861"/>
                    <a:pt x="1411260" y="322453"/>
                  </a:cubicBezTo>
                  <a:cubicBezTo>
                    <a:pt x="1090472" y="42048"/>
                    <a:pt x="603108" y="74782"/>
                    <a:pt x="322706" y="395568"/>
                  </a:cubicBezTo>
                  <a:cubicBezTo>
                    <a:pt x="68539" y="686333"/>
                    <a:pt x="68539" y="1120243"/>
                    <a:pt x="322706" y="1411006"/>
                  </a:cubicBezTo>
                  <a:cubicBezTo>
                    <a:pt x="437745" y="1532339"/>
                    <a:pt x="521330" y="1680001"/>
                    <a:pt x="566150" y="1841087"/>
                  </a:cubicBezTo>
                  <a:close/>
                </a:path>
              </a:pathLst>
            </a:custGeom>
            <a:grpFill/>
            <a:ln w="65903"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4F09F3AF-B11F-AC76-EE47-83DB4A6C0E23}"/>
                </a:ext>
              </a:extLst>
            </p:cNvPr>
            <p:cNvSpPr/>
            <p:nvPr/>
          </p:nvSpPr>
          <p:spPr>
            <a:xfrm>
              <a:off x="6743490" y="3474143"/>
              <a:ext cx="551437" cy="346779"/>
            </a:xfrm>
            <a:custGeom>
              <a:avLst/>
              <a:gdLst>
                <a:gd name="connsiteX0" fmla="*/ 275675 w 551437"/>
                <a:gd name="connsiteY0" fmla="*/ 346780 h 346779"/>
                <a:gd name="connsiteX1" fmla="*/ 4 w 551437"/>
                <a:gd name="connsiteY1" fmla="*/ 71043 h 346779"/>
                <a:gd name="connsiteX2" fmla="*/ 65907 w 551437"/>
                <a:gd name="connsiteY2" fmla="*/ 0 h 346779"/>
                <a:gd name="connsiteX3" fmla="*/ 485509 w 551437"/>
                <a:gd name="connsiteY3" fmla="*/ 0 h 346779"/>
                <a:gd name="connsiteX4" fmla="*/ 551412 w 551437"/>
                <a:gd name="connsiteY4" fmla="*/ 65903 h 346779"/>
                <a:gd name="connsiteX5" fmla="*/ 277942 w 551437"/>
                <a:gd name="connsiteY5" fmla="*/ 346760 h 346779"/>
                <a:gd name="connsiteX6" fmla="*/ 275675 w 551437"/>
                <a:gd name="connsiteY6" fmla="*/ 346780 h 346779"/>
                <a:gd name="connsiteX7" fmla="*/ 145253 w 551437"/>
                <a:gd name="connsiteY7" fmla="*/ 131805 h 346779"/>
                <a:gd name="connsiteX8" fmla="*/ 336365 w 551437"/>
                <a:gd name="connsiteY8" fmla="*/ 201603 h 346779"/>
                <a:gd name="connsiteX9" fmla="*/ 406162 w 551437"/>
                <a:gd name="connsiteY9" fmla="*/ 131805 h 3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1437" h="346779">
                  <a:moveTo>
                    <a:pt x="275675" y="346780"/>
                  </a:moveTo>
                  <a:cubicBezTo>
                    <a:pt x="123492" y="346562"/>
                    <a:pt x="189" y="223226"/>
                    <a:pt x="4" y="71043"/>
                  </a:cubicBezTo>
                  <a:cubicBezTo>
                    <a:pt x="-391" y="33617"/>
                    <a:pt x="28553" y="2412"/>
                    <a:pt x="65907" y="0"/>
                  </a:cubicBezTo>
                  <a:lnTo>
                    <a:pt x="485509" y="0"/>
                  </a:lnTo>
                  <a:cubicBezTo>
                    <a:pt x="521907" y="0"/>
                    <a:pt x="551412" y="29505"/>
                    <a:pt x="551412" y="65903"/>
                  </a:cubicBezTo>
                  <a:cubicBezTo>
                    <a:pt x="553455" y="218975"/>
                    <a:pt x="431014" y="344717"/>
                    <a:pt x="277942" y="346760"/>
                  </a:cubicBezTo>
                  <a:cubicBezTo>
                    <a:pt x="277191" y="346767"/>
                    <a:pt x="276433" y="346773"/>
                    <a:pt x="275675" y="346780"/>
                  </a:cubicBezTo>
                  <a:close/>
                  <a:moveTo>
                    <a:pt x="145253" y="131805"/>
                  </a:moveTo>
                  <a:cubicBezTo>
                    <a:pt x="178752" y="203850"/>
                    <a:pt x="264313" y="235101"/>
                    <a:pt x="336365" y="201603"/>
                  </a:cubicBezTo>
                  <a:cubicBezTo>
                    <a:pt x="367135" y="187302"/>
                    <a:pt x="391855" y="162575"/>
                    <a:pt x="406162" y="131805"/>
                  </a:cubicBezTo>
                  <a:close/>
                </a:path>
              </a:pathLst>
            </a:custGeom>
            <a:grpFill/>
            <a:ln w="65903"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49451005-2034-137B-4A32-EC4E35DE8673}"/>
                </a:ext>
              </a:extLst>
            </p:cNvPr>
            <p:cNvSpPr/>
            <p:nvPr/>
          </p:nvSpPr>
          <p:spPr>
            <a:xfrm>
              <a:off x="6599606" y="1749645"/>
              <a:ext cx="811371" cy="638091"/>
            </a:xfrm>
            <a:custGeom>
              <a:avLst/>
              <a:gdLst>
                <a:gd name="connsiteX0" fmla="*/ 238853 w 811371"/>
                <a:gd name="connsiteY0" fmla="*/ 638092 h 638091"/>
                <a:gd name="connsiteX1" fmla="*/ 192260 w 811371"/>
                <a:gd name="connsiteY1" fmla="*/ 618782 h 638091"/>
                <a:gd name="connsiteX2" fmla="*/ 20122 w 811371"/>
                <a:gd name="connsiteY2" fmla="*/ 446974 h 638091"/>
                <a:gd name="connsiteX3" fmla="*/ 18501 w 811371"/>
                <a:gd name="connsiteY3" fmla="*/ 353787 h 638091"/>
                <a:gd name="connsiteX4" fmla="*/ 111687 w 811371"/>
                <a:gd name="connsiteY4" fmla="*/ 352166 h 638091"/>
                <a:gd name="connsiteX5" fmla="*/ 113308 w 811371"/>
                <a:gd name="connsiteY5" fmla="*/ 353787 h 638091"/>
                <a:gd name="connsiteX6" fmla="*/ 238853 w 811371"/>
                <a:gd name="connsiteY6" fmla="*/ 479332 h 638091"/>
                <a:gd name="connsiteX7" fmla="*/ 698063 w 811371"/>
                <a:gd name="connsiteY7" fmla="*/ 20122 h 638091"/>
                <a:gd name="connsiteX8" fmla="*/ 791249 w 811371"/>
                <a:gd name="connsiteY8" fmla="*/ 18501 h 638091"/>
                <a:gd name="connsiteX9" fmla="*/ 792871 w 811371"/>
                <a:gd name="connsiteY9" fmla="*/ 111687 h 638091"/>
                <a:gd name="connsiteX10" fmla="*/ 791249 w 811371"/>
                <a:gd name="connsiteY10" fmla="*/ 113308 h 638091"/>
                <a:gd name="connsiteX11" fmla="*/ 285446 w 811371"/>
                <a:gd name="connsiteY11" fmla="*/ 618980 h 638091"/>
                <a:gd name="connsiteX12" fmla="*/ 238853 w 811371"/>
                <a:gd name="connsiteY12" fmla="*/ 638092 h 638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11371" h="638091">
                  <a:moveTo>
                    <a:pt x="238853" y="638092"/>
                  </a:moveTo>
                  <a:cubicBezTo>
                    <a:pt x="221376" y="638085"/>
                    <a:pt x="204616" y="631145"/>
                    <a:pt x="192260" y="618782"/>
                  </a:cubicBezTo>
                  <a:lnTo>
                    <a:pt x="20122" y="446974"/>
                  </a:lnTo>
                  <a:cubicBezTo>
                    <a:pt x="-6061" y="421687"/>
                    <a:pt x="-6786" y="379970"/>
                    <a:pt x="18501" y="353787"/>
                  </a:cubicBezTo>
                  <a:cubicBezTo>
                    <a:pt x="43787" y="327604"/>
                    <a:pt x="85511" y="326879"/>
                    <a:pt x="111687" y="352166"/>
                  </a:cubicBezTo>
                  <a:cubicBezTo>
                    <a:pt x="112241" y="352700"/>
                    <a:pt x="112781" y="353240"/>
                    <a:pt x="113308" y="353787"/>
                  </a:cubicBezTo>
                  <a:lnTo>
                    <a:pt x="238853" y="479332"/>
                  </a:lnTo>
                  <a:lnTo>
                    <a:pt x="698063" y="20122"/>
                  </a:lnTo>
                  <a:cubicBezTo>
                    <a:pt x="723350" y="-6061"/>
                    <a:pt x="765066" y="-6786"/>
                    <a:pt x="791249" y="18501"/>
                  </a:cubicBezTo>
                  <a:cubicBezTo>
                    <a:pt x="817433" y="43788"/>
                    <a:pt x="818158" y="85511"/>
                    <a:pt x="792871" y="111687"/>
                  </a:cubicBezTo>
                  <a:cubicBezTo>
                    <a:pt x="792337" y="112241"/>
                    <a:pt x="791796" y="112781"/>
                    <a:pt x="791249" y="113308"/>
                  </a:cubicBezTo>
                  <a:lnTo>
                    <a:pt x="285446" y="618980"/>
                  </a:lnTo>
                  <a:cubicBezTo>
                    <a:pt x="273056" y="631264"/>
                    <a:pt x="256304" y="638138"/>
                    <a:pt x="238853" y="638092"/>
                  </a:cubicBezTo>
                  <a:close/>
                </a:path>
              </a:pathLst>
            </a:custGeom>
            <a:grpFill/>
            <a:ln w="65903" cap="flat">
              <a:noFill/>
              <a:prstDash val="solid"/>
              <a:miter/>
            </a:ln>
          </p:spPr>
          <p:txBody>
            <a:bodyPr rtlCol="0" anchor="ctr"/>
            <a:lstStyle/>
            <a:p>
              <a:endParaRPr lang="en-US"/>
            </a:p>
          </p:txBody>
        </p:sp>
      </p:grpSp>
    </p:spTree>
    <p:extLst>
      <p:ext uri="{BB962C8B-B14F-4D97-AF65-F5344CB8AC3E}">
        <p14:creationId xmlns:p14="http://schemas.microsoft.com/office/powerpoint/2010/main" val="1808800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2" name="Straight Connector 21">
            <a:extLst>
              <a:ext uri="{FF2B5EF4-FFF2-40B4-BE49-F238E27FC236}">
                <a16:creationId xmlns:a16="http://schemas.microsoft.com/office/drawing/2014/main" id="{BE65F1EF-D5BC-C5E9-9A72-C3D048BFCFCF}"/>
              </a:ext>
            </a:extLst>
          </p:cNvPr>
          <p:cNvCxnSpPr>
            <a:cxnSpLocks/>
          </p:cNvCxnSpPr>
          <p:nvPr/>
        </p:nvCxnSpPr>
        <p:spPr>
          <a:xfrm>
            <a:off x="0" y="6396378"/>
            <a:ext cx="12192000" cy="0"/>
          </a:xfrm>
          <a:prstGeom prst="line">
            <a:avLst/>
          </a:prstGeom>
          <a:ln w="63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grpSp>
        <p:nvGrpSpPr>
          <p:cNvPr id="23" name="Group 22">
            <a:extLst>
              <a:ext uri="{FF2B5EF4-FFF2-40B4-BE49-F238E27FC236}">
                <a16:creationId xmlns:a16="http://schemas.microsoft.com/office/drawing/2014/main" id="{C6F90DFA-87EA-BC21-3067-3AC3DF0E69A3}"/>
              </a:ext>
            </a:extLst>
          </p:cNvPr>
          <p:cNvGrpSpPr/>
          <p:nvPr/>
        </p:nvGrpSpPr>
        <p:grpSpPr>
          <a:xfrm>
            <a:off x="632718" y="6524626"/>
            <a:ext cx="776361" cy="171450"/>
            <a:chOff x="496108" y="6508131"/>
            <a:chExt cx="868118" cy="191713"/>
          </a:xfrm>
        </p:grpSpPr>
        <p:sp>
          <p:nvSpPr>
            <p:cNvPr id="24" name="Freeform: Shape 23">
              <a:extLst>
                <a:ext uri="{FF2B5EF4-FFF2-40B4-BE49-F238E27FC236}">
                  <a16:creationId xmlns:a16="http://schemas.microsoft.com/office/drawing/2014/main" id="{FBA38201-7D32-BE27-4F60-F11F280A2655}"/>
                </a:ext>
              </a:extLst>
            </p:cNvPr>
            <p:cNvSpPr/>
            <p:nvPr/>
          </p:nvSpPr>
          <p:spPr>
            <a:xfrm>
              <a:off x="528655" y="6609052"/>
              <a:ext cx="167270" cy="90792"/>
            </a:xfrm>
            <a:custGeom>
              <a:avLst/>
              <a:gdLst>
                <a:gd name="connsiteX0" fmla="*/ 21159 w 167270"/>
                <a:gd name="connsiteY0" fmla="*/ 90286 h 90792"/>
                <a:gd name="connsiteX1" fmla="*/ 0 w 167270"/>
                <a:gd name="connsiteY1" fmla="*/ 53637 h 90792"/>
                <a:gd name="connsiteX2" fmla="*/ 31053 w 167270"/>
                <a:gd name="connsiteY2" fmla="*/ 0 h 90792"/>
                <a:gd name="connsiteX3" fmla="*/ 50785 w 167270"/>
                <a:gd name="connsiteY3" fmla="*/ 34180 h 90792"/>
                <a:gd name="connsiteX4" fmla="*/ 167271 w 167270"/>
                <a:gd name="connsiteY4" fmla="*/ 34118 h 90792"/>
                <a:gd name="connsiteX5" fmla="*/ 134217 w 167270"/>
                <a:gd name="connsiteY5" fmla="*/ 90792 h 90792"/>
                <a:gd name="connsiteX6" fmla="*/ 21159 w 167270"/>
                <a:gd name="connsiteY6" fmla="*/ 90286 h 90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270" h="90792">
                  <a:moveTo>
                    <a:pt x="21159" y="90286"/>
                  </a:moveTo>
                  <a:lnTo>
                    <a:pt x="0" y="53637"/>
                  </a:lnTo>
                  <a:lnTo>
                    <a:pt x="31053" y="0"/>
                  </a:lnTo>
                  <a:lnTo>
                    <a:pt x="50785" y="34180"/>
                  </a:lnTo>
                  <a:lnTo>
                    <a:pt x="167271" y="34118"/>
                  </a:lnTo>
                  <a:lnTo>
                    <a:pt x="134217" y="90792"/>
                  </a:lnTo>
                  <a:lnTo>
                    <a:pt x="21159" y="90286"/>
                  </a:lnTo>
                  <a:close/>
                </a:path>
              </a:pathLst>
            </a:custGeom>
            <a:solidFill>
              <a:schemeClr val="accent3"/>
            </a:solidFill>
            <a:ln w="6488" cap="flat">
              <a:noFill/>
              <a:prstDash val="solid"/>
              <a:miter/>
            </a:ln>
          </p:spPr>
          <p:txBody>
            <a:bodyPr rtlCol="0" anchor="ctr"/>
            <a:lstStyle/>
            <a:p>
              <a:endParaRPr lang="en-US">
                <a:solidFill>
                  <a:srgbClr val="000000"/>
                </a:solidFill>
                <a:latin typeface="Trade Gothic Next"/>
              </a:endParaRPr>
            </a:p>
          </p:txBody>
        </p:sp>
        <p:sp>
          <p:nvSpPr>
            <p:cNvPr id="25" name="Freeform: Shape 24">
              <a:extLst>
                <a:ext uri="{FF2B5EF4-FFF2-40B4-BE49-F238E27FC236}">
                  <a16:creationId xmlns:a16="http://schemas.microsoft.com/office/drawing/2014/main" id="{941C38E9-925C-15AE-CF50-B797892B78EA}"/>
                </a:ext>
              </a:extLst>
            </p:cNvPr>
            <p:cNvSpPr/>
            <p:nvPr/>
          </p:nvSpPr>
          <p:spPr>
            <a:xfrm>
              <a:off x="595028" y="6508326"/>
              <a:ext cx="121698" cy="135100"/>
            </a:xfrm>
            <a:custGeom>
              <a:avLst/>
              <a:gdLst>
                <a:gd name="connsiteX0" fmla="*/ 121699 w 121698"/>
                <a:gd name="connsiteY0" fmla="*/ 98452 h 135100"/>
                <a:gd name="connsiteX1" fmla="*/ 100540 w 121698"/>
                <a:gd name="connsiteY1" fmla="*/ 135101 h 135100"/>
                <a:gd name="connsiteX2" fmla="*/ 38563 w 121698"/>
                <a:gd name="connsiteY2" fmla="*/ 135028 h 135100"/>
                <a:gd name="connsiteX3" fmla="*/ 58297 w 121698"/>
                <a:gd name="connsiteY3" fmla="*/ 100848 h 135100"/>
                <a:gd name="connsiteX4" fmla="*/ 0 w 121698"/>
                <a:gd name="connsiteY4" fmla="*/ 0 h 135100"/>
                <a:gd name="connsiteX5" fmla="*/ 65608 w 121698"/>
                <a:gd name="connsiteY5" fmla="*/ 288 h 135100"/>
                <a:gd name="connsiteX6" fmla="*/ 121699 w 121698"/>
                <a:gd name="connsiteY6" fmla="*/ 98452 h 13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698" h="135100">
                  <a:moveTo>
                    <a:pt x="121699" y="98452"/>
                  </a:moveTo>
                  <a:lnTo>
                    <a:pt x="100540" y="135101"/>
                  </a:lnTo>
                  <a:lnTo>
                    <a:pt x="38563" y="135028"/>
                  </a:lnTo>
                  <a:lnTo>
                    <a:pt x="58297" y="100848"/>
                  </a:lnTo>
                  <a:lnTo>
                    <a:pt x="0" y="0"/>
                  </a:lnTo>
                  <a:lnTo>
                    <a:pt x="65608" y="288"/>
                  </a:lnTo>
                  <a:lnTo>
                    <a:pt x="121699" y="98452"/>
                  </a:lnTo>
                  <a:close/>
                </a:path>
              </a:pathLst>
            </a:custGeom>
            <a:solidFill>
              <a:srgbClr val="0F3057"/>
            </a:solidFill>
            <a:ln w="6488" cap="flat">
              <a:noFill/>
              <a:prstDash val="solid"/>
              <a:miter/>
            </a:ln>
          </p:spPr>
          <p:txBody>
            <a:bodyPr rtlCol="0" anchor="ctr"/>
            <a:lstStyle/>
            <a:p>
              <a:endParaRPr lang="en-US">
                <a:solidFill>
                  <a:srgbClr val="000000"/>
                </a:solidFill>
                <a:latin typeface="Trade Gothic Next"/>
              </a:endParaRPr>
            </a:p>
          </p:txBody>
        </p:sp>
        <p:sp>
          <p:nvSpPr>
            <p:cNvPr id="26" name="Freeform: Shape 25">
              <a:extLst>
                <a:ext uri="{FF2B5EF4-FFF2-40B4-BE49-F238E27FC236}">
                  <a16:creationId xmlns:a16="http://schemas.microsoft.com/office/drawing/2014/main" id="{B704344A-B0CE-D5DB-0782-AF7AF4109831}"/>
                </a:ext>
              </a:extLst>
            </p:cNvPr>
            <p:cNvSpPr/>
            <p:nvPr/>
          </p:nvSpPr>
          <p:spPr>
            <a:xfrm>
              <a:off x="496108" y="6508131"/>
              <a:ext cx="130211" cy="154620"/>
            </a:xfrm>
            <a:custGeom>
              <a:avLst/>
              <a:gdLst>
                <a:gd name="connsiteX0" fmla="*/ 56968 w 130211"/>
                <a:gd name="connsiteY0" fmla="*/ 0 h 154620"/>
                <a:gd name="connsiteX1" fmla="*/ 99286 w 130211"/>
                <a:gd name="connsiteY1" fmla="*/ 0 h 154620"/>
                <a:gd name="connsiteX2" fmla="*/ 130211 w 130211"/>
                <a:gd name="connsiteY2" fmla="*/ 53711 h 154620"/>
                <a:gd name="connsiteX3" fmla="*/ 90743 w 130211"/>
                <a:gd name="connsiteY3" fmla="*/ 53709 h 154620"/>
                <a:gd name="connsiteX4" fmla="*/ 32555 w 130211"/>
                <a:gd name="connsiteY4" fmla="*/ 154621 h 154620"/>
                <a:gd name="connsiteX5" fmla="*/ 0 w 130211"/>
                <a:gd name="connsiteY5" fmla="*/ 97659 h 154620"/>
                <a:gd name="connsiteX6" fmla="*/ 56968 w 130211"/>
                <a:gd name="connsiteY6" fmla="*/ 0 h 154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211" h="154620">
                  <a:moveTo>
                    <a:pt x="56968" y="0"/>
                  </a:moveTo>
                  <a:lnTo>
                    <a:pt x="99286" y="0"/>
                  </a:lnTo>
                  <a:lnTo>
                    <a:pt x="130211" y="53711"/>
                  </a:lnTo>
                  <a:lnTo>
                    <a:pt x="90743" y="53709"/>
                  </a:lnTo>
                  <a:lnTo>
                    <a:pt x="32555" y="154621"/>
                  </a:lnTo>
                  <a:lnTo>
                    <a:pt x="0" y="97659"/>
                  </a:lnTo>
                  <a:lnTo>
                    <a:pt x="56968" y="0"/>
                  </a:lnTo>
                  <a:close/>
                </a:path>
              </a:pathLst>
            </a:custGeom>
            <a:solidFill>
              <a:srgbClr val="EE6C4D"/>
            </a:solidFill>
            <a:ln w="6488" cap="flat">
              <a:noFill/>
              <a:prstDash val="solid"/>
              <a:miter/>
            </a:ln>
          </p:spPr>
          <p:txBody>
            <a:bodyPr rtlCol="0" anchor="ctr"/>
            <a:lstStyle/>
            <a:p>
              <a:endParaRPr lang="en-US">
                <a:solidFill>
                  <a:srgbClr val="000000"/>
                </a:solidFill>
                <a:latin typeface="Trade Gothic Next"/>
              </a:endParaRPr>
            </a:p>
          </p:txBody>
        </p:sp>
        <p:grpSp>
          <p:nvGrpSpPr>
            <p:cNvPr id="27" name="Group 26">
              <a:extLst>
                <a:ext uri="{FF2B5EF4-FFF2-40B4-BE49-F238E27FC236}">
                  <a16:creationId xmlns:a16="http://schemas.microsoft.com/office/drawing/2014/main" id="{13DEF023-9895-891B-01C7-3B0DD182F69C}"/>
                </a:ext>
              </a:extLst>
            </p:cNvPr>
            <p:cNvGrpSpPr/>
            <p:nvPr/>
          </p:nvGrpSpPr>
          <p:grpSpPr>
            <a:xfrm>
              <a:off x="761155" y="6541400"/>
              <a:ext cx="603071" cy="125203"/>
              <a:chOff x="761155" y="6541400"/>
              <a:chExt cx="603071" cy="125203"/>
            </a:xfrm>
            <a:solidFill>
              <a:srgbClr val="0F3057"/>
            </a:solidFill>
          </p:grpSpPr>
          <p:sp>
            <p:nvSpPr>
              <p:cNvPr id="28" name="Freeform: Shape 27">
                <a:extLst>
                  <a:ext uri="{FF2B5EF4-FFF2-40B4-BE49-F238E27FC236}">
                    <a16:creationId xmlns:a16="http://schemas.microsoft.com/office/drawing/2014/main" id="{CA19A841-AB1F-43BE-FF39-26B599AF4E77}"/>
                  </a:ext>
                </a:extLst>
              </p:cNvPr>
              <p:cNvSpPr/>
              <p:nvPr/>
            </p:nvSpPr>
            <p:spPr>
              <a:xfrm>
                <a:off x="1032916" y="6541400"/>
                <a:ext cx="21734" cy="93522"/>
              </a:xfrm>
              <a:custGeom>
                <a:avLst/>
                <a:gdLst>
                  <a:gd name="connsiteX0" fmla="*/ 10930 w 21734"/>
                  <a:gd name="connsiteY0" fmla="*/ 21735 h 93522"/>
                  <a:gd name="connsiteX1" fmla="*/ 21735 w 21734"/>
                  <a:gd name="connsiteY1" fmla="*/ 10805 h 93522"/>
                  <a:gd name="connsiteX2" fmla="*/ 10930 w 21734"/>
                  <a:gd name="connsiteY2" fmla="*/ 0 h 93522"/>
                  <a:gd name="connsiteX3" fmla="*/ 0 w 21734"/>
                  <a:gd name="connsiteY3" fmla="*/ 10805 h 93522"/>
                  <a:gd name="connsiteX4" fmla="*/ 10930 w 21734"/>
                  <a:gd name="connsiteY4" fmla="*/ 21735 h 93522"/>
                  <a:gd name="connsiteX5" fmla="*/ 1242 w 21734"/>
                  <a:gd name="connsiteY5" fmla="*/ 93522 h 93522"/>
                  <a:gd name="connsiteX6" fmla="*/ 20493 w 21734"/>
                  <a:gd name="connsiteY6" fmla="*/ 93522 h 93522"/>
                  <a:gd name="connsiteX7" fmla="*/ 20493 w 21734"/>
                  <a:gd name="connsiteY7" fmla="*/ 31423 h 93522"/>
                  <a:gd name="connsiteX8" fmla="*/ 1242 w 21734"/>
                  <a:gd name="connsiteY8" fmla="*/ 31423 h 93522"/>
                  <a:gd name="connsiteX9" fmla="*/ 1242 w 21734"/>
                  <a:gd name="connsiteY9" fmla="*/ 93522 h 93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734" h="93522">
                    <a:moveTo>
                      <a:pt x="10930" y="21735"/>
                    </a:moveTo>
                    <a:cubicBezTo>
                      <a:pt x="16891" y="21735"/>
                      <a:pt x="21735" y="16891"/>
                      <a:pt x="21735" y="10805"/>
                    </a:cubicBezTo>
                    <a:cubicBezTo>
                      <a:pt x="21735" y="4720"/>
                      <a:pt x="16891" y="0"/>
                      <a:pt x="10930" y="0"/>
                    </a:cubicBezTo>
                    <a:cubicBezTo>
                      <a:pt x="4844" y="0"/>
                      <a:pt x="0" y="4720"/>
                      <a:pt x="0" y="10805"/>
                    </a:cubicBezTo>
                    <a:cubicBezTo>
                      <a:pt x="0" y="16891"/>
                      <a:pt x="4844" y="21735"/>
                      <a:pt x="10930" y="21735"/>
                    </a:cubicBezTo>
                    <a:close/>
                    <a:moveTo>
                      <a:pt x="1242" y="93522"/>
                    </a:moveTo>
                    <a:lnTo>
                      <a:pt x="20493" y="93522"/>
                    </a:lnTo>
                    <a:lnTo>
                      <a:pt x="20493" y="31423"/>
                    </a:lnTo>
                    <a:lnTo>
                      <a:pt x="1242" y="31423"/>
                    </a:lnTo>
                    <a:lnTo>
                      <a:pt x="1242" y="93522"/>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29" name="Freeform: Shape 28">
                <a:extLst>
                  <a:ext uri="{FF2B5EF4-FFF2-40B4-BE49-F238E27FC236}">
                    <a16:creationId xmlns:a16="http://schemas.microsoft.com/office/drawing/2014/main" id="{38C4D54A-05EE-B78D-C4F5-A17524326443}"/>
                  </a:ext>
                </a:extLst>
              </p:cNvPr>
              <p:cNvSpPr/>
              <p:nvPr/>
            </p:nvSpPr>
            <p:spPr>
              <a:xfrm>
                <a:off x="1064615" y="6570836"/>
                <a:ext cx="68453" cy="93895"/>
              </a:xfrm>
              <a:custGeom>
                <a:avLst/>
                <a:gdLst>
                  <a:gd name="connsiteX0" fmla="*/ 0 w 68453"/>
                  <a:gd name="connsiteY0" fmla="*/ 93895 h 93895"/>
                  <a:gd name="connsiteX1" fmla="*/ 18879 w 68453"/>
                  <a:gd name="connsiteY1" fmla="*/ 93895 h 93895"/>
                  <a:gd name="connsiteX2" fmla="*/ 18879 w 68453"/>
                  <a:gd name="connsiteY2" fmla="*/ 57877 h 93895"/>
                  <a:gd name="connsiteX3" fmla="*/ 39248 w 68453"/>
                  <a:gd name="connsiteY3" fmla="*/ 65826 h 93895"/>
                  <a:gd name="connsiteX4" fmla="*/ 68437 w 68453"/>
                  <a:gd name="connsiteY4" fmla="*/ 32044 h 93895"/>
                  <a:gd name="connsiteX5" fmla="*/ 39123 w 68453"/>
                  <a:gd name="connsiteY5" fmla="*/ 0 h 93895"/>
                  <a:gd name="connsiteX6" fmla="*/ 18506 w 68453"/>
                  <a:gd name="connsiteY6" fmla="*/ 9563 h 93895"/>
                  <a:gd name="connsiteX7" fmla="*/ 17513 w 68453"/>
                  <a:gd name="connsiteY7" fmla="*/ 1987 h 93895"/>
                  <a:gd name="connsiteX8" fmla="*/ 0 w 68453"/>
                  <a:gd name="connsiteY8" fmla="*/ 1987 h 93895"/>
                  <a:gd name="connsiteX9" fmla="*/ 0 w 68453"/>
                  <a:gd name="connsiteY9" fmla="*/ 93895 h 93895"/>
                  <a:gd name="connsiteX10" fmla="*/ 19251 w 68453"/>
                  <a:gd name="connsiteY10" fmla="*/ 33037 h 93895"/>
                  <a:gd name="connsiteX11" fmla="*/ 34403 w 68453"/>
                  <a:gd name="connsiteY11" fmla="*/ 17513 h 93895"/>
                  <a:gd name="connsiteX12" fmla="*/ 49184 w 68453"/>
                  <a:gd name="connsiteY12" fmla="*/ 33037 h 93895"/>
                  <a:gd name="connsiteX13" fmla="*/ 34403 w 68453"/>
                  <a:gd name="connsiteY13" fmla="*/ 48562 h 93895"/>
                  <a:gd name="connsiteX14" fmla="*/ 19251 w 68453"/>
                  <a:gd name="connsiteY14" fmla="*/ 33037 h 93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453" h="93895">
                    <a:moveTo>
                      <a:pt x="0" y="93895"/>
                    </a:moveTo>
                    <a:lnTo>
                      <a:pt x="18879" y="93895"/>
                    </a:lnTo>
                    <a:lnTo>
                      <a:pt x="18879" y="57877"/>
                    </a:lnTo>
                    <a:cubicBezTo>
                      <a:pt x="22480" y="62597"/>
                      <a:pt x="30678" y="65826"/>
                      <a:pt x="39248" y="65826"/>
                    </a:cubicBezTo>
                    <a:cubicBezTo>
                      <a:pt x="57753" y="65826"/>
                      <a:pt x="68932" y="51668"/>
                      <a:pt x="68437" y="32044"/>
                    </a:cubicBezTo>
                    <a:cubicBezTo>
                      <a:pt x="67936" y="12047"/>
                      <a:pt x="56387" y="0"/>
                      <a:pt x="39123" y="0"/>
                    </a:cubicBezTo>
                    <a:cubicBezTo>
                      <a:pt x="30305" y="0"/>
                      <a:pt x="21983" y="3850"/>
                      <a:pt x="18506" y="9563"/>
                    </a:cubicBezTo>
                    <a:lnTo>
                      <a:pt x="17513" y="1987"/>
                    </a:lnTo>
                    <a:lnTo>
                      <a:pt x="0" y="1987"/>
                    </a:lnTo>
                    <a:lnTo>
                      <a:pt x="0" y="93895"/>
                    </a:lnTo>
                    <a:close/>
                    <a:moveTo>
                      <a:pt x="19251" y="33037"/>
                    </a:moveTo>
                    <a:cubicBezTo>
                      <a:pt x="19251" y="23722"/>
                      <a:pt x="25461" y="17513"/>
                      <a:pt x="34403" y="17513"/>
                    </a:cubicBezTo>
                    <a:cubicBezTo>
                      <a:pt x="43470" y="17513"/>
                      <a:pt x="49184" y="23847"/>
                      <a:pt x="49184" y="33037"/>
                    </a:cubicBezTo>
                    <a:cubicBezTo>
                      <a:pt x="49184" y="42228"/>
                      <a:pt x="43470" y="48562"/>
                      <a:pt x="34403" y="48562"/>
                    </a:cubicBezTo>
                    <a:cubicBezTo>
                      <a:pt x="25461" y="48562"/>
                      <a:pt x="19251" y="42352"/>
                      <a:pt x="19251" y="33037"/>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0" name="Freeform: Shape 29">
                <a:extLst>
                  <a:ext uri="{FF2B5EF4-FFF2-40B4-BE49-F238E27FC236}">
                    <a16:creationId xmlns:a16="http://schemas.microsoft.com/office/drawing/2014/main" id="{80431744-86AE-0B72-6D32-FEAE7584F1F7}"/>
                  </a:ext>
                </a:extLst>
              </p:cNvPr>
              <p:cNvSpPr/>
              <p:nvPr/>
            </p:nvSpPr>
            <p:spPr>
              <a:xfrm>
                <a:off x="1135089" y="6570836"/>
                <a:ext cx="51544" cy="65701"/>
              </a:xfrm>
              <a:custGeom>
                <a:avLst/>
                <a:gdLst>
                  <a:gd name="connsiteX0" fmla="*/ 0 w 51544"/>
                  <a:gd name="connsiteY0" fmla="*/ 44464 h 65701"/>
                  <a:gd name="connsiteX1" fmla="*/ 26081 w 51544"/>
                  <a:gd name="connsiteY1" fmla="*/ 65702 h 65701"/>
                  <a:gd name="connsiteX2" fmla="*/ 51545 w 51544"/>
                  <a:gd name="connsiteY2" fmla="*/ 44960 h 65701"/>
                  <a:gd name="connsiteX3" fmla="*/ 35892 w 51544"/>
                  <a:gd name="connsiteY3" fmla="*/ 27200 h 65701"/>
                  <a:gd name="connsiteX4" fmla="*/ 24839 w 51544"/>
                  <a:gd name="connsiteY4" fmla="*/ 24467 h 65701"/>
                  <a:gd name="connsiteX5" fmla="*/ 18379 w 51544"/>
                  <a:gd name="connsiteY5" fmla="*/ 19251 h 65701"/>
                  <a:gd name="connsiteX6" fmla="*/ 24839 w 51544"/>
                  <a:gd name="connsiteY6" fmla="*/ 13910 h 65701"/>
                  <a:gd name="connsiteX7" fmla="*/ 31917 w 51544"/>
                  <a:gd name="connsiteY7" fmla="*/ 20990 h 65701"/>
                  <a:gd name="connsiteX8" fmla="*/ 49183 w 51544"/>
                  <a:gd name="connsiteY8" fmla="*/ 20990 h 65701"/>
                  <a:gd name="connsiteX9" fmla="*/ 25210 w 51544"/>
                  <a:gd name="connsiteY9" fmla="*/ 0 h 65701"/>
                  <a:gd name="connsiteX10" fmla="*/ 1119 w 51544"/>
                  <a:gd name="connsiteY10" fmla="*/ 20617 h 65701"/>
                  <a:gd name="connsiteX11" fmla="*/ 18008 w 51544"/>
                  <a:gd name="connsiteY11" fmla="*/ 38999 h 65701"/>
                  <a:gd name="connsiteX12" fmla="*/ 28937 w 51544"/>
                  <a:gd name="connsiteY12" fmla="*/ 41856 h 65701"/>
                  <a:gd name="connsiteX13" fmla="*/ 33530 w 51544"/>
                  <a:gd name="connsiteY13" fmla="*/ 46326 h 65701"/>
                  <a:gd name="connsiteX14" fmla="*/ 25834 w 51544"/>
                  <a:gd name="connsiteY14" fmla="*/ 51419 h 65701"/>
                  <a:gd name="connsiteX15" fmla="*/ 17266 w 51544"/>
                  <a:gd name="connsiteY15" fmla="*/ 44464 h 65701"/>
                  <a:gd name="connsiteX16" fmla="*/ 0 w 51544"/>
                  <a:gd name="connsiteY16" fmla="*/ 44464 h 65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1544" h="65701">
                    <a:moveTo>
                      <a:pt x="0" y="44464"/>
                    </a:moveTo>
                    <a:cubicBezTo>
                      <a:pt x="494" y="57008"/>
                      <a:pt x="10435" y="65702"/>
                      <a:pt x="26081" y="65702"/>
                    </a:cubicBezTo>
                    <a:cubicBezTo>
                      <a:pt x="41109" y="65702"/>
                      <a:pt x="51545" y="57753"/>
                      <a:pt x="51545" y="44960"/>
                    </a:cubicBezTo>
                    <a:cubicBezTo>
                      <a:pt x="51545" y="35770"/>
                      <a:pt x="46080" y="29684"/>
                      <a:pt x="35892" y="27200"/>
                    </a:cubicBezTo>
                    <a:lnTo>
                      <a:pt x="24839" y="24467"/>
                    </a:lnTo>
                    <a:cubicBezTo>
                      <a:pt x="20864" y="23474"/>
                      <a:pt x="18379" y="22480"/>
                      <a:pt x="18379" y="19251"/>
                    </a:cubicBezTo>
                    <a:cubicBezTo>
                      <a:pt x="18379" y="16022"/>
                      <a:pt x="20987" y="13910"/>
                      <a:pt x="24839" y="13910"/>
                    </a:cubicBezTo>
                    <a:cubicBezTo>
                      <a:pt x="29185" y="13910"/>
                      <a:pt x="32041" y="16767"/>
                      <a:pt x="31917" y="20990"/>
                    </a:cubicBezTo>
                    <a:lnTo>
                      <a:pt x="49183" y="20990"/>
                    </a:lnTo>
                    <a:cubicBezTo>
                      <a:pt x="48689" y="8073"/>
                      <a:pt x="38872" y="0"/>
                      <a:pt x="25210" y="0"/>
                    </a:cubicBezTo>
                    <a:cubicBezTo>
                      <a:pt x="11424" y="0"/>
                      <a:pt x="1119" y="8197"/>
                      <a:pt x="1119" y="20617"/>
                    </a:cubicBezTo>
                    <a:cubicBezTo>
                      <a:pt x="1119" y="28939"/>
                      <a:pt x="5712" y="35770"/>
                      <a:pt x="18008" y="38999"/>
                    </a:cubicBezTo>
                    <a:lnTo>
                      <a:pt x="28937" y="41856"/>
                    </a:lnTo>
                    <a:cubicBezTo>
                      <a:pt x="32164" y="42725"/>
                      <a:pt x="33530" y="44215"/>
                      <a:pt x="33530" y="46326"/>
                    </a:cubicBezTo>
                    <a:cubicBezTo>
                      <a:pt x="33530" y="49432"/>
                      <a:pt x="30674" y="51419"/>
                      <a:pt x="25834" y="51419"/>
                    </a:cubicBezTo>
                    <a:cubicBezTo>
                      <a:pt x="20246" y="51419"/>
                      <a:pt x="17266" y="48811"/>
                      <a:pt x="17266" y="44464"/>
                    </a:cubicBezTo>
                    <a:lnTo>
                      <a:pt x="0" y="44464"/>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1" name="Freeform: Shape 30">
                <a:extLst>
                  <a:ext uri="{FF2B5EF4-FFF2-40B4-BE49-F238E27FC236}">
                    <a16:creationId xmlns:a16="http://schemas.microsoft.com/office/drawing/2014/main" id="{561A9C59-A8CC-BB6A-34F4-6F9A053EBAF8}"/>
                  </a:ext>
                </a:extLst>
              </p:cNvPr>
              <p:cNvSpPr/>
              <p:nvPr/>
            </p:nvSpPr>
            <p:spPr>
              <a:xfrm>
                <a:off x="1193054" y="6572823"/>
                <a:ext cx="61108" cy="63714"/>
              </a:xfrm>
              <a:custGeom>
                <a:avLst/>
                <a:gdLst>
                  <a:gd name="connsiteX0" fmla="*/ 22855 w 61108"/>
                  <a:gd name="connsiteY0" fmla="*/ 63714 h 63714"/>
                  <a:gd name="connsiteX1" fmla="*/ 41858 w 61108"/>
                  <a:gd name="connsiteY1" fmla="*/ 55145 h 63714"/>
                  <a:gd name="connsiteX2" fmla="*/ 43100 w 61108"/>
                  <a:gd name="connsiteY2" fmla="*/ 62099 h 63714"/>
                  <a:gd name="connsiteX3" fmla="*/ 61108 w 61108"/>
                  <a:gd name="connsiteY3" fmla="*/ 62099 h 63714"/>
                  <a:gd name="connsiteX4" fmla="*/ 61108 w 61108"/>
                  <a:gd name="connsiteY4" fmla="*/ 0 h 63714"/>
                  <a:gd name="connsiteX5" fmla="*/ 41981 w 61108"/>
                  <a:gd name="connsiteY5" fmla="*/ 0 h 63714"/>
                  <a:gd name="connsiteX6" fmla="*/ 41981 w 61108"/>
                  <a:gd name="connsiteY6" fmla="*/ 32292 h 63714"/>
                  <a:gd name="connsiteX7" fmla="*/ 30427 w 61108"/>
                  <a:gd name="connsiteY7" fmla="*/ 46699 h 63714"/>
                  <a:gd name="connsiteX8" fmla="*/ 19127 w 61108"/>
                  <a:gd name="connsiteY8" fmla="*/ 32043 h 63714"/>
                  <a:gd name="connsiteX9" fmla="*/ 19127 w 61108"/>
                  <a:gd name="connsiteY9" fmla="*/ 0 h 63714"/>
                  <a:gd name="connsiteX10" fmla="*/ 0 w 61108"/>
                  <a:gd name="connsiteY10" fmla="*/ 0 h 63714"/>
                  <a:gd name="connsiteX11" fmla="*/ 0 w 61108"/>
                  <a:gd name="connsiteY11" fmla="*/ 38998 h 63714"/>
                  <a:gd name="connsiteX12" fmla="*/ 22855 w 61108"/>
                  <a:gd name="connsiteY12" fmla="*/ 63714 h 6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108" h="63714">
                    <a:moveTo>
                      <a:pt x="22855" y="63714"/>
                    </a:moveTo>
                    <a:cubicBezTo>
                      <a:pt x="30427" y="63714"/>
                      <a:pt x="38006" y="60237"/>
                      <a:pt x="41858" y="55145"/>
                    </a:cubicBezTo>
                    <a:lnTo>
                      <a:pt x="43100" y="62099"/>
                    </a:lnTo>
                    <a:lnTo>
                      <a:pt x="61108" y="62099"/>
                    </a:lnTo>
                    <a:lnTo>
                      <a:pt x="61108" y="0"/>
                    </a:lnTo>
                    <a:lnTo>
                      <a:pt x="41981" y="0"/>
                    </a:lnTo>
                    <a:lnTo>
                      <a:pt x="41981" y="32292"/>
                    </a:lnTo>
                    <a:cubicBezTo>
                      <a:pt x="41981" y="41607"/>
                      <a:pt x="39249" y="46699"/>
                      <a:pt x="30427" y="46699"/>
                    </a:cubicBezTo>
                    <a:cubicBezTo>
                      <a:pt x="23596" y="46699"/>
                      <a:pt x="19127" y="43594"/>
                      <a:pt x="19127" y="32043"/>
                    </a:cubicBezTo>
                    <a:lnTo>
                      <a:pt x="19127" y="0"/>
                    </a:lnTo>
                    <a:lnTo>
                      <a:pt x="0" y="0"/>
                    </a:lnTo>
                    <a:lnTo>
                      <a:pt x="0" y="38998"/>
                    </a:lnTo>
                    <a:cubicBezTo>
                      <a:pt x="0" y="53779"/>
                      <a:pt x="8197" y="63714"/>
                      <a:pt x="22855" y="63714"/>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2" name="Freeform: Shape 31">
                <a:extLst>
                  <a:ext uri="{FF2B5EF4-FFF2-40B4-BE49-F238E27FC236}">
                    <a16:creationId xmlns:a16="http://schemas.microsoft.com/office/drawing/2014/main" id="{FD7EB407-4336-1434-5C1D-C585556AC4A5}"/>
                  </a:ext>
                </a:extLst>
              </p:cNvPr>
              <p:cNvSpPr/>
              <p:nvPr/>
            </p:nvSpPr>
            <p:spPr>
              <a:xfrm>
                <a:off x="1265242" y="6570711"/>
                <a:ext cx="98984" cy="64211"/>
              </a:xfrm>
              <a:custGeom>
                <a:avLst/>
                <a:gdLst>
                  <a:gd name="connsiteX0" fmla="*/ 19250 w 98984"/>
                  <a:gd name="connsiteY0" fmla="*/ 64211 h 64211"/>
                  <a:gd name="connsiteX1" fmla="*/ 19250 w 98984"/>
                  <a:gd name="connsiteY1" fmla="*/ 30305 h 64211"/>
                  <a:gd name="connsiteX2" fmla="*/ 30304 w 98984"/>
                  <a:gd name="connsiteY2" fmla="*/ 16891 h 64211"/>
                  <a:gd name="connsiteX3" fmla="*/ 40368 w 98984"/>
                  <a:gd name="connsiteY3" fmla="*/ 28318 h 64211"/>
                  <a:gd name="connsiteX4" fmla="*/ 40368 w 98984"/>
                  <a:gd name="connsiteY4" fmla="*/ 64211 h 64211"/>
                  <a:gd name="connsiteX5" fmla="*/ 59241 w 98984"/>
                  <a:gd name="connsiteY5" fmla="*/ 64211 h 64211"/>
                  <a:gd name="connsiteX6" fmla="*/ 59241 w 98984"/>
                  <a:gd name="connsiteY6" fmla="*/ 30305 h 64211"/>
                  <a:gd name="connsiteX7" fmla="*/ 70171 w 98984"/>
                  <a:gd name="connsiteY7" fmla="*/ 16767 h 64211"/>
                  <a:gd name="connsiteX8" fmla="*/ 80358 w 98984"/>
                  <a:gd name="connsiteY8" fmla="*/ 28318 h 64211"/>
                  <a:gd name="connsiteX9" fmla="*/ 80358 w 98984"/>
                  <a:gd name="connsiteY9" fmla="*/ 64211 h 64211"/>
                  <a:gd name="connsiteX10" fmla="*/ 98984 w 98984"/>
                  <a:gd name="connsiteY10" fmla="*/ 64211 h 64211"/>
                  <a:gd name="connsiteX11" fmla="*/ 98984 w 98984"/>
                  <a:gd name="connsiteY11" fmla="*/ 23598 h 64211"/>
                  <a:gd name="connsiteX12" fmla="*/ 75512 w 98984"/>
                  <a:gd name="connsiteY12" fmla="*/ 0 h 64211"/>
                  <a:gd name="connsiteX13" fmla="*/ 56014 w 98984"/>
                  <a:gd name="connsiteY13" fmla="*/ 11054 h 64211"/>
                  <a:gd name="connsiteX14" fmla="*/ 35521 w 98984"/>
                  <a:gd name="connsiteY14" fmla="*/ 0 h 64211"/>
                  <a:gd name="connsiteX15" fmla="*/ 18632 w 98984"/>
                  <a:gd name="connsiteY15" fmla="*/ 8073 h 64211"/>
                  <a:gd name="connsiteX16" fmla="*/ 17884 w 98984"/>
                  <a:gd name="connsiteY16" fmla="*/ 2112 h 64211"/>
                  <a:gd name="connsiteX17" fmla="*/ 0 w 98984"/>
                  <a:gd name="connsiteY17" fmla="*/ 2112 h 64211"/>
                  <a:gd name="connsiteX18" fmla="*/ 0 w 98984"/>
                  <a:gd name="connsiteY18" fmla="*/ 64211 h 64211"/>
                  <a:gd name="connsiteX19" fmla="*/ 19250 w 98984"/>
                  <a:gd name="connsiteY19" fmla="*/ 64211 h 64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984" h="64211">
                    <a:moveTo>
                      <a:pt x="19250" y="64211"/>
                    </a:moveTo>
                    <a:lnTo>
                      <a:pt x="19250" y="30305"/>
                    </a:lnTo>
                    <a:cubicBezTo>
                      <a:pt x="19250" y="19872"/>
                      <a:pt x="24839" y="16891"/>
                      <a:pt x="30304" y="16891"/>
                    </a:cubicBezTo>
                    <a:cubicBezTo>
                      <a:pt x="36393" y="16891"/>
                      <a:pt x="40368" y="20617"/>
                      <a:pt x="40368" y="28318"/>
                    </a:cubicBezTo>
                    <a:lnTo>
                      <a:pt x="40368" y="64211"/>
                    </a:lnTo>
                    <a:lnTo>
                      <a:pt x="59241" y="64211"/>
                    </a:lnTo>
                    <a:lnTo>
                      <a:pt x="59241" y="30305"/>
                    </a:lnTo>
                    <a:cubicBezTo>
                      <a:pt x="59241" y="19748"/>
                      <a:pt x="64706" y="16767"/>
                      <a:pt x="70171" y="16767"/>
                    </a:cubicBezTo>
                    <a:cubicBezTo>
                      <a:pt x="76260" y="16767"/>
                      <a:pt x="80358" y="20493"/>
                      <a:pt x="80358" y="28318"/>
                    </a:cubicBezTo>
                    <a:lnTo>
                      <a:pt x="80358" y="64211"/>
                    </a:lnTo>
                    <a:lnTo>
                      <a:pt x="98984" y="64211"/>
                    </a:lnTo>
                    <a:lnTo>
                      <a:pt x="98984" y="23598"/>
                    </a:lnTo>
                    <a:cubicBezTo>
                      <a:pt x="98984" y="9439"/>
                      <a:pt x="91535" y="0"/>
                      <a:pt x="75512" y="0"/>
                    </a:cubicBezTo>
                    <a:cubicBezTo>
                      <a:pt x="66573" y="0"/>
                      <a:pt x="59241" y="4347"/>
                      <a:pt x="56014" y="11054"/>
                    </a:cubicBezTo>
                    <a:cubicBezTo>
                      <a:pt x="52286" y="4347"/>
                      <a:pt x="45833" y="0"/>
                      <a:pt x="35521" y="0"/>
                    </a:cubicBezTo>
                    <a:cubicBezTo>
                      <a:pt x="28690" y="0"/>
                      <a:pt x="22354" y="3105"/>
                      <a:pt x="18632" y="8073"/>
                    </a:cubicBezTo>
                    <a:lnTo>
                      <a:pt x="17884" y="2112"/>
                    </a:lnTo>
                    <a:lnTo>
                      <a:pt x="0" y="2112"/>
                    </a:lnTo>
                    <a:lnTo>
                      <a:pt x="0" y="64211"/>
                    </a:lnTo>
                    <a:lnTo>
                      <a:pt x="19250" y="64211"/>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3" name="Freeform: Shape 32">
                <a:extLst>
                  <a:ext uri="{FF2B5EF4-FFF2-40B4-BE49-F238E27FC236}">
                    <a16:creationId xmlns:a16="http://schemas.microsoft.com/office/drawing/2014/main" id="{CC5846FC-2F9F-31A6-A266-82E615EE0B07}"/>
                  </a:ext>
                </a:extLst>
              </p:cNvPr>
              <p:cNvSpPr/>
              <p:nvPr/>
            </p:nvSpPr>
            <p:spPr>
              <a:xfrm>
                <a:off x="761155" y="6543024"/>
                <a:ext cx="56386" cy="91907"/>
              </a:xfrm>
              <a:custGeom>
                <a:avLst/>
                <a:gdLst>
                  <a:gd name="connsiteX0" fmla="*/ 20369 w 56386"/>
                  <a:gd name="connsiteY0" fmla="*/ 0 h 91907"/>
                  <a:gd name="connsiteX1" fmla="*/ 0 w 56386"/>
                  <a:gd name="connsiteY1" fmla="*/ 0 h 91907"/>
                  <a:gd name="connsiteX2" fmla="*/ 0 w 56386"/>
                  <a:gd name="connsiteY2" fmla="*/ 91908 h 91907"/>
                  <a:gd name="connsiteX3" fmla="*/ 56387 w 56386"/>
                  <a:gd name="connsiteY3" fmla="*/ 91908 h 91907"/>
                  <a:gd name="connsiteX4" fmla="*/ 56387 w 56386"/>
                  <a:gd name="connsiteY4" fmla="*/ 73899 h 91907"/>
                  <a:gd name="connsiteX5" fmla="*/ 20369 w 56386"/>
                  <a:gd name="connsiteY5" fmla="*/ 73899 h 91907"/>
                  <a:gd name="connsiteX6" fmla="*/ 20369 w 56386"/>
                  <a:gd name="connsiteY6" fmla="*/ 0 h 91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386" h="91907">
                    <a:moveTo>
                      <a:pt x="20369" y="0"/>
                    </a:moveTo>
                    <a:lnTo>
                      <a:pt x="0" y="0"/>
                    </a:lnTo>
                    <a:lnTo>
                      <a:pt x="0" y="91908"/>
                    </a:lnTo>
                    <a:lnTo>
                      <a:pt x="56387" y="91908"/>
                    </a:lnTo>
                    <a:lnTo>
                      <a:pt x="56387" y="73899"/>
                    </a:lnTo>
                    <a:lnTo>
                      <a:pt x="20369" y="73899"/>
                    </a:lnTo>
                    <a:lnTo>
                      <a:pt x="20369" y="0"/>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4" name="Freeform: Shape 33">
                <a:extLst>
                  <a:ext uri="{FF2B5EF4-FFF2-40B4-BE49-F238E27FC236}">
                    <a16:creationId xmlns:a16="http://schemas.microsoft.com/office/drawing/2014/main" id="{21349578-9BF1-AFAC-FB4F-A030E883B411}"/>
                  </a:ext>
                </a:extLst>
              </p:cNvPr>
              <p:cNvSpPr/>
              <p:nvPr/>
            </p:nvSpPr>
            <p:spPr>
              <a:xfrm>
                <a:off x="819487" y="6570969"/>
                <a:ext cx="65950" cy="65453"/>
              </a:xfrm>
              <a:custGeom>
                <a:avLst/>
                <a:gdLst>
                  <a:gd name="connsiteX0" fmla="*/ 0 w 65950"/>
                  <a:gd name="connsiteY0" fmla="*/ 32789 h 65453"/>
                  <a:gd name="connsiteX1" fmla="*/ 33037 w 65950"/>
                  <a:gd name="connsiteY1" fmla="*/ 65454 h 65453"/>
                  <a:gd name="connsiteX2" fmla="*/ 65950 w 65950"/>
                  <a:gd name="connsiteY2" fmla="*/ 32789 h 65453"/>
                  <a:gd name="connsiteX3" fmla="*/ 33037 w 65950"/>
                  <a:gd name="connsiteY3" fmla="*/ 0 h 65453"/>
                  <a:gd name="connsiteX4" fmla="*/ 0 w 65950"/>
                  <a:gd name="connsiteY4" fmla="*/ 32789 h 65453"/>
                  <a:gd name="connsiteX5" fmla="*/ 19251 w 65950"/>
                  <a:gd name="connsiteY5" fmla="*/ 32665 h 65453"/>
                  <a:gd name="connsiteX6" fmla="*/ 33037 w 65950"/>
                  <a:gd name="connsiteY6" fmla="*/ 17140 h 65453"/>
                  <a:gd name="connsiteX7" fmla="*/ 46699 w 65950"/>
                  <a:gd name="connsiteY7" fmla="*/ 32665 h 65453"/>
                  <a:gd name="connsiteX8" fmla="*/ 33037 w 65950"/>
                  <a:gd name="connsiteY8" fmla="*/ 48314 h 65453"/>
                  <a:gd name="connsiteX9" fmla="*/ 19251 w 65950"/>
                  <a:gd name="connsiteY9" fmla="*/ 32665 h 6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50" h="65453">
                    <a:moveTo>
                      <a:pt x="0" y="32789"/>
                    </a:moveTo>
                    <a:cubicBezTo>
                      <a:pt x="0" y="52412"/>
                      <a:pt x="13166" y="65454"/>
                      <a:pt x="33037" y="65454"/>
                    </a:cubicBezTo>
                    <a:cubicBezTo>
                      <a:pt x="52785" y="65454"/>
                      <a:pt x="65950" y="52412"/>
                      <a:pt x="65950" y="32789"/>
                    </a:cubicBezTo>
                    <a:cubicBezTo>
                      <a:pt x="65950" y="13166"/>
                      <a:pt x="52785" y="0"/>
                      <a:pt x="33037" y="0"/>
                    </a:cubicBezTo>
                    <a:cubicBezTo>
                      <a:pt x="13166" y="0"/>
                      <a:pt x="0" y="13166"/>
                      <a:pt x="0" y="32789"/>
                    </a:cubicBezTo>
                    <a:close/>
                    <a:moveTo>
                      <a:pt x="19251" y="32665"/>
                    </a:moveTo>
                    <a:cubicBezTo>
                      <a:pt x="19251" y="23350"/>
                      <a:pt x="24716" y="17140"/>
                      <a:pt x="33037" y="17140"/>
                    </a:cubicBezTo>
                    <a:cubicBezTo>
                      <a:pt x="41234" y="17140"/>
                      <a:pt x="46699" y="23350"/>
                      <a:pt x="46699" y="32665"/>
                    </a:cubicBezTo>
                    <a:cubicBezTo>
                      <a:pt x="46699" y="42104"/>
                      <a:pt x="41234" y="48314"/>
                      <a:pt x="33037" y="48314"/>
                    </a:cubicBezTo>
                    <a:cubicBezTo>
                      <a:pt x="24716" y="48314"/>
                      <a:pt x="19251" y="42104"/>
                      <a:pt x="19251" y="32665"/>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5" name="Freeform: Shape 34">
                <a:extLst>
                  <a:ext uri="{FF2B5EF4-FFF2-40B4-BE49-F238E27FC236}">
                    <a16:creationId xmlns:a16="http://schemas.microsoft.com/office/drawing/2014/main" id="{62A93DB2-8668-67D6-93A9-FFE929463E2D}"/>
                  </a:ext>
                </a:extLst>
              </p:cNvPr>
              <p:cNvSpPr/>
              <p:nvPr/>
            </p:nvSpPr>
            <p:spPr>
              <a:xfrm>
                <a:off x="888266" y="6570721"/>
                <a:ext cx="67564" cy="95882"/>
              </a:xfrm>
              <a:custGeom>
                <a:avLst/>
                <a:gdLst>
                  <a:gd name="connsiteX0" fmla="*/ 248 w 67564"/>
                  <a:gd name="connsiteY0" fmla="*/ 32043 h 95882"/>
                  <a:gd name="connsiteX1" fmla="*/ 29684 w 67564"/>
                  <a:gd name="connsiteY1" fmla="*/ 63466 h 95882"/>
                  <a:gd name="connsiteX2" fmla="*/ 48810 w 67564"/>
                  <a:gd name="connsiteY2" fmla="*/ 55641 h 95882"/>
                  <a:gd name="connsiteX3" fmla="*/ 48810 w 67564"/>
                  <a:gd name="connsiteY3" fmla="*/ 64211 h 95882"/>
                  <a:gd name="connsiteX4" fmla="*/ 34031 w 67564"/>
                  <a:gd name="connsiteY4" fmla="*/ 78494 h 95882"/>
                  <a:gd name="connsiteX5" fmla="*/ 19375 w 67564"/>
                  <a:gd name="connsiteY5" fmla="*/ 67440 h 95882"/>
                  <a:gd name="connsiteX6" fmla="*/ 0 w 67564"/>
                  <a:gd name="connsiteY6" fmla="*/ 67440 h 95882"/>
                  <a:gd name="connsiteX7" fmla="*/ 32913 w 67564"/>
                  <a:gd name="connsiteY7" fmla="*/ 95882 h 95882"/>
                  <a:gd name="connsiteX8" fmla="*/ 67564 w 67564"/>
                  <a:gd name="connsiteY8" fmla="*/ 60237 h 95882"/>
                  <a:gd name="connsiteX9" fmla="*/ 67564 w 67564"/>
                  <a:gd name="connsiteY9" fmla="*/ 2111 h 95882"/>
                  <a:gd name="connsiteX10" fmla="*/ 50301 w 67564"/>
                  <a:gd name="connsiteY10" fmla="*/ 2111 h 95882"/>
                  <a:gd name="connsiteX11" fmla="*/ 49307 w 67564"/>
                  <a:gd name="connsiteY11" fmla="*/ 8446 h 95882"/>
                  <a:gd name="connsiteX12" fmla="*/ 30056 w 67564"/>
                  <a:gd name="connsiteY12" fmla="*/ 0 h 95882"/>
                  <a:gd name="connsiteX13" fmla="*/ 248 w 67564"/>
                  <a:gd name="connsiteY13" fmla="*/ 32043 h 95882"/>
                  <a:gd name="connsiteX14" fmla="*/ 19623 w 67564"/>
                  <a:gd name="connsiteY14" fmla="*/ 31547 h 95882"/>
                  <a:gd name="connsiteX15" fmla="*/ 33161 w 67564"/>
                  <a:gd name="connsiteY15" fmla="*/ 16643 h 95882"/>
                  <a:gd name="connsiteX16" fmla="*/ 48438 w 67564"/>
                  <a:gd name="connsiteY16" fmla="*/ 31547 h 95882"/>
                  <a:gd name="connsiteX17" fmla="*/ 33285 w 67564"/>
                  <a:gd name="connsiteY17" fmla="*/ 46823 h 95882"/>
                  <a:gd name="connsiteX18" fmla="*/ 19623 w 67564"/>
                  <a:gd name="connsiteY18" fmla="*/ 31547 h 95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7564" h="95882">
                    <a:moveTo>
                      <a:pt x="248" y="32043"/>
                    </a:moveTo>
                    <a:cubicBezTo>
                      <a:pt x="248" y="50798"/>
                      <a:pt x="12420" y="63466"/>
                      <a:pt x="29684" y="63466"/>
                    </a:cubicBezTo>
                    <a:cubicBezTo>
                      <a:pt x="38005" y="63466"/>
                      <a:pt x="45209" y="60485"/>
                      <a:pt x="48810" y="55641"/>
                    </a:cubicBezTo>
                    <a:lnTo>
                      <a:pt x="48810" y="64211"/>
                    </a:lnTo>
                    <a:cubicBezTo>
                      <a:pt x="48810" y="72781"/>
                      <a:pt x="43470" y="78494"/>
                      <a:pt x="34031" y="78494"/>
                    </a:cubicBezTo>
                    <a:cubicBezTo>
                      <a:pt x="25585" y="78494"/>
                      <a:pt x="19747" y="74519"/>
                      <a:pt x="19375" y="67440"/>
                    </a:cubicBezTo>
                    <a:lnTo>
                      <a:pt x="0" y="67440"/>
                    </a:lnTo>
                    <a:cubicBezTo>
                      <a:pt x="1738" y="84456"/>
                      <a:pt x="14904" y="95882"/>
                      <a:pt x="32913" y="95882"/>
                    </a:cubicBezTo>
                    <a:cubicBezTo>
                      <a:pt x="54151" y="95882"/>
                      <a:pt x="67564" y="82096"/>
                      <a:pt x="67564" y="60237"/>
                    </a:cubicBezTo>
                    <a:lnTo>
                      <a:pt x="67564" y="2111"/>
                    </a:lnTo>
                    <a:lnTo>
                      <a:pt x="50301" y="2111"/>
                    </a:lnTo>
                    <a:lnTo>
                      <a:pt x="49307" y="8446"/>
                    </a:lnTo>
                    <a:cubicBezTo>
                      <a:pt x="45829" y="3353"/>
                      <a:pt x="38502" y="0"/>
                      <a:pt x="30056" y="0"/>
                    </a:cubicBezTo>
                    <a:cubicBezTo>
                      <a:pt x="12668" y="0"/>
                      <a:pt x="248" y="13041"/>
                      <a:pt x="248" y="32043"/>
                    </a:cubicBezTo>
                    <a:close/>
                    <a:moveTo>
                      <a:pt x="19623" y="31547"/>
                    </a:moveTo>
                    <a:cubicBezTo>
                      <a:pt x="19623" y="22604"/>
                      <a:pt x="25585" y="16643"/>
                      <a:pt x="33161" y="16643"/>
                    </a:cubicBezTo>
                    <a:cubicBezTo>
                      <a:pt x="41979" y="16643"/>
                      <a:pt x="48438" y="22480"/>
                      <a:pt x="48438" y="31547"/>
                    </a:cubicBezTo>
                    <a:cubicBezTo>
                      <a:pt x="48438" y="40613"/>
                      <a:pt x="42104" y="46823"/>
                      <a:pt x="33285" y="46823"/>
                    </a:cubicBezTo>
                    <a:cubicBezTo>
                      <a:pt x="25709" y="46823"/>
                      <a:pt x="19623" y="40613"/>
                      <a:pt x="19623" y="31547"/>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6" name="Freeform: Shape 35">
                <a:extLst>
                  <a:ext uri="{FF2B5EF4-FFF2-40B4-BE49-F238E27FC236}">
                    <a16:creationId xmlns:a16="http://schemas.microsoft.com/office/drawing/2014/main" id="{3510031E-9BE6-D702-3EA9-4294E75C74D7}"/>
                  </a:ext>
                </a:extLst>
              </p:cNvPr>
              <p:cNvSpPr/>
              <p:nvPr/>
            </p:nvSpPr>
            <p:spPr>
              <a:xfrm>
                <a:off x="961405" y="6570969"/>
                <a:ext cx="65950" cy="65453"/>
              </a:xfrm>
              <a:custGeom>
                <a:avLst/>
                <a:gdLst>
                  <a:gd name="connsiteX0" fmla="*/ 0 w 65950"/>
                  <a:gd name="connsiteY0" fmla="*/ 32789 h 65453"/>
                  <a:gd name="connsiteX1" fmla="*/ 33037 w 65950"/>
                  <a:gd name="connsiteY1" fmla="*/ 65454 h 65453"/>
                  <a:gd name="connsiteX2" fmla="*/ 65950 w 65950"/>
                  <a:gd name="connsiteY2" fmla="*/ 32789 h 65453"/>
                  <a:gd name="connsiteX3" fmla="*/ 33037 w 65950"/>
                  <a:gd name="connsiteY3" fmla="*/ 0 h 65453"/>
                  <a:gd name="connsiteX4" fmla="*/ 0 w 65950"/>
                  <a:gd name="connsiteY4" fmla="*/ 32789 h 65453"/>
                  <a:gd name="connsiteX5" fmla="*/ 19251 w 65950"/>
                  <a:gd name="connsiteY5" fmla="*/ 32665 h 65453"/>
                  <a:gd name="connsiteX6" fmla="*/ 33037 w 65950"/>
                  <a:gd name="connsiteY6" fmla="*/ 17140 h 65453"/>
                  <a:gd name="connsiteX7" fmla="*/ 46699 w 65950"/>
                  <a:gd name="connsiteY7" fmla="*/ 32665 h 65453"/>
                  <a:gd name="connsiteX8" fmla="*/ 33037 w 65950"/>
                  <a:gd name="connsiteY8" fmla="*/ 48314 h 65453"/>
                  <a:gd name="connsiteX9" fmla="*/ 19251 w 65950"/>
                  <a:gd name="connsiteY9" fmla="*/ 32665 h 6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50" h="65453">
                    <a:moveTo>
                      <a:pt x="0" y="32789"/>
                    </a:moveTo>
                    <a:cubicBezTo>
                      <a:pt x="0" y="52412"/>
                      <a:pt x="13165" y="65454"/>
                      <a:pt x="33037" y="65454"/>
                    </a:cubicBezTo>
                    <a:cubicBezTo>
                      <a:pt x="52785" y="65454"/>
                      <a:pt x="65950" y="52412"/>
                      <a:pt x="65950" y="32789"/>
                    </a:cubicBezTo>
                    <a:cubicBezTo>
                      <a:pt x="65950" y="13166"/>
                      <a:pt x="52785" y="0"/>
                      <a:pt x="33037" y="0"/>
                    </a:cubicBezTo>
                    <a:cubicBezTo>
                      <a:pt x="13165" y="0"/>
                      <a:pt x="0" y="13166"/>
                      <a:pt x="0" y="32789"/>
                    </a:cubicBezTo>
                    <a:close/>
                    <a:moveTo>
                      <a:pt x="19251" y="32665"/>
                    </a:moveTo>
                    <a:cubicBezTo>
                      <a:pt x="19251" y="23350"/>
                      <a:pt x="24716" y="17140"/>
                      <a:pt x="33037" y="17140"/>
                    </a:cubicBezTo>
                    <a:cubicBezTo>
                      <a:pt x="41234" y="17140"/>
                      <a:pt x="46699" y="23350"/>
                      <a:pt x="46699" y="32665"/>
                    </a:cubicBezTo>
                    <a:cubicBezTo>
                      <a:pt x="46699" y="42104"/>
                      <a:pt x="41234" y="48314"/>
                      <a:pt x="33037" y="48314"/>
                    </a:cubicBezTo>
                    <a:cubicBezTo>
                      <a:pt x="24716" y="48314"/>
                      <a:pt x="19251" y="42104"/>
                      <a:pt x="19251" y="32665"/>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grpSp>
      </p:grpSp>
      <p:sp>
        <p:nvSpPr>
          <p:cNvPr id="38" name="Slide Number Placeholder 3">
            <a:extLst>
              <a:ext uri="{FF2B5EF4-FFF2-40B4-BE49-F238E27FC236}">
                <a16:creationId xmlns:a16="http://schemas.microsoft.com/office/drawing/2014/main" id="{687CD1DA-3F9C-CF8F-605A-6550181D566D}"/>
              </a:ext>
            </a:extLst>
          </p:cNvPr>
          <p:cNvSpPr txBox="1">
            <a:spLocks/>
          </p:cNvSpPr>
          <p:nvPr/>
        </p:nvSpPr>
        <p:spPr>
          <a:xfrm>
            <a:off x="10968038" y="6530215"/>
            <a:ext cx="697706" cy="203133"/>
          </a:xfrm>
          <a:prstGeom prst="rect">
            <a:avLst/>
          </a:prstGeom>
          <a:noFill/>
        </p:spPr>
        <p:txBody>
          <a:bodyPr wrap="square" rtlCol="0">
            <a:noAutofit/>
          </a:bodyPr>
          <a:lstStyle>
            <a:defPPr>
              <a:defRPr lang="en-US"/>
            </a:defPPr>
            <a:lvl1pPr marL="0" algn="l" defTabSz="914400" rtl="0" eaLnBrk="1" latinLnBrk="0" hangingPunct="1">
              <a:defRPr lang="en-US" sz="800" kern="1200" spc="0" smtClean="0">
                <a:solidFill>
                  <a:schemeClr val="tx1"/>
                </a:solidFill>
                <a:latin typeface="Plus Jakarta Sans" pitchFamily="2" charset="0"/>
                <a:ea typeface="+mn-ea"/>
                <a:cs typeface="Plus Jakarta Sans" pitchFamily="2"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ct val="90000"/>
              </a:lnSpc>
            </a:pPr>
            <a:fld id="{B95C0B18-3AB3-4771-83ED-0C9DDCDDB0D4}" type="slidenum">
              <a:rPr lang="en-US" smtClean="0">
                <a:latin typeface="Onest" pitchFamily="2" charset="0"/>
              </a:rPr>
              <a:pPr algn="r">
                <a:lnSpc>
                  <a:spcPct val="90000"/>
                </a:lnSpc>
              </a:pPr>
              <a:t>2</a:t>
            </a:fld>
            <a:endParaRPr lang="en-US">
              <a:latin typeface="Onest" pitchFamily="2" charset="0"/>
            </a:endParaRPr>
          </a:p>
        </p:txBody>
      </p:sp>
    </p:spTree>
    <p:extLst>
      <p:ext uri="{BB962C8B-B14F-4D97-AF65-F5344CB8AC3E}">
        <p14:creationId xmlns:p14="http://schemas.microsoft.com/office/powerpoint/2010/main" val="10071081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010508-712A-F1CA-1566-299495798B46}"/>
            </a:ext>
          </a:extLst>
        </p:cNvPr>
        <p:cNvGrpSpPr/>
        <p:nvPr/>
      </p:nvGrpSpPr>
      <p:grpSpPr>
        <a:xfrm>
          <a:off x="0" y="0"/>
          <a:ext cx="0" cy="0"/>
          <a:chOff x="0" y="0"/>
          <a:chExt cx="0" cy="0"/>
        </a:xfrm>
      </p:grpSpPr>
      <p:sp>
        <p:nvSpPr>
          <p:cNvPr id="68" name="Rectangle: Rounded Corners 67">
            <a:extLst>
              <a:ext uri="{FF2B5EF4-FFF2-40B4-BE49-F238E27FC236}">
                <a16:creationId xmlns:a16="http://schemas.microsoft.com/office/drawing/2014/main" id="{AA94F9E5-631F-DE44-096F-60D5E903FC18}"/>
              </a:ext>
            </a:extLst>
          </p:cNvPr>
          <p:cNvSpPr/>
          <p:nvPr/>
        </p:nvSpPr>
        <p:spPr>
          <a:xfrm>
            <a:off x="2821940" y="1602657"/>
            <a:ext cx="2197735" cy="4191775"/>
          </a:xfrm>
          <a:prstGeom prst="roundRect">
            <a:avLst>
              <a:gd name="adj" fmla="val 544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le 3">
            <a:extLst>
              <a:ext uri="{FF2B5EF4-FFF2-40B4-BE49-F238E27FC236}">
                <a16:creationId xmlns:a16="http://schemas.microsoft.com/office/drawing/2014/main" id="{69878D6F-D7D5-0206-FEBD-6C871EE1B78F}"/>
              </a:ext>
            </a:extLst>
          </p:cNvPr>
          <p:cNvGraphicFramePr>
            <a:graphicFrameLocks noGrp="1"/>
          </p:cNvGraphicFramePr>
          <p:nvPr>
            <p:extLst>
              <p:ext uri="{D42A27DB-BD31-4B8C-83A1-F6EECF244321}">
                <p14:modId xmlns:p14="http://schemas.microsoft.com/office/powerpoint/2010/main" val="2841133536"/>
              </p:ext>
            </p:extLst>
          </p:nvPr>
        </p:nvGraphicFramePr>
        <p:xfrm>
          <a:off x="644832" y="1602658"/>
          <a:ext cx="10912170" cy="4191775"/>
        </p:xfrm>
        <a:graphic>
          <a:graphicData uri="http://schemas.openxmlformats.org/drawingml/2006/table">
            <a:tbl>
              <a:tblPr firstRow="1" bandRow="1">
                <a:tableStyleId>{5C22544A-7EE6-4342-B048-85BDC9FD1C3A}</a:tableStyleId>
              </a:tblPr>
              <a:tblGrid>
                <a:gridCol w="2182434">
                  <a:extLst>
                    <a:ext uri="{9D8B030D-6E8A-4147-A177-3AD203B41FA5}">
                      <a16:colId xmlns:a16="http://schemas.microsoft.com/office/drawing/2014/main" val="3211737043"/>
                    </a:ext>
                  </a:extLst>
                </a:gridCol>
                <a:gridCol w="2182434">
                  <a:extLst>
                    <a:ext uri="{9D8B030D-6E8A-4147-A177-3AD203B41FA5}">
                      <a16:colId xmlns:a16="http://schemas.microsoft.com/office/drawing/2014/main" val="314579898"/>
                    </a:ext>
                  </a:extLst>
                </a:gridCol>
                <a:gridCol w="2182434">
                  <a:extLst>
                    <a:ext uri="{9D8B030D-6E8A-4147-A177-3AD203B41FA5}">
                      <a16:colId xmlns:a16="http://schemas.microsoft.com/office/drawing/2014/main" val="3599384637"/>
                    </a:ext>
                  </a:extLst>
                </a:gridCol>
                <a:gridCol w="2182434">
                  <a:extLst>
                    <a:ext uri="{9D8B030D-6E8A-4147-A177-3AD203B41FA5}">
                      <a16:colId xmlns:a16="http://schemas.microsoft.com/office/drawing/2014/main" val="3231787872"/>
                    </a:ext>
                  </a:extLst>
                </a:gridCol>
                <a:gridCol w="2182434">
                  <a:extLst>
                    <a:ext uri="{9D8B030D-6E8A-4147-A177-3AD203B41FA5}">
                      <a16:colId xmlns:a16="http://schemas.microsoft.com/office/drawing/2014/main" val="1302508073"/>
                    </a:ext>
                  </a:extLst>
                </a:gridCol>
              </a:tblGrid>
              <a:tr h="838355">
                <a:tc>
                  <a:txBody>
                    <a:bodyPr/>
                    <a:lstStyle/>
                    <a:p>
                      <a:endParaRPr lang="en-US" sz="1400">
                        <a:solidFill>
                          <a:schemeClr val="accent1"/>
                        </a:solidFill>
                        <a:latin typeface="Onest" panose="020B0604020202020204" charset="0"/>
                      </a:endParaRPr>
                    </a:p>
                  </a:txBody>
                  <a:tcPr anchor="ctr">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a:latin typeface="Onest" panose="020B0604020202020204" charset="0"/>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a:latin typeface="Onest" panose="020B0604020202020204" charset="0"/>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a:latin typeface="Onest" panose="020B0604020202020204" charset="0"/>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a:latin typeface="Onest" panose="020B0604020202020204" charset="0"/>
                      </a:endParaRPr>
                    </a:p>
                  </a:txBody>
                  <a:tcP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2712823"/>
                  </a:ext>
                </a:extLst>
              </a:tr>
              <a:tr h="838355">
                <a:tc>
                  <a:txBody>
                    <a:bodyPr/>
                    <a:lstStyle/>
                    <a:p>
                      <a:r>
                        <a:rPr lang="en-US" sz="1400">
                          <a:solidFill>
                            <a:schemeClr val="accent1"/>
                          </a:solidFill>
                          <a:latin typeface="Onest" panose="020B0604020202020204" charset="0"/>
                        </a:rPr>
                        <a:t>Enter Description </a:t>
                      </a:r>
                      <a:br>
                        <a:rPr lang="en-US" sz="1400">
                          <a:solidFill>
                            <a:schemeClr val="accent1"/>
                          </a:solidFill>
                          <a:latin typeface="Onest" panose="020B0604020202020204" charset="0"/>
                        </a:rPr>
                      </a:br>
                      <a:r>
                        <a:rPr lang="en-US" sz="1400">
                          <a:solidFill>
                            <a:schemeClr val="accent1"/>
                          </a:solidFill>
                          <a:latin typeface="Onest" panose="020B0604020202020204" charset="0"/>
                        </a:rPr>
                        <a:t>about the feature</a:t>
                      </a:r>
                    </a:p>
                  </a:txBody>
                  <a:tcPr anchor="ctr">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a:latin typeface="Onest" panose="020B0604020202020204" charset="0"/>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a:latin typeface="Onest" panose="020B0604020202020204" charset="0"/>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a:latin typeface="Onest" panose="020B0604020202020204" charset="0"/>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a:latin typeface="Onest" panose="020B0604020202020204" charset="0"/>
                      </a:endParaRPr>
                    </a:p>
                  </a:txBody>
                  <a:tcP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45317314"/>
                  </a:ext>
                </a:extLst>
              </a:tr>
              <a:tr h="8383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chemeClr val="accent1"/>
                          </a:solidFill>
                          <a:latin typeface="Onest" panose="020B0604020202020204" charset="0"/>
                        </a:rPr>
                        <a:t>Enter Description </a:t>
                      </a:r>
                      <a:br>
                        <a:rPr lang="en-US" sz="1400">
                          <a:solidFill>
                            <a:schemeClr val="accent1"/>
                          </a:solidFill>
                          <a:latin typeface="Onest" panose="020B0604020202020204" charset="0"/>
                        </a:rPr>
                      </a:br>
                      <a:r>
                        <a:rPr lang="en-US" sz="1400">
                          <a:solidFill>
                            <a:schemeClr val="accent1"/>
                          </a:solidFill>
                          <a:latin typeface="Onest" panose="020B0604020202020204" charset="0"/>
                        </a:rPr>
                        <a:t>about the feature</a:t>
                      </a:r>
                    </a:p>
                  </a:txBody>
                  <a:tcPr anchor="ctr">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a:latin typeface="Onest" panose="020B0604020202020204" charset="0"/>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a:latin typeface="Onest" panose="020B0604020202020204" charset="0"/>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a:latin typeface="Onest" panose="020B0604020202020204" charset="0"/>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a:latin typeface="Onest" panose="020B0604020202020204" charset="0"/>
                      </a:endParaRPr>
                    </a:p>
                  </a:txBody>
                  <a:tcP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6303743"/>
                  </a:ext>
                </a:extLst>
              </a:tr>
              <a:tr h="8383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chemeClr val="accent1"/>
                          </a:solidFill>
                          <a:latin typeface="Onest" panose="020B0604020202020204" charset="0"/>
                        </a:rPr>
                        <a:t>Enter Description </a:t>
                      </a:r>
                      <a:br>
                        <a:rPr lang="en-US" sz="1400">
                          <a:solidFill>
                            <a:schemeClr val="accent1"/>
                          </a:solidFill>
                          <a:latin typeface="Onest" panose="020B0604020202020204" charset="0"/>
                        </a:rPr>
                      </a:br>
                      <a:r>
                        <a:rPr lang="en-US" sz="1400">
                          <a:solidFill>
                            <a:schemeClr val="accent1"/>
                          </a:solidFill>
                          <a:latin typeface="Onest" panose="020B0604020202020204" charset="0"/>
                        </a:rPr>
                        <a:t>about the feature</a:t>
                      </a:r>
                    </a:p>
                  </a:txBody>
                  <a:tcPr anchor="ctr">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a:latin typeface="Onest" panose="020B0604020202020204" charset="0"/>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a:latin typeface="Onest" panose="020B0604020202020204" charset="0"/>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a:latin typeface="Onest" panose="020B0604020202020204" charset="0"/>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a:latin typeface="Onest" panose="020B0604020202020204" charset="0"/>
                      </a:endParaRPr>
                    </a:p>
                  </a:txBody>
                  <a:tcP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69295667"/>
                  </a:ext>
                </a:extLst>
              </a:tr>
              <a:tr h="8383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chemeClr val="accent1"/>
                          </a:solidFill>
                          <a:latin typeface="Onest" panose="020B0604020202020204" charset="0"/>
                        </a:rPr>
                        <a:t>Enter Description </a:t>
                      </a:r>
                      <a:br>
                        <a:rPr lang="en-US" sz="1400">
                          <a:solidFill>
                            <a:schemeClr val="accent1"/>
                          </a:solidFill>
                          <a:latin typeface="Onest" panose="020B0604020202020204" charset="0"/>
                        </a:rPr>
                      </a:br>
                      <a:r>
                        <a:rPr lang="en-US" sz="1400">
                          <a:solidFill>
                            <a:schemeClr val="accent1"/>
                          </a:solidFill>
                          <a:latin typeface="Onest" panose="020B0604020202020204" charset="0"/>
                        </a:rPr>
                        <a:t>about the feature</a:t>
                      </a:r>
                    </a:p>
                  </a:txBody>
                  <a:tcPr anchor="ctr">
                    <a:lnL w="12700" cmpd="sng">
                      <a:noFill/>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a:latin typeface="Onest" panose="020B0604020202020204" charset="0"/>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a:latin typeface="Onest" panose="020B0604020202020204" charset="0"/>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a:latin typeface="Onest" panose="020B0604020202020204" charset="0"/>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a:latin typeface="Onest" panose="020B0604020202020204" charset="0"/>
                      </a:endParaRPr>
                    </a:p>
                  </a:txBody>
                  <a:tcP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38049556"/>
                  </a:ext>
                </a:extLst>
              </a:tr>
            </a:tbl>
          </a:graphicData>
        </a:graphic>
      </p:graphicFrame>
      <p:sp>
        <p:nvSpPr>
          <p:cNvPr id="6" name="Title 4">
            <a:extLst>
              <a:ext uri="{FF2B5EF4-FFF2-40B4-BE49-F238E27FC236}">
                <a16:creationId xmlns:a16="http://schemas.microsoft.com/office/drawing/2014/main" id="{77C43E2C-5F69-3A10-CD50-B295B7377DBC}"/>
              </a:ext>
            </a:extLst>
          </p:cNvPr>
          <p:cNvSpPr txBox="1">
            <a:spLocks/>
          </p:cNvSpPr>
          <p:nvPr/>
        </p:nvSpPr>
        <p:spPr>
          <a:xfrm>
            <a:off x="526302" y="542926"/>
            <a:ext cx="11030698"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150" normalizeH="0" baseline="0" noProof="0">
                <a:ln>
                  <a:noFill/>
                </a:ln>
                <a:solidFill>
                  <a:schemeClr val="accent1"/>
                </a:solidFill>
                <a:effectLst/>
                <a:uLnTx/>
                <a:uFillTx/>
                <a:latin typeface="Onest" pitchFamily="2" charset="0"/>
              </a:rPr>
              <a:t>Competitive Landscape</a:t>
            </a:r>
            <a:r>
              <a:rPr kumimoji="0" lang="en-US" b="0" i="0" u="none" strike="noStrike" kern="1200" cap="none" spc="-150" normalizeH="0" baseline="0" noProof="0">
                <a:ln>
                  <a:noFill/>
                </a:ln>
                <a:solidFill>
                  <a:schemeClr val="accent2"/>
                </a:solidFill>
                <a:effectLst/>
                <a:uLnTx/>
                <a:uFillTx/>
                <a:latin typeface="Onest" pitchFamily="2" charset="0"/>
              </a:rPr>
              <a:t>.</a:t>
            </a:r>
            <a:endParaRPr kumimoji="0" lang="en-US" b="0" i="0" u="none" strike="noStrike" kern="1200" cap="none" spc="-150" normalizeH="0" baseline="0" noProof="0">
              <a:ln>
                <a:noFill/>
              </a:ln>
              <a:solidFill>
                <a:schemeClr val="accent1"/>
              </a:solidFill>
              <a:effectLst/>
              <a:uLnTx/>
              <a:uFillTx/>
              <a:latin typeface="Onest" pitchFamily="2" charset="0"/>
            </a:endParaRPr>
          </a:p>
        </p:txBody>
      </p:sp>
      <p:sp>
        <p:nvSpPr>
          <p:cNvPr id="12" name="Title 4">
            <a:extLst>
              <a:ext uri="{FF2B5EF4-FFF2-40B4-BE49-F238E27FC236}">
                <a16:creationId xmlns:a16="http://schemas.microsoft.com/office/drawing/2014/main" id="{8D10D9BC-01D5-9BEE-B0AD-4BFCDF8D9BB5}"/>
              </a:ext>
            </a:extLst>
          </p:cNvPr>
          <p:cNvSpPr txBox="1">
            <a:spLocks/>
          </p:cNvSpPr>
          <p:nvPr/>
        </p:nvSpPr>
        <p:spPr>
          <a:xfrm>
            <a:off x="526301" y="285750"/>
            <a:ext cx="2797002"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1600">
                <a:solidFill>
                  <a:schemeClr val="accent2"/>
                </a:solidFill>
                <a:latin typeface="Onest ExtraBold" pitchFamily="2" charset="0"/>
              </a:rPr>
              <a:t>COMPETITIVE ANALYSIS</a:t>
            </a:r>
            <a:endParaRPr kumimoji="0" lang="en-US" sz="1600" b="0" i="0" u="none" strike="noStrike" kern="1200" cap="none" spc="0" normalizeH="0" baseline="0" noProof="0">
              <a:ln>
                <a:noFill/>
              </a:ln>
              <a:solidFill>
                <a:schemeClr val="accent2"/>
              </a:solidFill>
              <a:effectLst/>
              <a:uLnTx/>
              <a:uFillTx/>
              <a:latin typeface="Onest ExtraBold" pitchFamily="2" charset="0"/>
            </a:endParaRPr>
          </a:p>
        </p:txBody>
      </p:sp>
      <p:grpSp>
        <p:nvGrpSpPr>
          <p:cNvPr id="62" name="Group 61">
            <a:extLst>
              <a:ext uri="{FF2B5EF4-FFF2-40B4-BE49-F238E27FC236}">
                <a16:creationId xmlns:a16="http://schemas.microsoft.com/office/drawing/2014/main" id="{EE17B2E9-AEC2-35EB-4DEF-41BDA78FFBDD}"/>
              </a:ext>
            </a:extLst>
          </p:cNvPr>
          <p:cNvGrpSpPr/>
          <p:nvPr/>
        </p:nvGrpSpPr>
        <p:grpSpPr>
          <a:xfrm>
            <a:off x="3166303" y="1882004"/>
            <a:ext cx="1439071" cy="317803"/>
            <a:chOff x="3971094" y="1838016"/>
            <a:chExt cx="1481238" cy="327114"/>
          </a:xfrm>
        </p:grpSpPr>
        <p:sp>
          <p:nvSpPr>
            <p:cNvPr id="7" name="Freeform: Shape 6">
              <a:extLst>
                <a:ext uri="{FF2B5EF4-FFF2-40B4-BE49-F238E27FC236}">
                  <a16:creationId xmlns:a16="http://schemas.microsoft.com/office/drawing/2014/main" id="{7419DB0F-F0A6-9CFB-2856-0457B1613D5C}"/>
                </a:ext>
              </a:extLst>
            </p:cNvPr>
            <p:cNvSpPr/>
            <p:nvPr/>
          </p:nvSpPr>
          <p:spPr>
            <a:xfrm>
              <a:off x="4026628" y="2010214"/>
              <a:ext cx="285407" cy="154916"/>
            </a:xfrm>
            <a:custGeom>
              <a:avLst/>
              <a:gdLst>
                <a:gd name="connsiteX0" fmla="*/ 21159 w 167270"/>
                <a:gd name="connsiteY0" fmla="*/ 90286 h 90792"/>
                <a:gd name="connsiteX1" fmla="*/ 0 w 167270"/>
                <a:gd name="connsiteY1" fmla="*/ 53637 h 90792"/>
                <a:gd name="connsiteX2" fmla="*/ 31053 w 167270"/>
                <a:gd name="connsiteY2" fmla="*/ 0 h 90792"/>
                <a:gd name="connsiteX3" fmla="*/ 50785 w 167270"/>
                <a:gd name="connsiteY3" fmla="*/ 34180 h 90792"/>
                <a:gd name="connsiteX4" fmla="*/ 167271 w 167270"/>
                <a:gd name="connsiteY4" fmla="*/ 34118 h 90792"/>
                <a:gd name="connsiteX5" fmla="*/ 134217 w 167270"/>
                <a:gd name="connsiteY5" fmla="*/ 90792 h 90792"/>
                <a:gd name="connsiteX6" fmla="*/ 21159 w 167270"/>
                <a:gd name="connsiteY6" fmla="*/ 90286 h 90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270" h="90792">
                  <a:moveTo>
                    <a:pt x="21159" y="90286"/>
                  </a:moveTo>
                  <a:lnTo>
                    <a:pt x="0" y="53637"/>
                  </a:lnTo>
                  <a:lnTo>
                    <a:pt x="31053" y="0"/>
                  </a:lnTo>
                  <a:lnTo>
                    <a:pt x="50785" y="34180"/>
                  </a:lnTo>
                  <a:lnTo>
                    <a:pt x="167271" y="34118"/>
                  </a:lnTo>
                  <a:lnTo>
                    <a:pt x="134217" y="90792"/>
                  </a:lnTo>
                  <a:lnTo>
                    <a:pt x="21159" y="90286"/>
                  </a:lnTo>
                  <a:close/>
                </a:path>
              </a:pathLst>
            </a:custGeom>
            <a:solidFill>
              <a:schemeClr val="accent3"/>
            </a:solidFill>
            <a:ln w="6488" cap="flat">
              <a:noFill/>
              <a:prstDash val="solid"/>
              <a:miter/>
            </a:ln>
          </p:spPr>
          <p:txBody>
            <a:bodyPr rtlCol="0" anchor="ctr"/>
            <a:lstStyle/>
            <a:p>
              <a:endParaRPr lang="en-US">
                <a:solidFill>
                  <a:srgbClr val="000000"/>
                </a:solidFill>
                <a:latin typeface="Trade Gothic Next"/>
              </a:endParaRPr>
            </a:p>
          </p:txBody>
        </p:sp>
        <p:sp>
          <p:nvSpPr>
            <p:cNvPr id="8" name="Freeform: Shape 7">
              <a:extLst>
                <a:ext uri="{FF2B5EF4-FFF2-40B4-BE49-F238E27FC236}">
                  <a16:creationId xmlns:a16="http://schemas.microsoft.com/office/drawing/2014/main" id="{51C17117-167E-5E39-E634-C85F33B67F10}"/>
                </a:ext>
              </a:extLst>
            </p:cNvPr>
            <p:cNvSpPr/>
            <p:nvPr/>
          </p:nvSpPr>
          <p:spPr>
            <a:xfrm>
              <a:off x="4139878" y="1838349"/>
              <a:ext cx="207649" cy="230517"/>
            </a:xfrm>
            <a:custGeom>
              <a:avLst/>
              <a:gdLst>
                <a:gd name="connsiteX0" fmla="*/ 121699 w 121698"/>
                <a:gd name="connsiteY0" fmla="*/ 98452 h 135100"/>
                <a:gd name="connsiteX1" fmla="*/ 100540 w 121698"/>
                <a:gd name="connsiteY1" fmla="*/ 135101 h 135100"/>
                <a:gd name="connsiteX2" fmla="*/ 38563 w 121698"/>
                <a:gd name="connsiteY2" fmla="*/ 135028 h 135100"/>
                <a:gd name="connsiteX3" fmla="*/ 58297 w 121698"/>
                <a:gd name="connsiteY3" fmla="*/ 100848 h 135100"/>
                <a:gd name="connsiteX4" fmla="*/ 0 w 121698"/>
                <a:gd name="connsiteY4" fmla="*/ 0 h 135100"/>
                <a:gd name="connsiteX5" fmla="*/ 65608 w 121698"/>
                <a:gd name="connsiteY5" fmla="*/ 288 h 135100"/>
                <a:gd name="connsiteX6" fmla="*/ 121699 w 121698"/>
                <a:gd name="connsiteY6" fmla="*/ 98452 h 13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698" h="135100">
                  <a:moveTo>
                    <a:pt x="121699" y="98452"/>
                  </a:moveTo>
                  <a:lnTo>
                    <a:pt x="100540" y="135101"/>
                  </a:lnTo>
                  <a:lnTo>
                    <a:pt x="38563" y="135028"/>
                  </a:lnTo>
                  <a:lnTo>
                    <a:pt x="58297" y="100848"/>
                  </a:lnTo>
                  <a:lnTo>
                    <a:pt x="0" y="0"/>
                  </a:lnTo>
                  <a:lnTo>
                    <a:pt x="65608" y="288"/>
                  </a:lnTo>
                  <a:lnTo>
                    <a:pt x="121699" y="98452"/>
                  </a:lnTo>
                  <a:close/>
                </a:path>
              </a:pathLst>
            </a:custGeom>
            <a:solidFill>
              <a:srgbClr val="0F3057"/>
            </a:solidFill>
            <a:ln w="6488" cap="flat">
              <a:noFill/>
              <a:prstDash val="solid"/>
              <a:miter/>
            </a:ln>
          </p:spPr>
          <p:txBody>
            <a:bodyPr rtlCol="0" anchor="ctr"/>
            <a:lstStyle/>
            <a:p>
              <a:endParaRPr lang="en-US">
                <a:solidFill>
                  <a:srgbClr val="000000"/>
                </a:solidFill>
                <a:latin typeface="Trade Gothic Next"/>
              </a:endParaRPr>
            </a:p>
          </p:txBody>
        </p:sp>
        <p:sp>
          <p:nvSpPr>
            <p:cNvPr id="9" name="Freeform: Shape 8">
              <a:extLst>
                <a:ext uri="{FF2B5EF4-FFF2-40B4-BE49-F238E27FC236}">
                  <a16:creationId xmlns:a16="http://schemas.microsoft.com/office/drawing/2014/main" id="{65B4AF42-DDFB-5F62-6637-906FB692B9CF}"/>
                </a:ext>
              </a:extLst>
            </p:cNvPr>
            <p:cNvSpPr/>
            <p:nvPr/>
          </p:nvSpPr>
          <p:spPr>
            <a:xfrm>
              <a:off x="3971094" y="1838016"/>
              <a:ext cx="222174" cy="263823"/>
            </a:xfrm>
            <a:custGeom>
              <a:avLst/>
              <a:gdLst>
                <a:gd name="connsiteX0" fmla="*/ 56968 w 130211"/>
                <a:gd name="connsiteY0" fmla="*/ 0 h 154620"/>
                <a:gd name="connsiteX1" fmla="*/ 99286 w 130211"/>
                <a:gd name="connsiteY1" fmla="*/ 0 h 154620"/>
                <a:gd name="connsiteX2" fmla="*/ 130211 w 130211"/>
                <a:gd name="connsiteY2" fmla="*/ 53711 h 154620"/>
                <a:gd name="connsiteX3" fmla="*/ 90743 w 130211"/>
                <a:gd name="connsiteY3" fmla="*/ 53709 h 154620"/>
                <a:gd name="connsiteX4" fmla="*/ 32555 w 130211"/>
                <a:gd name="connsiteY4" fmla="*/ 154621 h 154620"/>
                <a:gd name="connsiteX5" fmla="*/ 0 w 130211"/>
                <a:gd name="connsiteY5" fmla="*/ 97659 h 154620"/>
                <a:gd name="connsiteX6" fmla="*/ 56968 w 130211"/>
                <a:gd name="connsiteY6" fmla="*/ 0 h 154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211" h="154620">
                  <a:moveTo>
                    <a:pt x="56968" y="0"/>
                  </a:moveTo>
                  <a:lnTo>
                    <a:pt x="99286" y="0"/>
                  </a:lnTo>
                  <a:lnTo>
                    <a:pt x="130211" y="53711"/>
                  </a:lnTo>
                  <a:lnTo>
                    <a:pt x="90743" y="53709"/>
                  </a:lnTo>
                  <a:lnTo>
                    <a:pt x="32555" y="154621"/>
                  </a:lnTo>
                  <a:lnTo>
                    <a:pt x="0" y="97659"/>
                  </a:lnTo>
                  <a:lnTo>
                    <a:pt x="56968" y="0"/>
                  </a:lnTo>
                  <a:close/>
                </a:path>
              </a:pathLst>
            </a:custGeom>
            <a:solidFill>
              <a:schemeClr val="accent2"/>
            </a:solidFill>
            <a:ln w="6488" cap="flat">
              <a:noFill/>
              <a:prstDash val="solid"/>
              <a:miter/>
            </a:ln>
          </p:spPr>
          <p:txBody>
            <a:bodyPr rtlCol="0" anchor="ctr"/>
            <a:lstStyle/>
            <a:p>
              <a:endParaRPr lang="en-US">
                <a:solidFill>
                  <a:srgbClr val="000000"/>
                </a:solidFill>
                <a:latin typeface="Trade Gothic Next"/>
              </a:endParaRPr>
            </a:p>
          </p:txBody>
        </p:sp>
        <p:grpSp>
          <p:nvGrpSpPr>
            <p:cNvPr id="10" name="Group 9">
              <a:extLst>
                <a:ext uri="{FF2B5EF4-FFF2-40B4-BE49-F238E27FC236}">
                  <a16:creationId xmlns:a16="http://schemas.microsoft.com/office/drawing/2014/main" id="{5E0C0966-1907-58A8-BBB3-7DCD7A7238D1}"/>
                </a:ext>
              </a:extLst>
            </p:cNvPr>
            <p:cNvGrpSpPr/>
            <p:nvPr/>
          </p:nvGrpSpPr>
          <p:grpSpPr>
            <a:xfrm>
              <a:off x="4423334" y="1894783"/>
              <a:ext cx="1028998" cy="213630"/>
              <a:chOff x="761155" y="6541400"/>
              <a:chExt cx="603071" cy="125203"/>
            </a:xfrm>
            <a:solidFill>
              <a:srgbClr val="0F3057"/>
            </a:solidFill>
          </p:grpSpPr>
          <p:sp>
            <p:nvSpPr>
              <p:cNvPr id="11" name="Freeform: Shape 10">
                <a:extLst>
                  <a:ext uri="{FF2B5EF4-FFF2-40B4-BE49-F238E27FC236}">
                    <a16:creationId xmlns:a16="http://schemas.microsoft.com/office/drawing/2014/main" id="{DB12AAB9-29FC-6A12-1718-10BF658D0F64}"/>
                  </a:ext>
                </a:extLst>
              </p:cNvPr>
              <p:cNvSpPr/>
              <p:nvPr/>
            </p:nvSpPr>
            <p:spPr>
              <a:xfrm>
                <a:off x="1032916" y="6541400"/>
                <a:ext cx="21734" cy="93522"/>
              </a:xfrm>
              <a:custGeom>
                <a:avLst/>
                <a:gdLst>
                  <a:gd name="connsiteX0" fmla="*/ 10930 w 21734"/>
                  <a:gd name="connsiteY0" fmla="*/ 21735 h 93522"/>
                  <a:gd name="connsiteX1" fmla="*/ 21735 w 21734"/>
                  <a:gd name="connsiteY1" fmla="*/ 10805 h 93522"/>
                  <a:gd name="connsiteX2" fmla="*/ 10930 w 21734"/>
                  <a:gd name="connsiteY2" fmla="*/ 0 h 93522"/>
                  <a:gd name="connsiteX3" fmla="*/ 0 w 21734"/>
                  <a:gd name="connsiteY3" fmla="*/ 10805 h 93522"/>
                  <a:gd name="connsiteX4" fmla="*/ 10930 w 21734"/>
                  <a:gd name="connsiteY4" fmla="*/ 21735 h 93522"/>
                  <a:gd name="connsiteX5" fmla="*/ 1242 w 21734"/>
                  <a:gd name="connsiteY5" fmla="*/ 93522 h 93522"/>
                  <a:gd name="connsiteX6" fmla="*/ 20493 w 21734"/>
                  <a:gd name="connsiteY6" fmla="*/ 93522 h 93522"/>
                  <a:gd name="connsiteX7" fmla="*/ 20493 w 21734"/>
                  <a:gd name="connsiteY7" fmla="*/ 31423 h 93522"/>
                  <a:gd name="connsiteX8" fmla="*/ 1242 w 21734"/>
                  <a:gd name="connsiteY8" fmla="*/ 31423 h 93522"/>
                  <a:gd name="connsiteX9" fmla="*/ 1242 w 21734"/>
                  <a:gd name="connsiteY9" fmla="*/ 93522 h 93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734" h="93522">
                    <a:moveTo>
                      <a:pt x="10930" y="21735"/>
                    </a:moveTo>
                    <a:cubicBezTo>
                      <a:pt x="16891" y="21735"/>
                      <a:pt x="21735" y="16891"/>
                      <a:pt x="21735" y="10805"/>
                    </a:cubicBezTo>
                    <a:cubicBezTo>
                      <a:pt x="21735" y="4720"/>
                      <a:pt x="16891" y="0"/>
                      <a:pt x="10930" y="0"/>
                    </a:cubicBezTo>
                    <a:cubicBezTo>
                      <a:pt x="4844" y="0"/>
                      <a:pt x="0" y="4720"/>
                      <a:pt x="0" y="10805"/>
                    </a:cubicBezTo>
                    <a:cubicBezTo>
                      <a:pt x="0" y="16891"/>
                      <a:pt x="4844" y="21735"/>
                      <a:pt x="10930" y="21735"/>
                    </a:cubicBezTo>
                    <a:close/>
                    <a:moveTo>
                      <a:pt x="1242" y="93522"/>
                    </a:moveTo>
                    <a:lnTo>
                      <a:pt x="20493" y="93522"/>
                    </a:lnTo>
                    <a:lnTo>
                      <a:pt x="20493" y="31423"/>
                    </a:lnTo>
                    <a:lnTo>
                      <a:pt x="1242" y="31423"/>
                    </a:lnTo>
                    <a:lnTo>
                      <a:pt x="1242" y="93522"/>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13" name="Freeform: Shape 12">
                <a:extLst>
                  <a:ext uri="{FF2B5EF4-FFF2-40B4-BE49-F238E27FC236}">
                    <a16:creationId xmlns:a16="http://schemas.microsoft.com/office/drawing/2014/main" id="{C899C2AC-56D7-33DD-2B2A-F0AAA868E053}"/>
                  </a:ext>
                </a:extLst>
              </p:cNvPr>
              <p:cNvSpPr/>
              <p:nvPr/>
            </p:nvSpPr>
            <p:spPr>
              <a:xfrm>
                <a:off x="1064615" y="6570836"/>
                <a:ext cx="68453" cy="93895"/>
              </a:xfrm>
              <a:custGeom>
                <a:avLst/>
                <a:gdLst>
                  <a:gd name="connsiteX0" fmla="*/ 0 w 68453"/>
                  <a:gd name="connsiteY0" fmla="*/ 93895 h 93895"/>
                  <a:gd name="connsiteX1" fmla="*/ 18879 w 68453"/>
                  <a:gd name="connsiteY1" fmla="*/ 93895 h 93895"/>
                  <a:gd name="connsiteX2" fmla="*/ 18879 w 68453"/>
                  <a:gd name="connsiteY2" fmla="*/ 57877 h 93895"/>
                  <a:gd name="connsiteX3" fmla="*/ 39248 w 68453"/>
                  <a:gd name="connsiteY3" fmla="*/ 65826 h 93895"/>
                  <a:gd name="connsiteX4" fmla="*/ 68437 w 68453"/>
                  <a:gd name="connsiteY4" fmla="*/ 32044 h 93895"/>
                  <a:gd name="connsiteX5" fmla="*/ 39123 w 68453"/>
                  <a:gd name="connsiteY5" fmla="*/ 0 h 93895"/>
                  <a:gd name="connsiteX6" fmla="*/ 18506 w 68453"/>
                  <a:gd name="connsiteY6" fmla="*/ 9563 h 93895"/>
                  <a:gd name="connsiteX7" fmla="*/ 17513 w 68453"/>
                  <a:gd name="connsiteY7" fmla="*/ 1987 h 93895"/>
                  <a:gd name="connsiteX8" fmla="*/ 0 w 68453"/>
                  <a:gd name="connsiteY8" fmla="*/ 1987 h 93895"/>
                  <a:gd name="connsiteX9" fmla="*/ 0 w 68453"/>
                  <a:gd name="connsiteY9" fmla="*/ 93895 h 93895"/>
                  <a:gd name="connsiteX10" fmla="*/ 19251 w 68453"/>
                  <a:gd name="connsiteY10" fmla="*/ 33037 h 93895"/>
                  <a:gd name="connsiteX11" fmla="*/ 34403 w 68453"/>
                  <a:gd name="connsiteY11" fmla="*/ 17513 h 93895"/>
                  <a:gd name="connsiteX12" fmla="*/ 49184 w 68453"/>
                  <a:gd name="connsiteY12" fmla="*/ 33037 h 93895"/>
                  <a:gd name="connsiteX13" fmla="*/ 34403 w 68453"/>
                  <a:gd name="connsiteY13" fmla="*/ 48562 h 93895"/>
                  <a:gd name="connsiteX14" fmla="*/ 19251 w 68453"/>
                  <a:gd name="connsiteY14" fmla="*/ 33037 h 93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453" h="93895">
                    <a:moveTo>
                      <a:pt x="0" y="93895"/>
                    </a:moveTo>
                    <a:lnTo>
                      <a:pt x="18879" y="93895"/>
                    </a:lnTo>
                    <a:lnTo>
                      <a:pt x="18879" y="57877"/>
                    </a:lnTo>
                    <a:cubicBezTo>
                      <a:pt x="22480" y="62597"/>
                      <a:pt x="30678" y="65826"/>
                      <a:pt x="39248" y="65826"/>
                    </a:cubicBezTo>
                    <a:cubicBezTo>
                      <a:pt x="57753" y="65826"/>
                      <a:pt x="68932" y="51668"/>
                      <a:pt x="68437" y="32044"/>
                    </a:cubicBezTo>
                    <a:cubicBezTo>
                      <a:pt x="67936" y="12047"/>
                      <a:pt x="56387" y="0"/>
                      <a:pt x="39123" y="0"/>
                    </a:cubicBezTo>
                    <a:cubicBezTo>
                      <a:pt x="30305" y="0"/>
                      <a:pt x="21983" y="3850"/>
                      <a:pt x="18506" y="9563"/>
                    </a:cubicBezTo>
                    <a:lnTo>
                      <a:pt x="17513" y="1987"/>
                    </a:lnTo>
                    <a:lnTo>
                      <a:pt x="0" y="1987"/>
                    </a:lnTo>
                    <a:lnTo>
                      <a:pt x="0" y="93895"/>
                    </a:lnTo>
                    <a:close/>
                    <a:moveTo>
                      <a:pt x="19251" y="33037"/>
                    </a:moveTo>
                    <a:cubicBezTo>
                      <a:pt x="19251" y="23722"/>
                      <a:pt x="25461" y="17513"/>
                      <a:pt x="34403" y="17513"/>
                    </a:cubicBezTo>
                    <a:cubicBezTo>
                      <a:pt x="43470" y="17513"/>
                      <a:pt x="49184" y="23847"/>
                      <a:pt x="49184" y="33037"/>
                    </a:cubicBezTo>
                    <a:cubicBezTo>
                      <a:pt x="49184" y="42228"/>
                      <a:pt x="43470" y="48562"/>
                      <a:pt x="34403" y="48562"/>
                    </a:cubicBezTo>
                    <a:cubicBezTo>
                      <a:pt x="25461" y="48562"/>
                      <a:pt x="19251" y="42352"/>
                      <a:pt x="19251" y="33037"/>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14" name="Freeform: Shape 13">
                <a:extLst>
                  <a:ext uri="{FF2B5EF4-FFF2-40B4-BE49-F238E27FC236}">
                    <a16:creationId xmlns:a16="http://schemas.microsoft.com/office/drawing/2014/main" id="{6B42BAA2-44DE-545D-41DD-C693CECDD87B}"/>
                  </a:ext>
                </a:extLst>
              </p:cNvPr>
              <p:cNvSpPr/>
              <p:nvPr/>
            </p:nvSpPr>
            <p:spPr>
              <a:xfrm>
                <a:off x="1135089" y="6570836"/>
                <a:ext cx="51544" cy="65701"/>
              </a:xfrm>
              <a:custGeom>
                <a:avLst/>
                <a:gdLst>
                  <a:gd name="connsiteX0" fmla="*/ 0 w 51544"/>
                  <a:gd name="connsiteY0" fmla="*/ 44464 h 65701"/>
                  <a:gd name="connsiteX1" fmla="*/ 26081 w 51544"/>
                  <a:gd name="connsiteY1" fmla="*/ 65702 h 65701"/>
                  <a:gd name="connsiteX2" fmla="*/ 51545 w 51544"/>
                  <a:gd name="connsiteY2" fmla="*/ 44960 h 65701"/>
                  <a:gd name="connsiteX3" fmla="*/ 35892 w 51544"/>
                  <a:gd name="connsiteY3" fmla="*/ 27200 h 65701"/>
                  <a:gd name="connsiteX4" fmla="*/ 24839 w 51544"/>
                  <a:gd name="connsiteY4" fmla="*/ 24467 h 65701"/>
                  <a:gd name="connsiteX5" fmla="*/ 18379 w 51544"/>
                  <a:gd name="connsiteY5" fmla="*/ 19251 h 65701"/>
                  <a:gd name="connsiteX6" fmla="*/ 24839 w 51544"/>
                  <a:gd name="connsiteY6" fmla="*/ 13910 h 65701"/>
                  <a:gd name="connsiteX7" fmla="*/ 31917 w 51544"/>
                  <a:gd name="connsiteY7" fmla="*/ 20990 h 65701"/>
                  <a:gd name="connsiteX8" fmla="*/ 49183 w 51544"/>
                  <a:gd name="connsiteY8" fmla="*/ 20990 h 65701"/>
                  <a:gd name="connsiteX9" fmla="*/ 25210 w 51544"/>
                  <a:gd name="connsiteY9" fmla="*/ 0 h 65701"/>
                  <a:gd name="connsiteX10" fmla="*/ 1119 w 51544"/>
                  <a:gd name="connsiteY10" fmla="*/ 20617 h 65701"/>
                  <a:gd name="connsiteX11" fmla="*/ 18008 w 51544"/>
                  <a:gd name="connsiteY11" fmla="*/ 38999 h 65701"/>
                  <a:gd name="connsiteX12" fmla="*/ 28937 w 51544"/>
                  <a:gd name="connsiteY12" fmla="*/ 41856 h 65701"/>
                  <a:gd name="connsiteX13" fmla="*/ 33530 w 51544"/>
                  <a:gd name="connsiteY13" fmla="*/ 46326 h 65701"/>
                  <a:gd name="connsiteX14" fmla="*/ 25834 w 51544"/>
                  <a:gd name="connsiteY14" fmla="*/ 51419 h 65701"/>
                  <a:gd name="connsiteX15" fmla="*/ 17266 w 51544"/>
                  <a:gd name="connsiteY15" fmla="*/ 44464 h 65701"/>
                  <a:gd name="connsiteX16" fmla="*/ 0 w 51544"/>
                  <a:gd name="connsiteY16" fmla="*/ 44464 h 65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1544" h="65701">
                    <a:moveTo>
                      <a:pt x="0" y="44464"/>
                    </a:moveTo>
                    <a:cubicBezTo>
                      <a:pt x="494" y="57008"/>
                      <a:pt x="10435" y="65702"/>
                      <a:pt x="26081" y="65702"/>
                    </a:cubicBezTo>
                    <a:cubicBezTo>
                      <a:pt x="41109" y="65702"/>
                      <a:pt x="51545" y="57753"/>
                      <a:pt x="51545" y="44960"/>
                    </a:cubicBezTo>
                    <a:cubicBezTo>
                      <a:pt x="51545" y="35770"/>
                      <a:pt x="46080" y="29684"/>
                      <a:pt x="35892" y="27200"/>
                    </a:cubicBezTo>
                    <a:lnTo>
                      <a:pt x="24839" y="24467"/>
                    </a:lnTo>
                    <a:cubicBezTo>
                      <a:pt x="20864" y="23474"/>
                      <a:pt x="18379" y="22480"/>
                      <a:pt x="18379" y="19251"/>
                    </a:cubicBezTo>
                    <a:cubicBezTo>
                      <a:pt x="18379" y="16022"/>
                      <a:pt x="20987" y="13910"/>
                      <a:pt x="24839" y="13910"/>
                    </a:cubicBezTo>
                    <a:cubicBezTo>
                      <a:pt x="29185" y="13910"/>
                      <a:pt x="32041" y="16767"/>
                      <a:pt x="31917" y="20990"/>
                    </a:cubicBezTo>
                    <a:lnTo>
                      <a:pt x="49183" y="20990"/>
                    </a:lnTo>
                    <a:cubicBezTo>
                      <a:pt x="48689" y="8073"/>
                      <a:pt x="38872" y="0"/>
                      <a:pt x="25210" y="0"/>
                    </a:cubicBezTo>
                    <a:cubicBezTo>
                      <a:pt x="11424" y="0"/>
                      <a:pt x="1119" y="8197"/>
                      <a:pt x="1119" y="20617"/>
                    </a:cubicBezTo>
                    <a:cubicBezTo>
                      <a:pt x="1119" y="28939"/>
                      <a:pt x="5712" y="35770"/>
                      <a:pt x="18008" y="38999"/>
                    </a:cubicBezTo>
                    <a:lnTo>
                      <a:pt x="28937" y="41856"/>
                    </a:lnTo>
                    <a:cubicBezTo>
                      <a:pt x="32164" y="42725"/>
                      <a:pt x="33530" y="44215"/>
                      <a:pt x="33530" y="46326"/>
                    </a:cubicBezTo>
                    <a:cubicBezTo>
                      <a:pt x="33530" y="49432"/>
                      <a:pt x="30674" y="51419"/>
                      <a:pt x="25834" y="51419"/>
                    </a:cubicBezTo>
                    <a:cubicBezTo>
                      <a:pt x="20246" y="51419"/>
                      <a:pt x="17266" y="48811"/>
                      <a:pt x="17266" y="44464"/>
                    </a:cubicBezTo>
                    <a:lnTo>
                      <a:pt x="0" y="44464"/>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15" name="Freeform: Shape 14">
                <a:extLst>
                  <a:ext uri="{FF2B5EF4-FFF2-40B4-BE49-F238E27FC236}">
                    <a16:creationId xmlns:a16="http://schemas.microsoft.com/office/drawing/2014/main" id="{479259C3-EA74-B551-01C9-E0AE85B90DED}"/>
                  </a:ext>
                </a:extLst>
              </p:cNvPr>
              <p:cNvSpPr/>
              <p:nvPr/>
            </p:nvSpPr>
            <p:spPr>
              <a:xfrm>
                <a:off x="1193054" y="6572823"/>
                <a:ext cx="61108" cy="63714"/>
              </a:xfrm>
              <a:custGeom>
                <a:avLst/>
                <a:gdLst>
                  <a:gd name="connsiteX0" fmla="*/ 22855 w 61108"/>
                  <a:gd name="connsiteY0" fmla="*/ 63714 h 63714"/>
                  <a:gd name="connsiteX1" fmla="*/ 41858 w 61108"/>
                  <a:gd name="connsiteY1" fmla="*/ 55145 h 63714"/>
                  <a:gd name="connsiteX2" fmla="*/ 43100 w 61108"/>
                  <a:gd name="connsiteY2" fmla="*/ 62099 h 63714"/>
                  <a:gd name="connsiteX3" fmla="*/ 61108 w 61108"/>
                  <a:gd name="connsiteY3" fmla="*/ 62099 h 63714"/>
                  <a:gd name="connsiteX4" fmla="*/ 61108 w 61108"/>
                  <a:gd name="connsiteY4" fmla="*/ 0 h 63714"/>
                  <a:gd name="connsiteX5" fmla="*/ 41981 w 61108"/>
                  <a:gd name="connsiteY5" fmla="*/ 0 h 63714"/>
                  <a:gd name="connsiteX6" fmla="*/ 41981 w 61108"/>
                  <a:gd name="connsiteY6" fmla="*/ 32292 h 63714"/>
                  <a:gd name="connsiteX7" fmla="*/ 30427 w 61108"/>
                  <a:gd name="connsiteY7" fmla="*/ 46699 h 63714"/>
                  <a:gd name="connsiteX8" fmla="*/ 19127 w 61108"/>
                  <a:gd name="connsiteY8" fmla="*/ 32043 h 63714"/>
                  <a:gd name="connsiteX9" fmla="*/ 19127 w 61108"/>
                  <a:gd name="connsiteY9" fmla="*/ 0 h 63714"/>
                  <a:gd name="connsiteX10" fmla="*/ 0 w 61108"/>
                  <a:gd name="connsiteY10" fmla="*/ 0 h 63714"/>
                  <a:gd name="connsiteX11" fmla="*/ 0 w 61108"/>
                  <a:gd name="connsiteY11" fmla="*/ 38998 h 63714"/>
                  <a:gd name="connsiteX12" fmla="*/ 22855 w 61108"/>
                  <a:gd name="connsiteY12" fmla="*/ 63714 h 6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108" h="63714">
                    <a:moveTo>
                      <a:pt x="22855" y="63714"/>
                    </a:moveTo>
                    <a:cubicBezTo>
                      <a:pt x="30427" y="63714"/>
                      <a:pt x="38006" y="60237"/>
                      <a:pt x="41858" y="55145"/>
                    </a:cubicBezTo>
                    <a:lnTo>
                      <a:pt x="43100" y="62099"/>
                    </a:lnTo>
                    <a:lnTo>
                      <a:pt x="61108" y="62099"/>
                    </a:lnTo>
                    <a:lnTo>
                      <a:pt x="61108" y="0"/>
                    </a:lnTo>
                    <a:lnTo>
                      <a:pt x="41981" y="0"/>
                    </a:lnTo>
                    <a:lnTo>
                      <a:pt x="41981" y="32292"/>
                    </a:lnTo>
                    <a:cubicBezTo>
                      <a:pt x="41981" y="41607"/>
                      <a:pt x="39249" y="46699"/>
                      <a:pt x="30427" y="46699"/>
                    </a:cubicBezTo>
                    <a:cubicBezTo>
                      <a:pt x="23596" y="46699"/>
                      <a:pt x="19127" y="43594"/>
                      <a:pt x="19127" y="32043"/>
                    </a:cubicBezTo>
                    <a:lnTo>
                      <a:pt x="19127" y="0"/>
                    </a:lnTo>
                    <a:lnTo>
                      <a:pt x="0" y="0"/>
                    </a:lnTo>
                    <a:lnTo>
                      <a:pt x="0" y="38998"/>
                    </a:lnTo>
                    <a:cubicBezTo>
                      <a:pt x="0" y="53779"/>
                      <a:pt x="8197" y="63714"/>
                      <a:pt x="22855" y="63714"/>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16" name="Freeform: Shape 15">
                <a:extLst>
                  <a:ext uri="{FF2B5EF4-FFF2-40B4-BE49-F238E27FC236}">
                    <a16:creationId xmlns:a16="http://schemas.microsoft.com/office/drawing/2014/main" id="{D02F864C-5DD3-281F-3C23-A891BE008AC6}"/>
                  </a:ext>
                </a:extLst>
              </p:cNvPr>
              <p:cNvSpPr/>
              <p:nvPr/>
            </p:nvSpPr>
            <p:spPr>
              <a:xfrm>
                <a:off x="1265242" y="6570711"/>
                <a:ext cx="98984" cy="64211"/>
              </a:xfrm>
              <a:custGeom>
                <a:avLst/>
                <a:gdLst>
                  <a:gd name="connsiteX0" fmla="*/ 19250 w 98984"/>
                  <a:gd name="connsiteY0" fmla="*/ 64211 h 64211"/>
                  <a:gd name="connsiteX1" fmla="*/ 19250 w 98984"/>
                  <a:gd name="connsiteY1" fmla="*/ 30305 h 64211"/>
                  <a:gd name="connsiteX2" fmla="*/ 30304 w 98984"/>
                  <a:gd name="connsiteY2" fmla="*/ 16891 h 64211"/>
                  <a:gd name="connsiteX3" fmla="*/ 40368 w 98984"/>
                  <a:gd name="connsiteY3" fmla="*/ 28318 h 64211"/>
                  <a:gd name="connsiteX4" fmla="*/ 40368 w 98984"/>
                  <a:gd name="connsiteY4" fmla="*/ 64211 h 64211"/>
                  <a:gd name="connsiteX5" fmla="*/ 59241 w 98984"/>
                  <a:gd name="connsiteY5" fmla="*/ 64211 h 64211"/>
                  <a:gd name="connsiteX6" fmla="*/ 59241 w 98984"/>
                  <a:gd name="connsiteY6" fmla="*/ 30305 h 64211"/>
                  <a:gd name="connsiteX7" fmla="*/ 70171 w 98984"/>
                  <a:gd name="connsiteY7" fmla="*/ 16767 h 64211"/>
                  <a:gd name="connsiteX8" fmla="*/ 80358 w 98984"/>
                  <a:gd name="connsiteY8" fmla="*/ 28318 h 64211"/>
                  <a:gd name="connsiteX9" fmla="*/ 80358 w 98984"/>
                  <a:gd name="connsiteY9" fmla="*/ 64211 h 64211"/>
                  <a:gd name="connsiteX10" fmla="*/ 98984 w 98984"/>
                  <a:gd name="connsiteY10" fmla="*/ 64211 h 64211"/>
                  <a:gd name="connsiteX11" fmla="*/ 98984 w 98984"/>
                  <a:gd name="connsiteY11" fmla="*/ 23598 h 64211"/>
                  <a:gd name="connsiteX12" fmla="*/ 75512 w 98984"/>
                  <a:gd name="connsiteY12" fmla="*/ 0 h 64211"/>
                  <a:gd name="connsiteX13" fmla="*/ 56014 w 98984"/>
                  <a:gd name="connsiteY13" fmla="*/ 11054 h 64211"/>
                  <a:gd name="connsiteX14" fmla="*/ 35521 w 98984"/>
                  <a:gd name="connsiteY14" fmla="*/ 0 h 64211"/>
                  <a:gd name="connsiteX15" fmla="*/ 18632 w 98984"/>
                  <a:gd name="connsiteY15" fmla="*/ 8073 h 64211"/>
                  <a:gd name="connsiteX16" fmla="*/ 17884 w 98984"/>
                  <a:gd name="connsiteY16" fmla="*/ 2112 h 64211"/>
                  <a:gd name="connsiteX17" fmla="*/ 0 w 98984"/>
                  <a:gd name="connsiteY17" fmla="*/ 2112 h 64211"/>
                  <a:gd name="connsiteX18" fmla="*/ 0 w 98984"/>
                  <a:gd name="connsiteY18" fmla="*/ 64211 h 64211"/>
                  <a:gd name="connsiteX19" fmla="*/ 19250 w 98984"/>
                  <a:gd name="connsiteY19" fmla="*/ 64211 h 64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984" h="64211">
                    <a:moveTo>
                      <a:pt x="19250" y="64211"/>
                    </a:moveTo>
                    <a:lnTo>
                      <a:pt x="19250" y="30305"/>
                    </a:lnTo>
                    <a:cubicBezTo>
                      <a:pt x="19250" y="19872"/>
                      <a:pt x="24839" y="16891"/>
                      <a:pt x="30304" y="16891"/>
                    </a:cubicBezTo>
                    <a:cubicBezTo>
                      <a:pt x="36393" y="16891"/>
                      <a:pt x="40368" y="20617"/>
                      <a:pt x="40368" y="28318"/>
                    </a:cubicBezTo>
                    <a:lnTo>
                      <a:pt x="40368" y="64211"/>
                    </a:lnTo>
                    <a:lnTo>
                      <a:pt x="59241" y="64211"/>
                    </a:lnTo>
                    <a:lnTo>
                      <a:pt x="59241" y="30305"/>
                    </a:lnTo>
                    <a:cubicBezTo>
                      <a:pt x="59241" y="19748"/>
                      <a:pt x="64706" y="16767"/>
                      <a:pt x="70171" y="16767"/>
                    </a:cubicBezTo>
                    <a:cubicBezTo>
                      <a:pt x="76260" y="16767"/>
                      <a:pt x="80358" y="20493"/>
                      <a:pt x="80358" y="28318"/>
                    </a:cubicBezTo>
                    <a:lnTo>
                      <a:pt x="80358" y="64211"/>
                    </a:lnTo>
                    <a:lnTo>
                      <a:pt x="98984" y="64211"/>
                    </a:lnTo>
                    <a:lnTo>
                      <a:pt x="98984" y="23598"/>
                    </a:lnTo>
                    <a:cubicBezTo>
                      <a:pt x="98984" y="9439"/>
                      <a:pt x="91535" y="0"/>
                      <a:pt x="75512" y="0"/>
                    </a:cubicBezTo>
                    <a:cubicBezTo>
                      <a:pt x="66573" y="0"/>
                      <a:pt x="59241" y="4347"/>
                      <a:pt x="56014" y="11054"/>
                    </a:cubicBezTo>
                    <a:cubicBezTo>
                      <a:pt x="52286" y="4347"/>
                      <a:pt x="45833" y="0"/>
                      <a:pt x="35521" y="0"/>
                    </a:cubicBezTo>
                    <a:cubicBezTo>
                      <a:pt x="28690" y="0"/>
                      <a:pt x="22354" y="3105"/>
                      <a:pt x="18632" y="8073"/>
                    </a:cubicBezTo>
                    <a:lnTo>
                      <a:pt x="17884" y="2112"/>
                    </a:lnTo>
                    <a:lnTo>
                      <a:pt x="0" y="2112"/>
                    </a:lnTo>
                    <a:lnTo>
                      <a:pt x="0" y="64211"/>
                    </a:lnTo>
                    <a:lnTo>
                      <a:pt x="19250" y="64211"/>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17" name="Freeform: Shape 16">
                <a:extLst>
                  <a:ext uri="{FF2B5EF4-FFF2-40B4-BE49-F238E27FC236}">
                    <a16:creationId xmlns:a16="http://schemas.microsoft.com/office/drawing/2014/main" id="{34E88ECA-D931-CC05-0DE0-9E98504427EC}"/>
                  </a:ext>
                </a:extLst>
              </p:cNvPr>
              <p:cNvSpPr/>
              <p:nvPr/>
            </p:nvSpPr>
            <p:spPr>
              <a:xfrm>
                <a:off x="761155" y="6543024"/>
                <a:ext cx="56386" cy="91907"/>
              </a:xfrm>
              <a:custGeom>
                <a:avLst/>
                <a:gdLst>
                  <a:gd name="connsiteX0" fmla="*/ 20369 w 56386"/>
                  <a:gd name="connsiteY0" fmla="*/ 0 h 91907"/>
                  <a:gd name="connsiteX1" fmla="*/ 0 w 56386"/>
                  <a:gd name="connsiteY1" fmla="*/ 0 h 91907"/>
                  <a:gd name="connsiteX2" fmla="*/ 0 w 56386"/>
                  <a:gd name="connsiteY2" fmla="*/ 91908 h 91907"/>
                  <a:gd name="connsiteX3" fmla="*/ 56387 w 56386"/>
                  <a:gd name="connsiteY3" fmla="*/ 91908 h 91907"/>
                  <a:gd name="connsiteX4" fmla="*/ 56387 w 56386"/>
                  <a:gd name="connsiteY4" fmla="*/ 73899 h 91907"/>
                  <a:gd name="connsiteX5" fmla="*/ 20369 w 56386"/>
                  <a:gd name="connsiteY5" fmla="*/ 73899 h 91907"/>
                  <a:gd name="connsiteX6" fmla="*/ 20369 w 56386"/>
                  <a:gd name="connsiteY6" fmla="*/ 0 h 91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386" h="91907">
                    <a:moveTo>
                      <a:pt x="20369" y="0"/>
                    </a:moveTo>
                    <a:lnTo>
                      <a:pt x="0" y="0"/>
                    </a:lnTo>
                    <a:lnTo>
                      <a:pt x="0" y="91908"/>
                    </a:lnTo>
                    <a:lnTo>
                      <a:pt x="56387" y="91908"/>
                    </a:lnTo>
                    <a:lnTo>
                      <a:pt x="56387" y="73899"/>
                    </a:lnTo>
                    <a:lnTo>
                      <a:pt x="20369" y="73899"/>
                    </a:lnTo>
                    <a:lnTo>
                      <a:pt x="20369" y="0"/>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18" name="Freeform: Shape 17">
                <a:extLst>
                  <a:ext uri="{FF2B5EF4-FFF2-40B4-BE49-F238E27FC236}">
                    <a16:creationId xmlns:a16="http://schemas.microsoft.com/office/drawing/2014/main" id="{05486BF7-376A-5428-6231-CBCF97931421}"/>
                  </a:ext>
                </a:extLst>
              </p:cNvPr>
              <p:cNvSpPr/>
              <p:nvPr/>
            </p:nvSpPr>
            <p:spPr>
              <a:xfrm>
                <a:off x="819487" y="6570969"/>
                <a:ext cx="65950" cy="65453"/>
              </a:xfrm>
              <a:custGeom>
                <a:avLst/>
                <a:gdLst>
                  <a:gd name="connsiteX0" fmla="*/ 0 w 65950"/>
                  <a:gd name="connsiteY0" fmla="*/ 32789 h 65453"/>
                  <a:gd name="connsiteX1" fmla="*/ 33037 w 65950"/>
                  <a:gd name="connsiteY1" fmla="*/ 65454 h 65453"/>
                  <a:gd name="connsiteX2" fmla="*/ 65950 w 65950"/>
                  <a:gd name="connsiteY2" fmla="*/ 32789 h 65453"/>
                  <a:gd name="connsiteX3" fmla="*/ 33037 w 65950"/>
                  <a:gd name="connsiteY3" fmla="*/ 0 h 65453"/>
                  <a:gd name="connsiteX4" fmla="*/ 0 w 65950"/>
                  <a:gd name="connsiteY4" fmla="*/ 32789 h 65453"/>
                  <a:gd name="connsiteX5" fmla="*/ 19251 w 65950"/>
                  <a:gd name="connsiteY5" fmla="*/ 32665 h 65453"/>
                  <a:gd name="connsiteX6" fmla="*/ 33037 w 65950"/>
                  <a:gd name="connsiteY6" fmla="*/ 17140 h 65453"/>
                  <a:gd name="connsiteX7" fmla="*/ 46699 w 65950"/>
                  <a:gd name="connsiteY7" fmla="*/ 32665 h 65453"/>
                  <a:gd name="connsiteX8" fmla="*/ 33037 w 65950"/>
                  <a:gd name="connsiteY8" fmla="*/ 48314 h 65453"/>
                  <a:gd name="connsiteX9" fmla="*/ 19251 w 65950"/>
                  <a:gd name="connsiteY9" fmla="*/ 32665 h 6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50" h="65453">
                    <a:moveTo>
                      <a:pt x="0" y="32789"/>
                    </a:moveTo>
                    <a:cubicBezTo>
                      <a:pt x="0" y="52412"/>
                      <a:pt x="13166" y="65454"/>
                      <a:pt x="33037" y="65454"/>
                    </a:cubicBezTo>
                    <a:cubicBezTo>
                      <a:pt x="52785" y="65454"/>
                      <a:pt x="65950" y="52412"/>
                      <a:pt x="65950" y="32789"/>
                    </a:cubicBezTo>
                    <a:cubicBezTo>
                      <a:pt x="65950" y="13166"/>
                      <a:pt x="52785" y="0"/>
                      <a:pt x="33037" y="0"/>
                    </a:cubicBezTo>
                    <a:cubicBezTo>
                      <a:pt x="13166" y="0"/>
                      <a:pt x="0" y="13166"/>
                      <a:pt x="0" y="32789"/>
                    </a:cubicBezTo>
                    <a:close/>
                    <a:moveTo>
                      <a:pt x="19251" y="32665"/>
                    </a:moveTo>
                    <a:cubicBezTo>
                      <a:pt x="19251" y="23350"/>
                      <a:pt x="24716" y="17140"/>
                      <a:pt x="33037" y="17140"/>
                    </a:cubicBezTo>
                    <a:cubicBezTo>
                      <a:pt x="41234" y="17140"/>
                      <a:pt x="46699" y="23350"/>
                      <a:pt x="46699" y="32665"/>
                    </a:cubicBezTo>
                    <a:cubicBezTo>
                      <a:pt x="46699" y="42104"/>
                      <a:pt x="41234" y="48314"/>
                      <a:pt x="33037" y="48314"/>
                    </a:cubicBezTo>
                    <a:cubicBezTo>
                      <a:pt x="24716" y="48314"/>
                      <a:pt x="19251" y="42104"/>
                      <a:pt x="19251" y="32665"/>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19" name="Freeform: Shape 18">
                <a:extLst>
                  <a:ext uri="{FF2B5EF4-FFF2-40B4-BE49-F238E27FC236}">
                    <a16:creationId xmlns:a16="http://schemas.microsoft.com/office/drawing/2014/main" id="{E682556D-9E88-C3EE-7769-3C4A4BB00DA1}"/>
                  </a:ext>
                </a:extLst>
              </p:cNvPr>
              <p:cNvSpPr/>
              <p:nvPr/>
            </p:nvSpPr>
            <p:spPr>
              <a:xfrm>
                <a:off x="888266" y="6570721"/>
                <a:ext cx="67564" cy="95882"/>
              </a:xfrm>
              <a:custGeom>
                <a:avLst/>
                <a:gdLst>
                  <a:gd name="connsiteX0" fmla="*/ 248 w 67564"/>
                  <a:gd name="connsiteY0" fmla="*/ 32043 h 95882"/>
                  <a:gd name="connsiteX1" fmla="*/ 29684 w 67564"/>
                  <a:gd name="connsiteY1" fmla="*/ 63466 h 95882"/>
                  <a:gd name="connsiteX2" fmla="*/ 48810 w 67564"/>
                  <a:gd name="connsiteY2" fmla="*/ 55641 h 95882"/>
                  <a:gd name="connsiteX3" fmla="*/ 48810 w 67564"/>
                  <a:gd name="connsiteY3" fmla="*/ 64211 h 95882"/>
                  <a:gd name="connsiteX4" fmla="*/ 34031 w 67564"/>
                  <a:gd name="connsiteY4" fmla="*/ 78494 h 95882"/>
                  <a:gd name="connsiteX5" fmla="*/ 19375 w 67564"/>
                  <a:gd name="connsiteY5" fmla="*/ 67440 h 95882"/>
                  <a:gd name="connsiteX6" fmla="*/ 0 w 67564"/>
                  <a:gd name="connsiteY6" fmla="*/ 67440 h 95882"/>
                  <a:gd name="connsiteX7" fmla="*/ 32913 w 67564"/>
                  <a:gd name="connsiteY7" fmla="*/ 95882 h 95882"/>
                  <a:gd name="connsiteX8" fmla="*/ 67564 w 67564"/>
                  <a:gd name="connsiteY8" fmla="*/ 60237 h 95882"/>
                  <a:gd name="connsiteX9" fmla="*/ 67564 w 67564"/>
                  <a:gd name="connsiteY9" fmla="*/ 2111 h 95882"/>
                  <a:gd name="connsiteX10" fmla="*/ 50301 w 67564"/>
                  <a:gd name="connsiteY10" fmla="*/ 2111 h 95882"/>
                  <a:gd name="connsiteX11" fmla="*/ 49307 w 67564"/>
                  <a:gd name="connsiteY11" fmla="*/ 8446 h 95882"/>
                  <a:gd name="connsiteX12" fmla="*/ 30056 w 67564"/>
                  <a:gd name="connsiteY12" fmla="*/ 0 h 95882"/>
                  <a:gd name="connsiteX13" fmla="*/ 248 w 67564"/>
                  <a:gd name="connsiteY13" fmla="*/ 32043 h 95882"/>
                  <a:gd name="connsiteX14" fmla="*/ 19623 w 67564"/>
                  <a:gd name="connsiteY14" fmla="*/ 31547 h 95882"/>
                  <a:gd name="connsiteX15" fmla="*/ 33161 w 67564"/>
                  <a:gd name="connsiteY15" fmla="*/ 16643 h 95882"/>
                  <a:gd name="connsiteX16" fmla="*/ 48438 w 67564"/>
                  <a:gd name="connsiteY16" fmla="*/ 31547 h 95882"/>
                  <a:gd name="connsiteX17" fmla="*/ 33285 w 67564"/>
                  <a:gd name="connsiteY17" fmla="*/ 46823 h 95882"/>
                  <a:gd name="connsiteX18" fmla="*/ 19623 w 67564"/>
                  <a:gd name="connsiteY18" fmla="*/ 31547 h 95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7564" h="95882">
                    <a:moveTo>
                      <a:pt x="248" y="32043"/>
                    </a:moveTo>
                    <a:cubicBezTo>
                      <a:pt x="248" y="50798"/>
                      <a:pt x="12420" y="63466"/>
                      <a:pt x="29684" y="63466"/>
                    </a:cubicBezTo>
                    <a:cubicBezTo>
                      <a:pt x="38005" y="63466"/>
                      <a:pt x="45209" y="60485"/>
                      <a:pt x="48810" y="55641"/>
                    </a:cubicBezTo>
                    <a:lnTo>
                      <a:pt x="48810" y="64211"/>
                    </a:lnTo>
                    <a:cubicBezTo>
                      <a:pt x="48810" y="72781"/>
                      <a:pt x="43470" y="78494"/>
                      <a:pt x="34031" y="78494"/>
                    </a:cubicBezTo>
                    <a:cubicBezTo>
                      <a:pt x="25585" y="78494"/>
                      <a:pt x="19747" y="74519"/>
                      <a:pt x="19375" y="67440"/>
                    </a:cubicBezTo>
                    <a:lnTo>
                      <a:pt x="0" y="67440"/>
                    </a:lnTo>
                    <a:cubicBezTo>
                      <a:pt x="1738" y="84456"/>
                      <a:pt x="14904" y="95882"/>
                      <a:pt x="32913" y="95882"/>
                    </a:cubicBezTo>
                    <a:cubicBezTo>
                      <a:pt x="54151" y="95882"/>
                      <a:pt x="67564" y="82096"/>
                      <a:pt x="67564" y="60237"/>
                    </a:cubicBezTo>
                    <a:lnTo>
                      <a:pt x="67564" y="2111"/>
                    </a:lnTo>
                    <a:lnTo>
                      <a:pt x="50301" y="2111"/>
                    </a:lnTo>
                    <a:lnTo>
                      <a:pt x="49307" y="8446"/>
                    </a:lnTo>
                    <a:cubicBezTo>
                      <a:pt x="45829" y="3353"/>
                      <a:pt x="38502" y="0"/>
                      <a:pt x="30056" y="0"/>
                    </a:cubicBezTo>
                    <a:cubicBezTo>
                      <a:pt x="12668" y="0"/>
                      <a:pt x="248" y="13041"/>
                      <a:pt x="248" y="32043"/>
                    </a:cubicBezTo>
                    <a:close/>
                    <a:moveTo>
                      <a:pt x="19623" y="31547"/>
                    </a:moveTo>
                    <a:cubicBezTo>
                      <a:pt x="19623" y="22604"/>
                      <a:pt x="25585" y="16643"/>
                      <a:pt x="33161" y="16643"/>
                    </a:cubicBezTo>
                    <a:cubicBezTo>
                      <a:pt x="41979" y="16643"/>
                      <a:pt x="48438" y="22480"/>
                      <a:pt x="48438" y="31547"/>
                    </a:cubicBezTo>
                    <a:cubicBezTo>
                      <a:pt x="48438" y="40613"/>
                      <a:pt x="42104" y="46823"/>
                      <a:pt x="33285" y="46823"/>
                    </a:cubicBezTo>
                    <a:cubicBezTo>
                      <a:pt x="25709" y="46823"/>
                      <a:pt x="19623" y="40613"/>
                      <a:pt x="19623" y="31547"/>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20" name="Freeform: Shape 19">
                <a:extLst>
                  <a:ext uri="{FF2B5EF4-FFF2-40B4-BE49-F238E27FC236}">
                    <a16:creationId xmlns:a16="http://schemas.microsoft.com/office/drawing/2014/main" id="{55E49A26-C369-9527-7DDC-A3FFAC1EB71E}"/>
                  </a:ext>
                </a:extLst>
              </p:cNvPr>
              <p:cNvSpPr/>
              <p:nvPr/>
            </p:nvSpPr>
            <p:spPr>
              <a:xfrm>
                <a:off x="961405" y="6570969"/>
                <a:ext cx="65950" cy="65453"/>
              </a:xfrm>
              <a:custGeom>
                <a:avLst/>
                <a:gdLst>
                  <a:gd name="connsiteX0" fmla="*/ 0 w 65950"/>
                  <a:gd name="connsiteY0" fmla="*/ 32789 h 65453"/>
                  <a:gd name="connsiteX1" fmla="*/ 33037 w 65950"/>
                  <a:gd name="connsiteY1" fmla="*/ 65454 h 65453"/>
                  <a:gd name="connsiteX2" fmla="*/ 65950 w 65950"/>
                  <a:gd name="connsiteY2" fmla="*/ 32789 h 65453"/>
                  <a:gd name="connsiteX3" fmla="*/ 33037 w 65950"/>
                  <a:gd name="connsiteY3" fmla="*/ 0 h 65453"/>
                  <a:gd name="connsiteX4" fmla="*/ 0 w 65950"/>
                  <a:gd name="connsiteY4" fmla="*/ 32789 h 65453"/>
                  <a:gd name="connsiteX5" fmla="*/ 19251 w 65950"/>
                  <a:gd name="connsiteY5" fmla="*/ 32665 h 65453"/>
                  <a:gd name="connsiteX6" fmla="*/ 33037 w 65950"/>
                  <a:gd name="connsiteY6" fmla="*/ 17140 h 65453"/>
                  <a:gd name="connsiteX7" fmla="*/ 46699 w 65950"/>
                  <a:gd name="connsiteY7" fmla="*/ 32665 h 65453"/>
                  <a:gd name="connsiteX8" fmla="*/ 33037 w 65950"/>
                  <a:gd name="connsiteY8" fmla="*/ 48314 h 65453"/>
                  <a:gd name="connsiteX9" fmla="*/ 19251 w 65950"/>
                  <a:gd name="connsiteY9" fmla="*/ 32665 h 6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50" h="65453">
                    <a:moveTo>
                      <a:pt x="0" y="32789"/>
                    </a:moveTo>
                    <a:cubicBezTo>
                      <a:pt x="0" y="52412"/>
                      <a:pt x="13165" y="65454"/>
                      <a:pt x="33037" y="65454"/>
                    </a:cubicBezTo>
                    <a:cubicBezTo>
                      <a:pt x="52785" y="65454"/>
                      <a:pt x="65950" y="52412"/>
                      <a:pt x="65950" y="32789"/>
                    </a:cubicBezTo>
                    <a:cubicBezTo>
                      <a:pt x="65950" y="13166"/>
                      <a:pt x="52785" y="0"/>
                      <a:pt x="33037" y="0"/>
                    </a:cubicBezTo>
                    <a:cubicBezTo>
                      <a:pt x="13165" y="0"/>
                      <a:pt x="0" y="13166"/>
                      <a:pt x="0" y="32789"/>
                    </a:cubicBezTo>
                    <a:close/>
                    <a:moveTo>
                      <a:pt x="19251" y="32665"/>
                    </a:moveTo>
                    <a:cubicBezTo>
                      <a:pt x="19251" y="23350"/>
                      <a:pt x="24716" y="17140"/>
                      <a:pt x="33037" y="17140"/>
                    </a:cubicBezTo>
                    <a:cubicBezTo>
                      <a:pt x="41234" y="17140"/>
                      <a:pt x="46699" y="23350"/>
                      <a:pt x="46699" y="32665"/>
                    </a:cubicBezTo>
                    <a:cubicBezTo>
                      <a:pt x="46699" y="42104"/>
                      <a:pt x="41234" y="48314"/>
                      <a:pt x="33037" y="48314"/>
                    </a:cubicBezTo>
                    <a:cubicBezTo>
                      <a:pt x="24716" y="48314"/>
                      <a:pt x="19251" y="42104"/>
                      <a:pt x="19251" y="32665"/>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grpSp>
      </p:grpSp>
      <p:grpSp>
        <p:nvGrpSpPr>
          <p:cNvPr id="61" name="Group 60">
            <a:extLst>
              <a:ext uri="{FF2B5EF4-FFF2-40B4-BE49-F238E27FC236}">
                <a16:creationId xmlns:a16="http://schemas.microsoft.com/office/drawing/2014/main" id="{3642F30B-16CE-F830-E572-3FD7F139936F}"/>
              </a:ext>
            </a:extLst>
          </p:cNvPr>
          <p:cNvGrpSpPr/>
          <p:nvPr/>
        </p:nvGrpSpPr>
        <p:grpSpPr>
          <a:xfrm>
            <a:off x="5610455" y="1930154"/>
            <a:ext cx="974503" cy="221479"/>
            <a:chOff x="5607760" y="1888600"/>
            <a:chExt cx="914483" cy="207838"/>
          </a:xfrm>
          <a:solidFill>
            <a:schemeClr val="bg1">
              <a:lumMod val="50000"/>
            </a:schemeClr>
          </a:solidFill>
        </p:grpSpPr>
        <p:sp>
          <p:nvSpPr>
            <p:cNvPr id="59" name="Freeform: Shape 58">
              <a:extLst>
                <a:ext uri="{FF2B5EF4-FFF2-40B4-BE49-F238E27FC236}">
                  <a16:creationId xmlns:a16="http://schemas.microsoft.com/office/drawing/2014/main" id="{F2750257-CBDB-71CE-88BE-F27F405C6D91}"/>
                </a:ext>
              </a:extLst>
            </p:cNvPr>
            <p:cNvSpPr/>
            <p:nvPr/>
          </p:nvSpPr>
          <p:spPr>
            <a:xfrm>
              <a:off x="5607760" y="1888600"/>
              <a:ext cx="893700" cy="207838"/>
            </a:xfrm>
            <a:custGeom>
              <a:avLst/>
              <a:gdLst>
                <a:gd name="connsiteX0" fmla="*/ 77939 w 893700"/>
                <a:gd name="connsiteY0" fmla="*/ 145487 h 207838"/>
                <a:gd name="connsiteX1" fmla="*/ 51959 w 893700"/>
                <a:gd name="connsiteY1" fmla="*/ 119507 h 207838"/>
                <a:gd name="connsiteX2" fmla="*/ 51959 w 893700"/>
                <a:gd name="connsiteY2" fmla="*/ 0 h 207838"/>
                <a:gd name="connsiteX3" fmla="*/ 0 w 893700"/>
                <a:gd name="connsiteY3" fmla="*/ 0 h 207838"/>
                <a:gd name="connsiteX4" fmla="*/ 0 w 893700"/>
                <a:gd name="connsiteY4" fmla="*/ 119507 h 207838"/>
                <a:gd name="connsiteX5" fmla="*/ 77939 w 893700"/>
                <a:gd name="connsiteY5" fmla="*/ 197446 h 207838"/>
                <a:gd name="connsiteX6" fmla="*/ 135094 w 893700"/>
                <a:gd name="connsiteY6" fmla="*/ 197446 h 207838"/>
                <a:gd name="connsiteX7" fmla="*/ 135094 w 893700"/>
                <a:gd name="connsiteY7" fmla="*/ 145487 h 207838"/>
                <a:gd name="connsiteX8" fmla="*/ 77939 w 893700"/>
                <a:gd name="connsiteY8" fmla="*/ 145487 h 207838"/>
                <a:gd name="connsiteX9" fmla="*/ 233817 w 893700"/>
                <a:gd name="connsiteY9" fmla="*/ 51960 h 207838"/>
                <a:gd name="connsiteX10" fmla="*/ 187054 w 893700"/>
                <a:gd name="connsiteY10" fmla="*/ 98723 h 207838"/>
                <a:gd name="connsiteX11" fmla="*/ 233817 w 893700"/>
                <a:gd name="connsiteY11" fmla="*/ 145487 h 207838"/>
                <a:gd name="connsiteX12" fmla="*/ 280580 w 893700"/>
                <a:gd name="connsiteY12" fmla="*/ 98723 h 207838"/>
                <a:gd name="connsiteX13" fmla="*/ 233817 w 893700"/>
                <a:gd name="connsiteY13" fmla="*/ 51960 h 207838"/>
                <a:gd name="connsiteX14" fmla="*/ 135094 w 893700"/>
                <a:gd name="connsiteY14" fmla="*/ 98723 h 207838"/>
                <a:gd name="connsiteX15" fmla="*/ 233817 w 893700"/>
                <a:gd name="connsiteY15" fmla="*/ 0 h 207838"/>
                <a:gd name="connsiteX16" fmla="*/ 332540 w 893700"/>
                <a:gd name="connsiteY16" fmla="*/ 98723 h 207838"/>
                <a:gd name="connsiteX17" fmla="*/ 233817 w 893700"/>
                <a:gd name="connsiteY17" fmla="*/ 197446 h 207838"/>
                <a:gd name="connsiteX18" fmla="*/ 135094 w 893700"/>
                <a:gd name="connsiteY18" fmla="*/ 98723 h 207838"/>
                <a:gd name="connsiteX19" fmla="*/ 794978 w 893700"/>
                <a:gd name="connsiteY19" fmla="*/ 51960 h 207838"/>
                <a:gd name="connsiteX20" fmla="*/ 748214 w 893700"/>
                <a:gd name="connsiteY20" fmla="*/ 98723 h 207838"/>
                <a:gd name="connsiteX21" fmla="*/ 794978 w 893700"/>
                <a:gd name="connsiteY21" fmla="*/ 145487 h 207838"/>
                <a:gd name="connsiteX22" fmla="*/ 841741 w 893700"/>
                <a:gd name="connsiteY22" fmla="*/ 98723 h 207838"/>
                <a:gd name="connsiteX23" fmla="*/ 794978 w 893700"/>
                <a:gd name="connsiteY23" fmla="*/ 51960 h 207838"/>
                <a:gd name="connsiteX24" fmla="*/ 696255 w 893700"/>
                <a:gd name="connsiteY24" fmla="*/ 98723 h 207838"/>
                <a:gd name="connsiteX25" fmla="*/ 794978 w 893700"/>
                <a:gd name="connsiteY25" fmla="*/ 0 h 207838"/>
                <a:gd name="connsiteX26" fmla="*/ 893700 w 893700"/>
                <a:gd name="connsiteY26" fmla="*/ 98723 h 207838"/>
                <a:gd name="connsiteX27" fmla="*/ 794978 w 893700"/>
                <a:gd name="connsiteY27" fmla="*/ 197446 h 207838"/>
                <a:gd name="connsiteX28" fmla="*/ 696255 w 893700"/>
                <a:gd name="connsiteY28" fmla="*/ 98723 h 207838"/>
                <a:gd name="connsiteX29" fmla="*/ 441654 w 893700"/>
                <a:gd name="connsiteY29" fmla="*/ 0 h 207838"/>
                <a:gd name="connsiteX30" fmla="*/ 342932 w 893700"/>
                <a:gd name="connsiteY30" fmla="*/ 98723 h 207838"/>
                <a:gd name="connsiteX31" fmla="*/ 441654 w 893700"/>
                <a:gd name="connsiteY31" fmla="*/ 197446 h 207838"/>
                <a:gd name="connsiteX32" fmla="*/ 587140 w 893700"/>
                <a:gd name="connsiteY32" fmla="*/ 197446 h 207838"/>
                <a:gd name="connsiteX33" fmla="*/ 616518 w 893700"/>
                <a:gd name="connsiteY33" fmla="*/ 192998 h 207838"/>
                <a:gd name="connsiteX34" fmla="*/ 644296 w 893700"/>
                <a:gd name="connsiteY34" fmla="*/ 207838 h 207838"/>
                <a:gd name="connsiteX35" fmla="*/ 674266 w 893700"/>
                <a:gd name="connsiteY35" fmla="*/ 151701 h 207838"/>
                <a:gd name="connsiteX36" fmla="*/ 685863 w 893700"/>
                <a:gd name="connsiteY36" fmla="*/ 105275 h 207838"/>
                <a:gd name="connsiteX37" fmla="*/ 685863 w 893700"/>
                <a:gd name="connsiteY37" fmla="*/ 98723 h 207838"/>
                <a:gd name="connsiteX38" fmla="*/ 587140 w 893700"/>
                <a:gd name="connsiteY38" fmla="*/ 0 h 207838"/>
                <a:gd name="connsiteX39" fmla="*/ 441654 w 893700"/>
                <a:gd name="connsiteY39" fmla="*/ 0 h 207838"/>
                <a:gd name="connsiteX40" fmla="*/ 633904 w 893700"/>
                <a:gd name="connsiteY40" fmla="*/ 98723 h 207838"/>
                <a:gd name="connsiteX41" fmla="*/ 587140 w 893700"/>
                <a:gd name="connsiteY41" fmla="*/ 51960 h 207838"/>
                <a:gd name="connsiteX42" fmla="*/ 441654 w 893700"/>
                <a:gd name="connsiteY42" fmla="*/ 51960 h 207838"/>
                <a:gd name="connsiteX43" fmla="*/ 394891 w 893700"/>
                <a:gd name="connsiteY43" fmla="*/ 98723 h 207838"/>
                <a:gd name="connsiteX44" fmla="*/ 441654 w 893700"/>
                <a:gd name="connsiteY44" fmla="*/ 145487 h 207838"/>
                <a:gd name="connsiteX45" fmla="*/ 587140 w 893700"/>
                <a:gd name="connsiteY45" fmla="*/ 145487 h 207838"/>
                <a:gd name="connsiteX46" fmla="*/ 633904 w 893700"/>
                <a:gd name="connsiteY46" fmla="*/ 99087 h 207838"/>
                <a:gd name="connsiteX47" fmla="*/ 633904 w 893700"/>
                <a:gd name="connsiteY47" fmla="*/ 98723 h 207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893700" h="207838">
                  <a:moveTo>
                    <a:pt x="77939" y="145487"/>
                  </a:moveTo>
                  <a:cubicBezTo>
                    <a:pt x="63591" y="145487"/>
                    <a:pt x="51959" y="133855"/>
                    <a:pt x="51959" y="119507"/>
                  </a:cubicBezTo>
                  <a:lnTo>
                    <a:pt x="51959" y="0"/>
                  </a:lnTo>
                  <a:lnTo>
                    <a:pt x="0" y="0"/>
                  </a:lnTo>
                  <a:lnTo>
                    <a:pt x="0" y="119507"/>
                  </a:lnTo>
                  <a:cubicBezTo>
                    <a:pt x="0" y="162550"/>
                    <a:pt x="34896" y="197446"/>
                    <a:pt x="77939" y="197446"/>
                  </a:cubicBezTo>
                  <a:lnTo>
                    <a:pt x="135094" y="197446"/>
                  </a:lnTo>
                  <a:lnTo>
                    <a:pt x="135094" y="145487"/>
                  </a:lnTo>
                  <a:lnTo>
                    <a:pt x="77939" y="145487"/>
                  </a:lnTo>
                  <a:close/>
                  <a:moveTo>
                    <a:pt x="233817" y="51960"/>
                  </a:moveTo>
                  <a:cubicBezTo>
                    <a:pt x="207990" y="51960"/>
                    <a:pt x="187054" y="72896"/>
                    <a:pt x="187054" y="98723"/>
                  </a:cubicBezTo>
                  <a:cubicBezTo>
                    <a:pt x="187054" y="124550"/>
                    <a:pt x="207990" y="145487"/>
                    <a:pt x="233817" y="145487"/>
                  </a:cubicBezTo>
                  <a:cubicBezTo>
                    <a:pt x="259644" y="145487"/>
                    <a:pt x="280580" y="124550"/>
                    <a:pt x="280580" y="98723"/>
                  </a:cubicBezTo>
                  <a:cubicBezTo>
                    <a:pt x="280580" y="72896"/>
                    <a:pt x="259644" y="51960"/>
                    <a:pt x="233817" y="51960"/>
                  </a:cubicBezTo>
                  <a:close/>
                  <a:moveTo>
                    <a:pt x="135094" y="98723"/>
                  </a:moveTo>
                  <a:cubicBezTo>
                    <a:pt x="135094" y="44202"/>
                    <a:pt x="179296" y="0"/>
                    <a:pt x="233817" y="0"/>
                  </a:cubicBezTo>
                  <a:cubicBezTo>
                    <a:pt x="288338" y="0"/>
                    <a:pt x="332540" y="44202"/>
                    <a:pt x="332540" y="98723"/>
                  </a:cubicBezTo>
                  <a:cubicBezTo>
                    <a:pt x="332540" y="153244"/>
                    <a:pt x="288338" y="197446"/>
                    <a:pt x="233817" y="197446"/>
                  </a:cubicBezTo>
                  <a:cubicBezTo>
                    <a:pt x="179296" y="197446"/>
                    <a:pt x="135094" y="153244"/>
                    <a:pt x="135094" y="98723"/>
                  </a:cubicBezTo>
                  <a:close/>
                  <a:moveTo>
                    <a:pt x="794978" y="51960"/>
                  </a:moveTo>
                  <a:cubicBezTo>
                    <a:pt x="769149" y="51960"/>
                    <a:pt x="748214" y="72896"/>
                    <a:pt x="748214" y="98723"/>
                  </a:cubicBezTo>
                  <a:cubicBezTo>
                    <a:pt x="748214" y="124550"/>
                    <a:pt x="769149" y="145487"/>
                    <a:pt x="794978" y="145487"/>
                  </a:cubicBezTo>
                  <a:cubicBezTo>
                    <a:pt x="820807" y="145487"/>
                    <a:pt x="841741" y="124550"/>
                    <a:pt x="841741" y="98723"/>
                  </a:cubicBezTo>
                  <a:cubicBezTo>
                    <a:pt x="841741" y="72896"/>
                    <a:pt x="820807" y="51960"/>
                    <a:pt x="794978" y="51960"/>
                  </a:cubicBezTo>
                  <a:close/>
                  <a:moveTo>
                    <a:pt x="696255" y="98723"/>
                  </a:moveTo>
                  <a:cubicBezTo>
                    <a:pt x="696255" y="44202"/>
                    <a:pt x="740457" y="0"/>
                    <a:pt x="794978" y="0"/>
                  </a:cubicBezTo>
                  <a:cubicBezTo>
                    <a:pt x="849498" y="0"/>
                    <a:pt x="893700" y="44202"/>
                    <a:pt x="893700" y="98723"/>
                  </a:cubicBezTo>
                  <a:cubicBezTo>
                    <a:pt x="893700" y="153244"/>
                    <a:pt x="849498" y="197446"/>
                    <a:pt x="794978" y="197446"/>
                  </a:cubicBezTo>
                  <a:cubicBezTo>
                    <a:pt x="740457" y="197446"/>
                    <a:pt x="696255" y="153244"/>
                    <a:pt x="696255" y="98723"/>
                  </a:cubicBezTo>
                  <a:close/>
                  <a:moveTo>
                    <a:pt x="441654" y="0"/>
                  </a:moveTo>
                  <a:cubicBezTo>
                    <a:pt x="387133" y="0"/>
                    <a:pt x="342932" y="44202"/>
                    <a:pt x="342932" y="98723"/>
                  </a:cubicBezTo>
                  <a:cubicBezTo>
                    <a:pt x="342932" y="153244"/>
                    <a:pt x="387133" y="197446"/>
                    <a:pt x="441654" y="197446"/>
                  </a:cubicBezTo>
                  <a:lnTo>
                    <a:pt x="587140" y="197446"/>
                  </a:lnTo>
                  <a:cubicBezTo>
                    <a:pt x="597371" y="197446"/>
                    <a:pt x="607238" y="195887"/>
                    <a:pt x="616518" y="192998"/>
                  </a:cubicBezTo>
                  <a:lnTo>
                    <a:pt x="644296" y="207838"/>
                  </a:lnTo>
                  <a:lnTo>
                    <a:pt x="674266" y="151701"/>
                  </a:lnTo>
                  <a:cubicBezTo>
                    <a:pt x="681878" y="137411"/>
                    <a:pt x="685863" y="121467"/>
                    <a:pt x="685863" y="105275"/>
                  </a:cubicBezTo>
                  <a:lnTo>
                    <a:pt x="685863" y="98723"/>
                  </a:lnTo>
                  <a:cubicBezTo>
                    <a:pt x="685863" y="44202"/>
                    <a:pt x="641661" y="0"/>
                    <a:pt x="587140" y="0"/>
                  </a:cubicBezTo>
                  <a:lnTo>
                    <a:pt x="441654" y="0"/>
                  </a:lnTo>
                  <a:close/>
                  <a:moveTo>
                    <a:pt x="633904" y="98723"/>
                  </a:moveTo>
                  <a:cubicBezTo>
                    <a:pt x="633904" y="72896"/>
                    <a:pt x="612969" y="51960"/>
                    <a:pt x="587140" y="51960"/>
                  </a:cubicBezTo>
                  <a:lnTo>
                    <a:pt x="441654" y="51960"/>
                  </a:lnTo>
                  <a:cubicBezTo>
                    <a:pt x="415827" y="51960"/>
                    <a:pt x="394891" y="72896"/>
                    <a:pt x="394891" y="98723"/>
                  </a:cubicBezTo>
                  <a:cubicBezTo>
                    <a:pt x="394891" y="124550"/>
                    <a:pt x="415827" y="145487"/>
                    <a:pt x="441654" y="145487"/>
                  </a:cubicBezTo>
                  <a:lnTo>
                    <a:pt x="587140" y="145487"/>
                  </a:lnTo>
                  <a:cubicBezTo>
                    <a:pt x="612824" y="145487"/>
                    <a:pt x="633706" y="124771"/>
                    <a:pt x="633904" y="99087"/>
                  </a:cubicBezTo>
                  <a:lnTo>
                    <a:pt x="633904" y="98723"/>
                  </a:lnTo>
                  <a:close/>
                </a:path>
              </a:pathLst>
            </a:custGeom>
            <a:grpFill/>
            <a:ln w="5195"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AD6E3244-F8AF-82E9-0645-9C0C15097DF6}"/>
                </a:ext>
              </a:extLst>
            </p:cNvPr>
            <p:cNvSpPr/>
            <p:nvPr/>
          </p:nvSpPr>
          <p:spPr>
            <a:xfrm>
              <a:off x="6496264" y="1888600"/>
              <a:ext cx="25979" cy="25979"/>
            </a:xfrm>
            <a:custGeom>
              <a:avLst/>
              <a:gdLst>
                <a:gd name="connsiteX0" fmla="*/ 25980 w 25979"/>
                <a:gd name="connsiteY0" fmla="*/ 12990 h 25979"/>
                <a:gd name="connsiteX1" fmla="*/ 12990 w 25979"/>
                <a:gd name="connsiteY1" fmla="*/ 25980 h 25979"/>
                <a:gd name="connsiteX2" fmla="*/ 0 w 25979"/>
                <a:gd name="connsiteY2" fmla="*/ 12990 h 25979"/>
                <a:gd name="connsiteX3" fmla="*/ 12990 w 25979"/>
                <a:gd name="connsiteY3" fmla="*/ 0 h 25979"/>
                <a:gd name="connsiteX4" fmla="*/ 25980 w 25979"/>
                <a:gd name="connsiteY4" fmla="*/ 12990 h 259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79" h="25979">
                  <a:moveTo>
                    <a:pt x="25980" y="12990"/>
                  </a:moveTo>
                  <a:cubicBezTo>
                    <a:pt x="25980" y="20164"/>
                    <a:pt x="20165" y="25980"/>
                    <a:pt x="12990" y="25980"/>
                  </a:cubicBezTo>
                  <a:cubicBezTo>
                    <a:pt x="5814" y="25980"/>
                    <a:pt x="0" y="20164"/>
                    <a:pt x="0" y="12990"/>
                  </a:cubicBezTo>
                  <a:cubicBezTo>
                    <a:pt x="0" y="5816"/>
                    <a:pt x="5814" y="0"/>
                    <a:pt x="12990" y="0"/>
                  </a:cubicBezTo>
                  <a:cubicBezTo>
                    <a:pt x="20165" y="0"/>
                    <a:pt x="25980" y="5816"/>
                    <a:pt x="25980" y="12990"/>
                  </a:cubicBezTo>
                  <a:close/>
                </a:path>
              </a:pathLst>
            </a:custGeom>
            <a:grpFill/>
            <a:ln w="5195" cap="flat">
              <a:noFill/>
              <a:prstDash val="solid"/>
              <a:miter/>
            </a:ln>
          </p:spPr>
          <p:txBody>
            <a:bodyPr rtlCol="0" anchor="ctr"/>
            <a:lstStyle/>
            <a:p>
              <a:endParaRPr lang="en-US"/>
            </a:p>
          </p:txBody>
        </p:sp>
      </p:grpSp>
      <p:grpSp>
        <p:nvGrpSpPr>
          <p:cNvPr id="63" name="Group 62">
            <a:extLst>
              <a:ext uri="{FF2B5EF4-FFF2-40B4-BE49-F238E27FC236}">
                <a16:creationId xmlns:a16="http://schemas.microsoft.com/office/drawing/2014/main" id="{AAF88009-05A0-E639-1466-B1FFB38E780D}"/>
              </a:ext>
            </a:extLst>
          </p:cNvPr>
          <p:cNvGrpSpPr/>
          <p:nvPr/>
        </p:nvGrpSpPr>
        <p:grpSpPr>
          <a:xfrm>
            <a:off x="7590035" y="1873392"/>
            <a:ext cx="1212392" cy="335002"/>
            <a:chOff x="7426148" y="1834613"/>
            <a:chExt cx="1378861" cy="381000"/>
          </a:xfrm>
          <a:solidFill>
            <a:schemeClr val="bg1">
              <a:lumMod val="50000"/>
            </a:schemeClr>
          </a:solidFill>
        </p:grpSpPr>
        <p:sp>
          <p:nvSpPr>
            <p:cNvPr id="42" name="Freeform: Shape 41">
              <a:extLst>
                <a:ext uri="{FF2B5EF4-FFF2-40B4-BE49-F238E27FC236}">
                  <a16:creationId xmlns:a16="http://schemas.microsoft.com/office/drawing/2014/main" id="{D3FAB5EC-4A87-B38F-F526-73BDF0F1A4A1}"/>
                </a:ext>
              </a:extLst>
            </p:cNvPr>
            <p:cNvSpPr/>
            <p:nvPr/>
          </p:nvSpPr>
          <p:spPr>
            <a:xfrm>
              <a:off x="7894086" y="1882328"/>
              <a:ext cx="44415" cy="233498"/>
            </a:xfrm>
            <a:custGeom>
              <a:avLst/>
              <a:gdLst>
                <a:gd name="connsiteX0" fmla="*/ 0 w 44415"/>
                <a:gd name="connsiteY0" fmla="*/ 233499 h 233498"/>
                <a:gd name="connsiteX1" fmla="*/ 44415 w 44415"/>
                <a:gd name="connsiteY1" fmla="*/ 233499 h 233498"/>
                <a:gd name="connsiteX2" fmla="*/ 44415 w 44415"/>
                <a:gd name="connsiteY2" fmla="*/ 65967 h 233498"/>
                <a:gd name="connsiteX3" fmla="*/ 0 w 44415"/>
                <a:gd name="connsiteY3" fmla="*/ 65967 h 233498"/>
                <a:gd name="connsiteX4" fmla="*/ 0 w 44415"/>
                <a:gd name="connsiteY4" fmla="*/ 233499 h 233498"/>
                <a:gd name="connsiteX5" fmla="*/ 0 w 44415"/>
                <a:gd name="connsiteY5" fmla="*/ 39842 h 233498"/>
                <a:gd name="connsiteX6" fmla="*/ 44415 w 44415"/>
                <a:gd name="connsiteY6" fmla="*/ 39842 h 233498"/>
                <a:gd name="connsiteX7" fmla="*/ 44415 w 44415"/>
                <a:gd name="connsiteY7" fmla="*/ 0 h 233498"/>
                <a:gd name="connsiteX8" fmla="*/ 0 w 44415"/>
                <a:gd name="connsiteY8" fmla="*/ 0 h 233498"/>
                <a:gd name="connsiteX9" fmla="*/ 0 w 44415"/>
                <a:gd name="connsiteY9" fmla="*/ 39842 h 233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415" h="233498">
                  <a:moveTo>
                    <a:pt x="0" y="233499"/>
                  </a:moveTo>
                  <a:lnTo>
                    <a:pt x="44415" y="233499"/>
                  </a:lnTo>
                  <a:lnTo>
                    <a:pt x="44415" y="65967"/>
                  </a:lnTo>
                  <a:lnTo>
                    <a:pt x="0" y="65967"/>
                  </a:lnTo>
                  <a:lnTo>
                    <a:pt x="0" y="233499"/>
                  </a:lnTo>
                  <a:close/>
                  <a:moveTo>
                    <a:pt x="0" y="39842"/>
                  </a:moveTo>
                  <a:lnTo>
                    <a:pt x="44415" y="39842"/>
                  </a:lnTo>
                  <a:lnTo>
                    <a:pt x="44415" y="0"/>
                  </a:lnTo>
                  <a:lnTo>
                    <a:pt x="0" y="0"/>
                  </a:lnTo>
                  <a:lnTo>
                    <a:pt x="0" y="39842"/>
                  </a:lnTo>
                  <a:close/>
                </a:path>
              </a:pathLst>
            </a:custGeom>
            <a:grpFill/>
            <a:ln w="9525"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A3448E66-3EC8-2E5D-73E0-19969FBCA361}"/>
                </a:ext>
              </a:extLst>
            </p:cNvPr>
            <p:cNvSpPr/>
            <p:nvPr/>
          </p:nvSpPr>
          <p:spPr>
            <a:xfrm>
              <a:off x="7967124" y="1943723"/>
              <a:ext cx="165896" cy="226967"/>
            </a:xfrm>
            <a:custGeom>
              <a:avLst/>
              <a:gdLst>
                <a:gd name="connsiteX0" fmla="*/ 0 w 165896"/>
                <a:gd name="connsiteY0" fmla="*/ 226967 h 226967"/>
                <a:gd name="connsiteX1" fmla="*/ 44415 w 165896"/>
                <a:gd name="connsiteY1" fmla="*/ 226967 h 226967"/>
                <a:gd name="connsiteX2" fmla="*/ 44415 w 165896"/>
                <a:gd name="connsiteY2" fmla="*/ 153162 h 226967"/>
                <a:gd name="connsiteX3" fmla="*/ 45063 w 165896"/>
                <a:gd name="connsiteY3" fmla="*/ 153162 h 226967"/>
                <a:gd name="connsiteX4" fmla="*/ 93393 w 165896"/>
                <a:gd name="connsiteY4" fmla="*/ 177002 h 226967"/>
                <a:gd name="connsiteX5" fmla="*/ 165897 w 165896"/>
                <a:gd name="connsiteY5" fmla="*/ 88502 h 226967"/>
                <a:gd name="connsiteX6" fmla="*/ 93069 w 165896"/>
                <a:gd name="connsiteY6" fmla="*/ 0 h 226967"/>
                <a:gd name="connsiteX7" fmla="*/ 43758 w 165896"/>
                <a:gd name="connsiteY7" fmla="*/ 25473 h 226967"/>
                <a:gd name="connsiteX8" fmla="*/ 42777 w 165896"/>
                <a:gd name="connsiteY8" fmla="*/ 25473 h 226967"/>
                <a:gd name="connsiteX9" fmla="*/ 42777 w 165896"/>
                <a:gd name="connsiteY9" fmla="*/ 4572 h 226967"/>
                <a:gd name="connsiteX10" fmla="*/ 0 w 165896"/>
                <a:gd name="connsiteY10" fmla="*/ 4572 h 226967"/>
                <a:gd name="connsiteX11" fmla="*/ 0 w 165896"/>
                <a:gd name="connsiteY11" fmla="*/ 226967 h 226967"/>
                <a:gd name="connsiteX12" fmla="*/ 83925 w 165896"/>
                <a:gd name="connsiteY12" fmla="*/ 140099 h 226967"/>
                <a:gd name="connsiteX13" fmla="*/ 43434 w 165896"/>
                <a:gd name="connsiteY13" fmla="*/ 89807 h 226967"/>
                <a:gd name="connsiteX14" fmla="*/ 82296 w 165896"/>
                <a:gd name="connsiteY14" fmla="*/ 35924 h 226967"/>
                <a:gd name="connsiteX15" fmla="*/ 120825 w 165896"/>
                <a:gd name="connsiteY15" fmla="*/ 89807 h 226967"/>
                <a:gd name="connsiteX16" fmla="*/ 83925 w 165896"/>
                <a:gd name="connsiteY16" fmla="*/ 140099 h 22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5896" h="226967">
                  <a:moveTo>
                    <a:pt x="0" y="226967"/>
                  </a:moveTo>
                  <a:lnTo>
                    <a:pt x="44415" y="226967"/>
                  </a:lnTo>
                  <a:lnTo>
                    <a:pt x="44415" y="153162"/>
                  </a:lnTo>
                  <a:lnTo>
                    <a:pt x="45063" y="153162"/>
                  </a:lnTo>
                  <a:cubicBezTo>
                    <a:pt x="54531" y="167531"/>
                    <a:pt x="69885" y="177002"/>
                    <a:pt x="93393" y="177002"/>
                  </a:cubicBezTo>
                  <a:cubicBezTo>
                    <a:pt x="136503" y="177002"/>
                    <a:pt x="165897" y="142712"/>
                    <a:pt x="165897" y="88502"/>
                  </a:cubicBezTo>
                  <a:cubicBezTo>
                    <a:pt x="165897" y="36249"/>
                    <a:pt x="137484" y="0"/>
                    <a:pt x="93069" y="0"/>
                  </a:cubicBezTo>
                  <a:cubicBezTo>
                    <a:pt x="70209" y="0"/>
                    <a:pt x="54531" y="10778"/>
                    <a:pt x="43758" y="25473"/>
                  </a:cubicBezTo>
                  <a:lnTo>
                    <a:pt x="42777" y="25473"/>
                  </a:lnTo>
                  <a:lnTo>
                    <a:pt x="42777" y="4572"/>
                  </a:lnTo>
                  <a:lnTo>
                    <a:pt x="0" y="4572"/>
                  </a:lnTo>
                  <a:lnTo>
                    <a:pt x="0" y="226967"/>
                  </a:lnTo>
                  <a:close/>
                  <a:moveTo>
                    <a:pt x="83925" y="140099"/>
                  </a:moveTo>
                  <a:cubicBezTo>
                    <a:pt x="57474" y="140099"/>
                    <a:pt x="43434" y="120179"/>
                    <a:pt x="43434" y="89807"/>
                  </a:cubicBezTo>
                  <a:cubicBezTo>
                    <a:pt x="43434" y="59763"/>
                    <a:pt x="54531" y="35924"/>
                    <a:pt x="82296" y="35924"/>
                  </a:cubicBezTo>
                  <a:cubicBezTo>
                    <a:pt x="109728" y="35924"/>
                    <a:pt x="120825" y="58130"/>
                    <a:pt x="120825" y="89807"/>
                  </a:cubicBezTo>
                  <a:cubicBezTo>
                    <a:pt x="120825" y="121485"/>
                    <a:pt x="106461" y="140099"/>
                    <a:pt x="83925" y="140099"/>
                  </a:cubicBezTo>
                  <a:close/>
                </a:path>
              </a:pathLst>
            </a:custGeom>
            <a:grpFill/>
            <a:ln w="9525"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832063D9-EA0F-95CC-094C-A773F036D263}"/>
                </a:ext>
              </a:extLst>
            </p:cNvPr>
            <p:cNvSpPr/>
            <p:nvPr/>
          </p:nvSpPr>
          <p:spPr>
            <a:xfrm>
              <a:off x="8143241" y="1943723"/>
              <a:ext cx="148913" cy="177002"/>
            </a:xfrm>
            <a:custGeom>
              <a:avLst/>
              <a:gdLst>
                <a:gd name="connsiteX0" fmla="*/ 78372 w 148913"/>
                <a:gd name="connsiteY0" fmla="*/ 177002 h 177002"/>
                <a:gd name="connsiteX1" fmla="*/ 148914 w 148913"/>
                <a:gd name="connsiteY1" fmla="*/ 123117 h 177002"/>
                <a:gd name="connsiteX2" fmla="*/ 89802 w 148913"/>
                <a:gd name="connsiteY2" fmla="*/ 70214 h 177002"/>
                <a:gd name="connsiteX3" fmla="*/ 43758 w 148913"/>
                <a:gd name="connsiteY3" fmla="*/ 49640 h 177002"/>
                <a:gd name="connsiteX4" fmla="*/ 72495 w 148913"/>
                <a:gd name="connsiteY4" fmla="*/ 31025 h 177002"/>
                <a:gd name="connsiteX5" fmla="*/ 104823 w 148913"/>
                <a:gd name="connsiteY5" fmla="*/ 55517 h 177002"/>
                <a:gd name="connsiteX6" fmla="*/ 144990 w 148913"/>
                <a:gd name="connsiteY6" fmla="*/ 55517 h 177002"/>
                <a:gd name="connsiteX7" fmla="*/ 73152 w 148913"/>
                <a:gd name="connsiteY7" fmla="*/ 0 h 177002"/>
                <a:gd name="connsiteX8" fmla="*/ 4896 w 148913"/>
                <a:gd name="connsiteY8" fmla="*/ 53558 h 177002"/>
                <a:gd name="connsiteX9" fmla="*/ 64332 w 148913"/>
                <a:gd name="connsiteY9" fmla="*/ 104177 h 177002"/>
                <a:gd name="connsiteX10" fmla="*/ 108414 w 148913"/>
                <a:gd name="connsiteY10" fmla="*/ 126383 h 177002"/>
                <a:gd name="connsiteX11" fmla="*/ 77724 w 148913"/>
                <a:gd name="connsiteY11" fmla="*/ 145652 h 177002"/>
                <a:gd name="connsiteX12" fmla="*/ 41148 w 148913"/>
                <a:gd name="connsiteY12" fmla="*/ 117893 h 177002"/>
                <a:gd name="connsiteX13" fmla="*/ 0 w 148913"/>
                <a:gd name="connsiteY13" fmla="*/ 117893 h 177002"/>
                <a:gd name="connsiteX14" fmla="*/ 78372 w 148913"/>
                <a:gd name="connsiteY14" fmla="*/ 177002 h 177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8913" h="177002">
                  <a:moveTo>
                    <a:pt x="78372" y="177002"/>
                  </a:moveTo>
                  <a:cubicBezTo>
                    <a:pt x="120177" y="177002"/>
                    <a:pt x="148914" y="156755"/>
                    <a:pt x="148914" y="123117"/>
                  </a:cubicBezTo>
                  <a:cubicBezTo>
                    <a:pt x="148914" y="83930"/>
                    <a:pt x="117891" y="76091"/>
                    <a:pt x="89802" y="70214"/>
                  </a:cubicBezTo>
                  <a:cubicBezTo>
                    <a:pt x="65961" y="65315"/>
                    <a:pt x="43758" y="64008"/>
                    <a:pt x="43758" y="49640"/>
                  </a:cubicBezTo>
                  <a:cubicBezTo>
                    <a:pt x="43758" y="37556"/>
                    <a:pt x="55188" y="31025"/>
                    <a:pt x="72495" y="31025"/>
                  </a:cubicBezTo>
                  <a:cubicBezTo>
                    <a:pt x="91440" y="31025"/>
                    <a:pt x="102870" y="37556"/>
                    <a:pt x="104823" y="55517"/>
                  </a:cubicBezTo>
                  <a:lnTo>
                    <a:pt x="144990" y="55517"/>
                  </a:lnTo>
                  <a:cubicBezTo>
                    <a:pt x="141732" y="21881"/>
                    <a:pt x="117234" y="0"/>
                    <a:pt x="73152" y="0"/>
                  </a:cubicBezTo>
                  <a:cubicBezTo>
                    <a:pt x="34938" y="0"/>
                    <a:pt x="4896" y="17309"/>
                    <a:pt x="4896" y="53558"/>
                  </a:cubicBezTo>
                  <a:cubicBezTo>
                    <a:pt x="4896" y="90134"/>
                    <a:pt x="34290" y="98298"/>
                    <a:pt x="64332" y="104177"/>
                  </a:cubicBezTo>
                  <a:cubicBezTo>
                    <a:pt x="87192" y="108749"/>
                    <a:pt x="108414" y="110381"/>
                    <a:pt x="108414" y="126383"/>
                  </a:cubicBezTo>
                  <a:cubicBezTo>
                    <a:pt x="108414" y="138140"/>
                    <a:pt x="97317" y="145652"/>
                    <a:pt x="77724" y="145652"/>
                  </a:cubicBezTo>
                  <a:cubicBezTo>
                    <a:pt x="57798" y="145652"/>
                    <a:pt x="44082" y="137160"/>
                    <a:pt x="41148" y="117893"/>
                  </a:cubicBezTo>
                  <a:lnTo>
                    <a:pt x="0" y="117893"/>
                  </a:lnTo>
                  <a:cubicBezTo>
                    <a:pt x="2610" y="153489"/>
                    <a:pt x="29718" y="177002"/>
                    <a:pt x="78372" y="177002"/>
                  </a:cubicBezTo>
                  <a:close/>
                </a:path>
              </a:pathLst>
            </a:custGeom>
            <a:grpFill/>
            <a:ln w="9525"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36772872-4AB3-18EF-1E2B-5F9562FE12C2}"/>
                </a:ext>
              </a:extLst>
            </p:cNvPr>
            <p:cNvSpPr/>
            <p:nvPr/>
          </p:nvSpPr>
          <p:spPr>
            <a:xfrm>
              <a:off x="8310881" y="1948295"/>
              <a:ext cx="149894" cy="172103"/>
            </a:xfrm>
            <a:custGeom>
              <a:avLst/>
              <a:gdLst>
                <a:gd name="connsiteX0" fmla="*/ 149895 w 149894"/>
                <a:gd name="connsiteY0" fmla="*/ 167531 h 172103"/>
                <a:gd name="connsiteX1" fmla="*/ 149895 w 149894"/>
                <a:gd name="connsiteY1" fmla="*/ 0 h 172103"/>
                <a:gd name="connsiteX2" fmla="*/ 105480 w 149894"/>
                <a:gd name="connsiteY2" fmla="*/ 0 h 172103"/>
                <a:gd name="connsiteX3" fmla="*/ 105480 w 149894"/>
                <a:gd name="connsiteY3" fmla="*/ 96665 h 172103"/>
                <a:gd name="connsiteX4" fmla="*/ 71847 w 149894"/>
                <a:gd name="connsiteY4" fmla="*/ 134547 h 172103"/>
                <a:gd name="connsiteX5" fmla="*/ 44091 w 149894"/>
                <a:gd name="connsiteY5" fmla="*/ 104177 h 172103"/>
                <a:gd name="connsiteX6" fmla="*/ 44091 w 149894"/>
                <a:gd name="connsiteY6" fmla="*/ 0 h 172103"/>
                <a:gd name="connsiteX7" fmla="*/ 0 w 149894"/>
                <a:gd name="connsiteY7" fmla="*/ 0 h 172103"/>
                <a:gd name="connsiteX8" fmla="*/ 0 w 149894"/>
                <a:gd name="connsiteY8" fmla="*/ 111687 h 172103"/>
                <a:gd name="connsiteX9" fmla="*/ 58131 w 149894"/>
                <a:gd name="connsiteY9" fmla="*/ 172103 h 172103"/>
                <a:gd name="connsiteX10" fmla="*/ 106137 w 149894"/>
                <a:gd name="connsiteY10" fmla="*/ 147938 h 172103"/>
                <a:gd name="connsiteX11" fmla="*/ 107118 w 149894"/>
                <a:gd name="connsiteY11" fmla="*/ 147938 h 172103"/>
                <a:gd name="connsiteX12" fmla="*/ 107118 w 149894"/>
                <a:gd name="connsiteY12" fmla="*/ 167531 h 172103"/>
                <a:gd name="connsiteX13" fmla="*/ 149895 w 149894"/>
                <a:gd name="connsiteY13" fmla="*/ 167531 h 172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9894" h="172103">
                  <a:moveTo>
                    <a:pt x="149895" y="167531"/>
                  </a:moveTo>
                  <a:lnTo>
                    <a:pt x="149895" y="0"/>
                  </a:lnTo>
                  <a:lnTo>
                    <a:pt x="105480" y="0"/>
                  </a:lnTo>
                  <a:lnTo>
                    <a:pt x="105480" y="96665"/>
                  </a:lnTo>
                  <a:cubicBezTo>
                    <a:pt x="105480" y="118872"/>
                    <a:pt x="92745" y="134547"/>
                    <a:pt x="71847" y="134547"/>
                  </a:cubicBezTo>
                  <a:cubicBezTo>
                    <a:pt x="52902" y="134547"/>
                    <a:pt x="44091" y="123771"/>
                    <a:pt x="44091" y="104177"/>
                  </a:cubicBezTo>
                  <a:lnTo>
                    <a:pt x="44091" y="0"/>
                  </a:lnTo>
                  <a:lnTo>
                    <a:pt x="0" y="0"/>
                  </a:lnTo>
                  <a:lnTo>
                    <a:pt x="0" y="111687"/>
                  </a:lnTo>
                  <a:cubicBezTo>
                    <a:pt x="0" y="148263"/>
                    <a:pt x="20898" y="172103"/>
                    <a:pt x="58131" y="172103"/>
                  </a:cubicBezTo>
                  <a:cubicBezTo>
                    <a:pt x="81648" y="172103"/>
                    <a:pt x="94707" y="163286"/>
                    <a:pt x="106137" y="147938"/>
                  </a:cubicBezTo>
                  <a:lnTo>
                    <a:pt x="107118" y="147938"/>
                  </a:lnTo>
                  <a:lnTo>
                    <a:pt x="107118" y="167531"/>
                  </a:lnTo>
                  <a:lnTo>
                    <a:pt x="149895" y="167531"/>
                  </a:lnTo>
                  <a:close/>
                </a:path>
              </a:pathLst>
            </a:custGeom>
            <a:grpFill/>
            <a:ln w="9525"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FC2F33B9-8D7E-2EB3-3E81-EB7B0CBE6BD3}"/>
                </a:ext>
              </a:extLst>
            </p:cNvPr>
            <p:cNvSpPr/>
            <p:nvPr/>
          </p:nvSpPr>
          <p:spPr>
            <a:xfrm>
              <a:off x="8489503" y="1943723"/>
              <a:ext cx="244935" cy="172103"/>
            </a:xfrm>
            <a:custGeom>
              <a:avLst/>
              <a:gdLst>
                <a:gd name="connsiteX0" fmla="*/ 0 w 244935"/>
                <a:gd name="connsiteY0" fmla="*/ 172103 h 172103"/>
                <a:gd name="connsiteX1" fmla="*/ 44415 w 244935"/>
                <a:gd name="connsiteY1" fmla="*/ 172103 h 172103"/>
                <a:gd name="connsiteX2" fmla="*/ 44415 w 244935"/>
                <a:gd name="connsiteY2" fmla="*/ 74786 h 172103"/>
                <a:gd name="connsiteX3" fmla="*/ 74467 w 244935"/>
                <a:gd name="connsiteY3" fmla="*/ 38210 h 172103"/>
                <a:gd name="connsiteX4" fmla="*/ 100260 w 244935"/>
                <a:gd name="connsiteY4" fmla="*/ 66947 h 172103"/>
                <a:gd name="connsiteX5" fmla="*/ 100260 w 244935"/>
                <a:gd name="connsiteY5" fmla="*/ 172103 h 172103"/>
                <a:gd name="connsiteX6" fmla="*/ 144675 w 244935"/>
                <a:gd name="connsiteY6" fmla="*/ 172103 h 172103"/>
                <a:gd name="connsiteX7" fmla="*/ 144675 w 244935"/>
                <a:gd name="connsiteY7" fmla="*/ 74786 h 172103"/>
                <a:gd name="connsiteX8" fmla="*/ 174717 w 244935"/>
                <a:gd name="connsiteY8" fmla="*/ 38210 h 172103"/>
                <a:gd name="connsiteX9" fmla="*/ 200520 w 244935"/>
                <a:gd name="connsiteY9" fmla="*/ 66947 h 172103"/>
                <a:gd name="connsiteX10" fmla="*/ 200520 w 244935"/>
                <a:gd name="connsiteY10" fmla="*/ 172103 h 172103"/>
                <a:gd name="connsiteX11" fmla="*/ 244935 w 244935"/>
                <a:gd name="connsiteY11" fmla="*/ 172103 h 172103"/>
                <a:gd name="connsiteX12" fmla="*/ 244935 w 244935"/>
                <a:gd name="connsiteY12" fmla="*/ 59436 h 172103"/>
                <a:gd name="connsiteX13" fmla="*/ 189738 w 244935"/>
                <a:gd name="connsiteY13" fmla="*/ 0 h 172103"/>
                <a:gd name="connsiteX14" fmla="*/ 139446 w 244935"/>
                <a:gd name="connsiteY14" fmla="*/ 29391 h 172103"/>
                <a:gd name="connsiteX15" fmla="*/ 138798 w 244935"/>
                <a:gd name="connsiteY15" fmla="*/ 29391 h 172103"/>
                <a:gd name="connsiteX16" fmla="*/ 92421 w 244935"/>
                <a:gd name="connsiteY16" fmla="*/ 0 h 172103"/>
                <a:gd name="connsiteX17" fmla="*/ 43767 w 244935"/>
                <a:gd name="connsiteY17" fmla="*/ 27105 h 172103"/>
                <a:gd name="connsiteX18" fmla="*/ 42786 w 244935"/>
                <a:gd name="connsiteY18" fmla="*/ 27105 h 172103"/>
                <a:gd name="connsiteX19" fmla="*/ 42786 w 244935"/>
                <a:gd name="connsiteY19" fmla="*/ 4572 h 172103"/>
                <a:gd name="connsiteX20" fmla="*/ 0 w 244935"/>
                <a:gd name="connsiteY20" fmla="*/ 4572 h 172103"/>
                <a:gd name="connsiteX21" fmla="*/ 0 w 244935"/>
                <a:gd name="connsiteY21" fmla="*/ 172103 h 172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44935" h="172103">
                  <a:moveTo>
                    <a:pt x="0" y="172103"/>
                  </a:moveTo>
                  <a:lnTo>
                    <a:pt x="44415" y="172103"/>
                  </a:lnTo>
                  <a:lnTo>
                    <a:pt x="44415" y="74786"/>
                  </a:lnTo>
                  <a:cubicBezTo>
                    <a:pt x="44415" y="52578"/>
                    <a:pt x="56502" y="38210"/>
                    <a:pt x="74467" y="38210"/>
                  </a:cubicBezTo>
                  <a:cubicBezTo>
                    <a:pt x="90792" y="38210"/>
                    <a:pt x="100260" y="48006"/>
                    <a:pt x="100260" y="66947"/>
                  </a:cubicBezTo>
                  <a:lnTo>
                    <a:pt x="100260" y="172103"/>
                  </a:lnTo>
                  <a:lnTo>
                    <a:pt x="144675" y="172103"/>
                  </a:lnTo>
                  <a:lnTo>
                    <a:pt x="144675" y="74786"/>
                  </a:lnTo>
                  <a:cubicBezTo>
                    <a:pt x="144675" y="52578"/>
                    <a:pt x="156105" y="38210"/>
                    <a:pt x="174717" y="38210"/>
                  </a:cubicBezTo>
                  <a:cubicBezTo>
                    <a:pt x="191052" y="38210"/>
                    <a:pt x="200520" y="48006"/>
                    <a:pt x="200520" y="66947"/>
                  </a:cubicBezTo>
                  <a:lnTo>
                    <a:pt x="200520" y="172103"/>
                  </a:lnTo>
                  <a:lnTo>
                    <a:pt x="244935" y="172103"/>
                  </a:lnTo>
                  <a:lnTo>
                    <a:pt x="244935" y="59436"/>
                  </a:lnTo>
                  <a:cubicBezTo>
                    <a:pt x="244935" y="22860"/>
                    <a:pt x="225009" y="0"/>
                    <a:pt x="189738" y="0"/>
                  </a:cubicBezTo>
                  <a:cubicBezTo>
                    <a:pt x="168516" y="0"/>
                    <a:pt x="150876" y="11103"/>
                    <a:pt x="139446" y="29391"/>
                  </a:cubicBezTo>
                  <a:lnTo>
                    <a:pt x="138798" y="29391"/>
                  </a:lnTo>
                  <a:cubicBezTo>
                    <a:pt x="130635" y="11757"/>
                    <a:pt x="113652" y="0"/>
                    <a:pt x="92421" y="0"/>
                  </a:cubicBezTo>
                  <a:cubicBezTo>
                    <a:pt x="69237" y="0"/>
                    <a:pt x="52911" y="11757"/>
                    <a:pt x="43767" y="27105"/>
                  </a:cubicBezTo>
                  <a:lnTo>
                    <a:pt x="42786" y="27105"/>
                  </a:lnTo>
                  <a:lnTo>
                    <a:pt x="42786" y="4572"/>
                  </a:lnTo>
                  <a:lnTo>
                    <a:pt x="0" y="4572"/>
                  </a:lnTo>
                  <a:lnTo>
                    <a:pt x="0" y="172103"/>
                  </a:lnTo>
                  <a:close/>
                </a:path>
              </a:pathLst>
            </a:custGeom>
            <a:grpFill/>
            <a:ln w="9525"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F4330179-76A2-58D2-3C2A-4096634D0A5F}"/>
                </a:ext>
              </a:extLst>
            </p:cNvPr>
            <p:cNvSpPr/>
            <p:nvPr/>
          </p:nvSpPr>
          <p:spPr>
            <a:xfrm>
              <a:off x="8750574" y="1907184"/>
              <a:ext cx="54435" cy="27214"/>
            </a:xfrm>
            <a:custGeom>
              <a:avLst/>
              <a:gdLst>
                <a:gd name="connsiteX0" fmla="*/ 0 w 54435"/>
                <a:gd name="connsiteY0" fmla="*/ 13607 h 27214"/>
                <a:gd name="connsiteX1" fmla="*/ 13611 w 54435"/>
                <a:gd name="connsiteY1" fmla="*/ 0 h 27214"/>
                <a:gd name="connsiteX2" fmla="*/ 40824 w 54435"/>
                <a:gd name="connsiteY2" fmla="*/ 0 h 27214"/>
                <a:gd name="connsiteX3" fmla="*/ 54435 w 54435"/>
                <a:gd name="connsiteY3" fmla="*/ 13607 h 27214"/>
                <a:gd name="connsiteX4" fmla="*/ 40824 w 54435"/>
                <a:gd name="connsiteY4" fmla="*/ 27214 h 27214"/>
                <a:gd name="connsiteX5" fmla="*/ 13611 w 54435"/>
                <a:gd name="connsiteY5" fmla="*/ 27214 h 27214"/>
                <a:gd name="connsiteX6" fmla="*/ 0 w 54435"/>
                <a:gd name="connsiteY6" fmla="*/ 13607 h 27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35" h="27214">
                  <a:moveTo>
                    <a:pt x="0" y="13607"/>
                  </a:moveTo>
                  <a:cubicBezTo>
                    <a:pt x="0" y="6092"/>
                    <a:pt x="6096" y="0"/>
                    <a:pt x="13611" y="0"/>
                  </a:cubicBezTo>
                  <a:lnTo>
                    <a:pt x="40824" y="0"/>
                  </a:lnTo>
                  <a:cubicBezTo>
                    <a:pt x="48339" y="0"/>
                    <a:pt x="54435" y="6092"/>
                    <a:pt x="54435" y="13607"/>
                  </a:cubicBezTo>
                  <a:cubicBezTo>
                    <a:pt x="54435" y="21122"/>
                    <a:pt x="48339" y="27214"/>
                    <a:pt x="40824" y="27214"/>
                  </a:cubicBezTo>
                  <a:lnTo>
                    <a:pt x="13611" y="27214"/>
                  </a:lnTo>
                  <a:cubicBezTo>
                    <a:pt x="6096" y="27214"/>
                    <a:pt x="0" y="21122"/>
                    <a:pt x="0" y="13607"/>
                  </a:cubicBezTo>
                  <a:close/>
                </a:path>
              </a:pathLst>
            </a:custGeom>
            <a:grpFill/>
            <a:ln w="9525"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66CA2F20-E2ED-48A4-C0D9-2E8A624B513A}"/>
                </a:ext>
              </a:extLst>
            </p:cNvPr>
            <p:cNvSpPr/>
            <p:nvPr/>
          </p:nvSpPr>
          <p:spPr>
            <a:xfrm>
              <a:off x="7426148" y="1834613"/>
              <a:ext cx="381002" cy="381000"/>
            </a:xfrm>
            <a:custGeom>
              <a:avLst/>
              <a:gdLst>
                <a:gd name="connsiteX0" fmla="*/ 190500 w 381002"/>
                <a:gd name="connsiteY0" fmla="*/ 0 h 381000"/>
                <a:gd name="connsiteX1" fmla="*/ 381003 w 381002"/>
                <a:gd name="connsiteY1" fmla="*/ 190500 h 381000"/>
                <a:gd name="connsiteX2" fmla="*/ 190500 w 381002"/>
                <a:gd name="connsiteY2" fmla="*/ 381000 h 381000"/>
                <a:gd name="connsiteX3" fmla="*/ 0 w 381002"/>
                <a:gd name="connsiteY3" fmla="*/ 190500 h 381000"/>
                <a:gd name="connsiteX4" fmla="*/ 190500 w 381002"/>
                <a:gd name="connsiteY4" fmla="*/ 0 h 381000"/>
                <a:gd name="connsiteX5" fmla="*/ 183614 w 381002"/>
                <a:gd name="connsiteY5" fmla="*/ 14255 h 381000"/>
                <a:gd name="connsiteX6" fmla="*/ 125123 w 381002"/>
                <a:gd name="connsiteY6" fmla="*/ 63983 h 381000"/>
                <a:gd name="connsiteX7" fmla="*/ 112596 w 381002"/>
                <a:gd name="connsiteY7" fmla="*/ 91920 h 381000"/>
                <a:gd name="connsiteX8" fmla="*/ 183614 w 381002"/>
                <a:gd name="connsiteY8" fmla="*/ 82695 h 381000"/>
                <a:gd name="connsiteX9" fmla="*/ 183614 w 381002"/>
                <a:gd name="connsiteY9" fmla="*/ 14255 h 381000"/>
                <a:gd name="connsiteX10" fmla="*/ 96495 w 381002"/>
                <a:gd name="connsiteY10" fmla="*/ 96496 h 381000"/>
                <a:gd name="connsiteX11" fmla="*/ 113057 w 381002"/>
                <a:gd name="connsiteY11" fmla="*/ 57347 h 381000"/>
                <a:gd name="connsiteX12" fmla="*/ 141119 w 381002"/>
                <a:gd name="connsiteY12" fmla="*/ 20762 h 381000"/>
                <a:gd name="connsiteX13" fmla="*/ 20762 w 381002"/>
                <a:gd name="connsiteY13" fmla="*/ 141120 h 381000"/>
                <a:gd name="connsiteX14" fmla="*/ 57346 w 381002"/>
                <a:gd name="connsiteY14" fmla="*/ 113058 h 381000"/>
                <a:gd name="connsiteX15" fmla="*/ 96495 w 381002"/>
                <a:gd name="connsiteY15" fmla="*/ 96496 h 381000"/>
                <a:gd name="connsiteX16" fmla="*/ 91920 w 381002"/>
                <a:gd name="connsiteY16" fmla="*/ 112596 h 381000"/>
                <a:gd name="connsiteX17" fmla="*/ 82694 w 381002"/>
                <a:gd name="connsiteY17" fmla="*/ 183614 h 381000"/>
                <a:gd name="connsiteX18" fmla="*/ 14254 w 381002"/>
                <a:gd name="connsiteY18" fmla="*/ 183614 h 381000"/>
                <a:gd name="connsiteX19" fmla="*/ 63983 w 381002"/>
                <a:gd name="connsiteY19" fmla="*/ 125124 h 381000"/>
                <a:gd name="connsiteX20" fmla="*/ 91920 w 381002"/>
                <a:gd name="connsiteY20" fmla="*/ 112596 h 381000"/>
                <a:gd name="connsiteX21" fmla="*/ 96468 w 381002"/>
                <a:gd name="connsiteY21" fmla="*/ 183614 h 381000"/>
                <a:gd name="connsiteX22" fmla="*/ 107539 w 381002"/>
                <a:gd name="connsiteY22" fmla="*/ 107539 h 381000"/>
                <a:gd name="connsiteX23" fmla="*/ 183614 w 381002"/>
                <a:gd name="connsiteY23" fmla="*/ 96468 h 381000"/>
                <a:gd name="connsiteX24" fmla="*/ 183614 w 381002"/>
                <a:gd name="connsiteY24" fmla="*/ 126214 h 381000"/>
                <a:gd name="connsiteX25" fmla="*/ 126207 w 381002"/>
                <a:gd name="connsiteY25" fmla="*/ 183614 h 381000"/>
                <a:gd name="connsiteX26" fmla="*/ 96468 w 381002"/>
                <a:gd name="connsiteY26" fmla="*/ 183614 h 381000"/>
                <a:gd name="connsiteX27" fmla="*/ 82694 w 381002"/>
                <a:gd name="connsiteY27" fmla="*/ 197386 h 381000"/>
                <a:gd name="connsiteX28" fmla="*/ 14254 w 381002"/>
                <a:gd name="connsiteY28" fmla="*/ 197386 h 381000"/>
                <a:gd name="connsiteX29" fmla="*/ 63983 w 381002"/>
                <a:gd name="connsiteY29" fmla="*/ 255876 h 381000"/>
                <a:gd name="connsiteX30" fmla="*/ 91920 w 381002"/>
                <a:gd name="connsiteY30" fmla="*/ 268404 h 381000"/>
                <a:gd name="connsiteX31" fmla="*/ 82694 w 381002"/>
                <a:gd name="connsiteY31" fmla="*/ 197386 h 381000"/>
                <a:gd name="connsiteX32" fmla="*/ 107539 w 381002"/>
                <a:gd name="connsiteY32" fmla="*/ 273461 h 381000"/>
                <a:gd name="connsiteX33" fmla="*/ 96468 w 381002"/>
                <a:gd name="connsiteY33" fmla="*/ 197386 h 381000"/>
                <a:gd name="connsiteX34" fmla="*/ 126207 w 381002"/>
                <a:gd name="connsiteY34" fmla="*/ 197386 h 381000"/>
                <a:gd name="connsiteX35" fmla="*/ 183614 w 381002"/>
                <a:gd name="connsiteY35" fmla="*/ 254786 h 381000"/>
                <a:gd name="connsiteX36" fmla="*/ 183614 w 381002"/>
                <a:gd name="connsiteY36" fmla="*/ 284532 h 381000"/>
                <a:gd name="connsiteX37" fmla="*/ 107539 w 381002"/>
                <a:gd name="connsiteY37" fmla="*/ 273461 h 381000"/>
                <a:gd name="connsiteX38" fmla="*/ 96495 w 381002"/>
                <a:gd name="connsiteY38" fmla="*/ 284504 h 381000"/>
                <a:gd name="connsiteX39" fmla="*/ 57346 w 381002"/>
                <a:gd name="connsiteY39" fmla="*/ 267942 h 381000"/>
                <a:gd name="connsiteX40" fmla="*/ 20762 w 381002"/>
                <a:gd name="connsiteY40" fmla="*/ 239880 h 381000"/>
                <a:gd name="connsiteX41" fmla="*/ 141119 w 381002"/>
                <a:gd name="connsiteY41" fmla="*/ 360237 h 381000"/>
                <a:gd name="connsiteX42" fmla="*/ 113057 w 381002"/>
                <a:gd name="connsiteY42" fmla="*/ 323653 h 381000"/>
                <a:gd name="connsiteX43" fmla="*/ 96495 w 381002"/>
                <a:gd name="connsiteY43" fmla="*/ 284504 h 381000"/>
                <a:gd name="connsiteX44" fmla="*/ 183614 w 381002"/>
                <a:gd name="connsiteY44" fmla="*/ 366745 h 381000"/>
                <a:gd name="connsiteX45" fmla="*/ 125123 w 381002"/>
                <a:gd name="connsiteY45" fmla="*/ 317017 h 381000"/>
                <a:gd name="connsiteX46" fmla="*/ 112596 w 381002"/>
                <a:gd name="connsiteY46" fmla="*/ 289080 h 381000"/>
                <a:gd name="connsiteX47" fmla="*/ 183614 w 381002"/>
                <a:gd name="connsiteY47" fmla="*/ 298305 h 381000"/>
                <a:gd name="connsiteX48" fmla="*/ 183614 w 381002"/>
                <a:gd name="connsiteY48" fmla="*/ 366745 h 381000"/>
                <a:gd name="connsiteX49" fmla="*/ 239880 w 381002"/>
                <a:gd name="connsiteY49" fmla="*/ 360237 h 381000"/>
                <a:gd name="connsiteX50" fmla="*/ 267941 w 381002"/>
                <a:gd name="connsiteY50" fmla="*/ 323653 h 381000"/>
                <a:gd name="connsiteX51" fmla="*/ 284505 w 381002"/>
                <a:gd name="connsiteY51" fmla="*/ 284504 h 381000"/>
                <a:gd name="connsiteX52" fmla="*/ 323653 w 381002"/>
                <a:gd name="connsiteY52" fmla="*/ 267942 h 381000"/>
                <a:gd name="connsiteX53" fmla="*/ 360238 w 381002"/>
                <a:gd name="connsiteY53" fmla="*/ 239880 h 381000"/>
                <a:gd name="connsiteX54" fmla="*/ 239880 w 381002"/>
                <a:gd name="connsiteY54" fmla="*/ 360237 h 381000"/>
                <a:gd name="connsiteX55" fmla="*/ 268408 w 381002"/>
                <a:gd name="connsiteY55" fmla="*/ 289080 h 381000"/>
                <a:gd name="connsiteX56" fmla="*/ 255873 w 381002"/>
                <a:gd name="connsiteY56" fmla="*/ 317017 h 381000"/>
                <a:gd name="connsiteX57" fmla="*/ 197385 w 381002"/>
                <a:gd name="connsiteY57" fmla="*/ 366745 h 381000"/>
                <a:gd name="connsiteX58" fmla="*/ 197385 w 381002"/>
                <a:gd name="connsiteY58" fmla="*/ 298305 h 381000"/>
                <a:gd name="connsiteX59" fmla="*/ 268408 w 381002"/>
                <a:gd name="connsiteY59" fmla="*/ 289080 h 381000"/>
                <a:gd name="connsiteX60" fmla="*/ 289077 w 381002"/>
                <a:gd name="connsiteY60" fmla="*/ 268404 h 381000"/>
                <a:gd name="connsiteX61" fmla="*/ 317014 w 381002"/>
                <a:gd name="connsiteY61" fmla="*/ 255876 h 381000"/>
                <a:gd name="connsiteX62" fmla="*/ 366744 w 381002"/>
                <a:gd name="connsiteY62" fmla="*/ 197386 h 381000"/>
                <a:gd name="connsiteX63" fmla="*/ 298307 w 381002"/>
                <a:gd name="connsiteY63" fmla="*/ 197386 h 381000"/>
                <a:gd name="connsiteX64" fmla="*/ 289077 w 381002"/>
                <a:gd name="connsiteY64" fmla="*/ 268404 h 381000"/>
                <a:gd name="connsiteX65" fmla="*/ 284534 w 381002"/>
                <a:gd name="connsiteY65" fmla="*/ 197386 h 381000"/>
                <a:gd name="connsiteX66" fmla="*/ 273456 w 381002"/>
                <a:gd name="connsiteY66" fmla="*/ 273461 h 381000"/>
                <a:gd name="connsiteX67" fmla="*/ 197385 w 381002"/>
                <a:gd name="connsiteY67" fmla="*/ 284532 h 381000"/>
                <a:gd name="connsiteX68" fmla="*/ 197385 w 381002"/>
                <a:gd name="connsiteY68" fmla="*/ 254808 h 381000"/>
                <a:gd name="connsiteX69" fmla="*/ 254800 w 381002"/>
                <a:gd name="connsiteY69" fmla="*/ 197386 h 381000"/>
                <a:gd name="connsiteX70" fmla="*/ 284534 w 381002"/>
                <a:gd name="connsiteY70" fmla="*/ 197386 h 381000"/>
                <a:gd name="connsiteX71" fmla="*/ 298307 w 381002"/>
                <a:gd name="connsiteY71" fmla="*/ 183614 h 381000"/>
                <a:gd name="connsiteX72" fmla="*/ 366744 w 381002"/>
                <a:gd name="connsiteY72" fmla="*/ 183614 h 381000"/>
                <a:gd name="connsiteX73" fmla="*/ 317014 w 381002"/>
                <a:gd name="connsiteY73" fmla="*/ 125124 h 381000"/>
                <a:gd name="connsiteX74" fmla="*/ 289077 w 381002"/>
                <a:gd name="connsiteY74" fmla="*/ 112596 h 381000"/>
                <a:gd name="connsiteX75" fmla="*/ 298307 w 381002"/>
                <a:gd name="connsiteY75" fmla="*/ 183614 h 381000"/>
                <a:gd name="connsiteX76" fmla="*/ 273456 w 381002"/>
                <a:gd name="connsiteY76" fmla="*/ 107539 h 381000"/>
                <a:gd name="connsiteX77" fmla="*/ 284534 w 381002"/>
                <a:gd name="connsiteY77" fmla="*/ 183614 h 381000"/>
                <a:gd name="connsiteX78" fmla="*/ 254801 w 381002"/>
                <a:gd name="connsiteY78" fmla="*/ 183614 h 381000"/>
                <a:gd name="connsiteX79" fmla="*/ 197385 w 381002"/>
                <a:gd name="connsiteY79" fmla="*/ 126192 h 381000"/>
                <a:gd name="connsiteX80" fmla="*/ 197385 w 381002"/>
                <a:gd name="connsiteY80" fmla="*/ 96468 h 381000"/>
                <a:gd name="connsiteX81" fmla="*/ 273456 w 381002"/>
                <a:gd name="connsiteY81" fmla="*/ 107539 h 381000"/>
                <a:gd name="connsiteX82" fmla="*/ 284505 w 381002"/>
                <a:gd name="connsiteY82" fmla="*/ 96496 h 381000"/>
                <a:gd name="connsiteX83" fmla="*/ 323653 w 381002"/>
                <a:gd name="connsiteY83" fmla="*/ 113058 h 381000"/>
                <a:gd name="connsiteX84" fmla="*/ 360238 w 381002"/>
                <a:gd name="connsiteY84" fmla="*/ 141120 h 381000"/>
                <a:gd name="connsiteX85" fmla="*/ 239880 w 381002"/>
                <a:gd name="connsiteY85" fmla="*/ 20762 h 381000"/>
                <a:gd name="connsiteX86" fmla="*/ 267941 w 381002"/>
                <a:gd name="connsiteY86" fmla="*/ 57347 h 381000"/>
                <a:gd name="connsiteX87" fmla="*/ 284505 w 381002"/>
                <a:gd name="connsiteY87" fmla="*/ 96496 h 381000"/>
                <a:gd name="connsiteX88" fmla="*/ 197385 w 381002"/>
                <a:gd name="connsiteY88" fmla="*/ 14255 h 381000"/>
                <a:gd name="connsiteX89" fmla="*/ 255873 w 381002"/>
                <a:gd name="connsiteY89" fmla="*/ 63983 h 381000"/>
                <a:gd name="connsiteX90" fmla="*/ 268408 w 381002"/>
                <a:gd name="connsiteY90" fmla="*/ 91920 h 381000"/>
                <a:gd name="connsiteX91" fmla="*/ 197385 w 381002"/>
                <a:gd name="connsiteY91" fmla="*/ 82695 h 381000"/>
                <a:gd name="connsiteX92" fmla="*/ 197385 w 381002"/>
                <a:gd name="connsiteY92" fmla="*/ 14255 h 38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381002" h="381000">
                  <a:moveTo>
                    <a:pt x="190500" y="0"/>
                  </a:moveTo>
                  <a:cubicBezTo>
                    <a:pt x="295707" y="0"/>
                    <a:pt x="381003" y="85290"/>
                    <a:pt x="381003" y="190500"/>
                  </a:cubicBezTo>
                  <a:cubicBezTo>
                    <a:pt x="381003" y="295710"/>
                    <a:pt x="295707" y="381000"/>
                    <a:pt x="190500" y="381000"/>
                  </a:cubicBezTo>
                  <a:cubicBezTo>
                    <a:pt x="85290" y="381000"/>
                    <a:pt x="0" y="295710"/>
                    <a:pt x="0" y="190500"/>
                  </a:cubicBezTo>
                  <a:cubicBezTo>
                    <a:pt x="0" y="85290"/>
                    <a:pt x="85290" y="0"/>
                    <a:pt x="190500" y="0"/>
                  </a:cubicBezTo>
                  <a:close/>
                  <a:moveTo>
                    <a:pt x="183614" y="14255"/>
                  </a:moveTo>
                  <a:cubicBezTo>
                    <a:pt x="161881" y="17313"/>
                    <a:pt x="141187" y="34777"/>
                    <a:pt x="125123" y="63983"/>
                  </a:cubicBezTo>
                  <a:cubicBezTo>
                    <a:pt x="120464" y="72455"/>
                    <a:pt x="116259" y="81815"/>
                    <a:pt x="112596" y="91920"/>
                  </a:cubicBezTo>
                  <a:cubicBezTo>
                    <a:pt x="134439" y="86431"/>
                    <a:pt x="158433" y="83195"/>
                    <a:pt x="183614" y="82695"/>
                  </a:cubicBezTo>
                  <a:lnTo>
                    <a:pt x="183614" y="14255"/>
                  </a:lnTo>
                  <a:close/>
                  <a:moveTo>
                    <a:pt x="96495" y="96496"/>
                  </a:moveTo>
                  <a:cubicBezTo>
                    <a:pt x="101052" y="82197"/>
                    <a:pt x="106625" y="69041"/>
                    <a:pt x="113057" y="57347"/>
                  </a:cubicBezTo>
                  <a:cubicBezTo>
                    <a:pt x="121020" y="42868"/>
                    <a:pt x="130471" y="30365"/>
                    <a:pt x="141119" y="20762"/>
                  </a:cubicBezTo>
                  <a:cubicBezTo>
                    <a:pt x="83217" y="37578"/>
                    <a:pt x="37578" y="83218"/>
                    <a:pt x="20762" y="141120"/>
                  </a:cubicBezTo>
                  <a:cubicBezTo>
                    <a:pt x="30365" y="130472"/>
                    <a:pt x="42867" y="121021"/>
                    <a:pt x="57346" y="113058"/>
                  </a:cubicBezTo>
                  <a:cubicBezTo>
                    <a:pt x="69041" y="106626"/>
                    <a:pt x="82196" y="101052"/>
                    <a:pt x="96495" y="96496"/>
                  </a:cubicBezTo>
                  <a:close/>
                  <a:moveTo>
                    <a:pt x="91920" y="112596"/>
                  </a:moveTo>
                  <a:cubicBezTo>
                    <a:pt x="86431" y="134439"/>
                    <a:pt x="83195" y="158433"/>
                    <a:pt x="82694" y="183614"/>
                  </a:cubicBezTo>
                  <a:lnTo>
                    <a:pt x="14254" y="183614"/>
                  </a:lnTo>
                  <a:cubicBezTo>
                    <a:pt x="17313" y="161881"/>
                    <a:pt x="34776" y="141187"/>
                    <a:pt x="63983" y="125124"/>
                  </a:cubicBezTo>
                  <a:cubicBezTo>
                    <a:pt x="72455" y="120465"/>
                    <a:pt x="81814" y="116260"/>
                    <a:pt x="91920" y="112596"/>
                  </a:cubicBezTo>
                  <a:close/>
                  <a:moveTo>
                    <a:pt x="96468" y="183614"/>
                  </a:moveTo>
                  <a:cubicBezTo>
                    <a:pt x="97037" y="156134"/>
                    <a:pt x="100994" y="130334"/>
                    <a:pt x="107539" y="107539"/>
                  </a:cubicBezTo>
                  <a:cubicBezTo>
                    <a:pt x="130334" y="100994"/>
                    <a:pt x="156134" y="97037"/>
                    <a:pt x="183614" y="96468"/>
                  </a:cubicBezTo>
                  <a:lnTo>
                    <a:pt x="183614" y="126214"/>
                  </a:lnTo>
                  <a:cubicBezTo>
                    <a:pt x="173363" y="152459"/>
                    <a:pt x="152453" y="173366"/>
                    <a:pt x="126207" y="183614"/>
                  </a:cubicBezTo>
                  <a:lnTo>
                    <a:pt x="96468" y="183614"/>
                  </a:lnTo>
                  <a:close/>
                  <a:moveTo>
                    <a:pt x="82694" y="197386"/>
                  </a:moveTo>
                  <a:lnTo>
                    <a:pt x="14254" y="197386"/>
                  </a:lnTo>
                  <a:cubicBezTo>
                    <a:pt x="17313" y="219119"/>
                    <a:pt x="34776" y="239812"/>
                    <a:pt x="63983" y="255876"/>
                  </a:cubicBezTo>
                  <a:cubicBezTo>
                    <a:pt x="72455" y="260535"/>
                    <a:pt x="81814" y="264740"/>
                    <a:pt x="91920" y="268404"/>
                  </a:cubicBezTo>
                  <a:cubicBezTo>
                    <a:pt x="86431" y="246561"/>
                    <a:pt x="83195" y="222567"/>
                    <a:pt x="82694" y="197386"/>
                  </a:cubicBezTo>
                  <a:close/>
                  <a:moveTo>
                    <a:pt x="107539" y="273461"/>
                  </a:moveTo>
                  <a:cubicBezTo>
                    <a:pt x="100994" y="250666"/>
                    <a:pt x="97037" y="224866"/>
                    <a:pt x="96468" y="197386"/>
                  </a:cubicBezTo>
                  <a:lnTo>
                    <a:pt x="126207" y="197386"/>
                  </a:lnTo>
                  <a:cubicBezTo>
                    <a:pt x="152453" y="207634"/>
                    <a:pt x="173363" y="228541"/>
                    <a:pt x="183614" y="254786"/>
                  </a:cubicBezTo>
                  <a:lnTo>
                    <a:pt x="183614" y="284532"/>
                  </a:lnTo>
                  <a:cubicBezTo>
                    <a:pt x="156134" y="283963"/>
                    <a:pt x="130334" y="280006"/>
                    <a:pt x="107539" y="273461"/>
                  </a:cubicBezTo>
                  <a:close/>
                  <a:moveTo>
                    <a:pt x="96495" y="284504"/>
                  </a:moveTo>
                  <a:cubicBezTo>
                    <a:pt x="82196" y="279948"/>
                    <a:pt x="69041" y="274374"/>
                    <a:pt x="57346" y="267942"/>
                  </a:cubicBezTo>
                  <a:cubicBezTo>
                    <a:pt x="42867" y="259979"/>
                    <a:pt x="30365" y="250528"/>
                    <a:pt x="20762" y="239880"/>
                  </a:cubicBezTo>
                  <a:cubicBezTo>
                    <a:pt x="37578" y="297782"/>
                    <a:pt x="83217" y="343422"/>
                    <a:pt x="141119" y="360237"/>
                  </a:cubicBezTo>
                  <a:cubicBezTo>
                    <a:pt x="130471" y="350634"/>
                    <a:pt x="121020" y="338132"/>
                    <a:pt x="113057" y="323653"/>
                  </a:cubicBezTo>
                  <a:cubicBezTo>
                    <a:pt x="106625" y="311959"/>
                    <a:pt x="101052" y="298803"/>
                    <a:pt x="96495" y="284504"/>
                  </a:cubicBezTo>
                  <a:close/>
                  <a:moveTo>
                    <a:pt x="183614" y="366745"/>
                  </a:moveTo>
                  <a:cubicBezTo>
                    <a:pt x="161881" y="363686"/>
                    <a:pt x="141187" y="346223"/>
                    <a:pt x="125123" y="317017"/>
                  </a:cubicBezTo>
                  <a:cubicBezTo>
                    <a:pt x="120464" y="308545"/>
                    <a:pt x="116259" y="299185"/>
                    <a:pt x="112596" y="289080"/>
                  </a:cubicBezTo>
                  <a:cubicBezTo>
                    <a:pt x="134439" y="294568"/>
                    <a:pt x="158433" y="297805"/>
                    <a:pt x="183614" y="298305"/>
                  </a:cubicBezTo>
                  <a:lnTo>
                    <a:pt x="183614" y="366745"/>
                  </a:lnTo>
                  <a:close/>
                  <a:moveTo>
                    <a:pt x="239880" y="360237"/>
                  </a:moveTo>
                  <a:cubicBezTo>
                    <a:pt x="250528" y="350634"/>
                    <a:pt x="259978" y="338132"/>
                    <a:pt x="267941" y="323653"/>
                  </a:cubicBezTo>
                  <a:cubicBezTo>
                    <a:pt x="274370" y="311959"/>
                    <a:pt x="279952" y="298803"/>
                    <a:pt x="284505" y="284504"/>
                  </a:cubicBezTo>
                  <a:cubicBezTo>
                    <a:pt x="298802" y="279948"/>
                    <a:pt x="311956" y="274374"/>
                    <a:pt x="323653" y="267942"/>
                  </a:cubicBezTo>
                  <a:cubicBezTo>
                    <a:pt x="338131" y="259979"/>
                    <a:pt x="350637" y="250528"/>
                    <a:pt x="360238" y="239880"/>
                  </a:cubicBezTo>
                  <a:cubicBezTo>
                    <a:pt x="343417" y="297782"/>
                    <a:pt x="297783" y="343422"/>
                    <a:pt x="239880" y="360237"/>
                  </a:cubicBezTo>
                  <a:close/>
                  <a:moveTo>
                    <a:pt x="268408" y="289080"/>
                  </a:moveTo>
                  <a:cubicBezTo>
                    <a:pt x="264741" y="299185"/>
                    <a:pt x="260531" y="308545"/>
                    <a:pt x="255873" y="317017"/>
                  </a:cubicBezTo>
                  <a:cubicBezTo>
                    <a:pt x="239812" y="346223"/>
                    <a:pt x="219118" y="363686"/>
                    <a:pt x="197385" y="366745"/>
                  </a:cubicBezTo>
                  <a:lnTo>
                    <a:pt x="197385" y="298305"/>
                  </a:lnTo>
                  <a:cubicBezTo>
                    <a:pt x="222566" y="297805"/>
                    <a:pt x="246560" y="294568"/>
                    <a:pt x="268408" y="289080"/>
                  </a:cubicBezTo>
                  <a:close/>
                  <a:moveTo>
                    <a:pt x="289077" y="268404"/>
                  </a:moveTo>
                  <a:cubicBezTo>
                    <a:pt x="299183" y="264740"/>
                    <a:pt x="308546" y="260535"/>
                    <a:pt x="317014" y="255876"/>
                  </a:cubicBezTo>
                  <a:cubicBezTo>
                    <a:pt x="346227" y="239813"/>
                    <a:pt x="363686" y="219119"/>
                    <a:pt x="366744" y="197386"/>
                  </a:cubicBezTo>
                  <a:lnTo>
                    <a:pt x="298307" y="197386"/>
                  </a:lnTo>
                  <a:cubicBezTo>
                    <a:pt x="297802" y="222567"/>
                    <a:pt x="294564" y="246561"/>
                    <a:pt x="289077" y="268404"/>
                  </a:cubicBezTo>
                  <a:close/>
                  <a:moveTo>
                    <a:pt x="284534" y="197386"/>
                  </a:moveTo>
                  <a:cubicBezTo>
                    <a:pt x="283962" y="224866"/>
                    <a:pt x="280009" y="250666"/>
                    <a:pt x="273456" y="273461"/>
                  </a:cubicBezTo>
                  <a:cubicBezTo>
                    <a:pt x="250665" y="280006"/>
                    <a:pt x="224865" y="283963"/>
                    <a:pt x="197385" y="284532"/>
                  </a:cubicBezTo>
                  <a:lnTo>
                    <a:pt x="197385" y="254808"/>
                  </a:lnTo>
                  <a:cubicBezTo>
                    <a:pt x="207634" y="228553"/>
                    <a:pt x="228548" y="207636"/>
                    <a:pt x="254800" y="197386"/>
                  </a:cubicBezTo>
                  <a:lnTo>
                    <a:pt x="284534" y="197386"/>
                  </a:lnTo>
                  <a:close/>
                  <a:moveTo>
                    <a:pt x="298307" y="183614"/>
                  </a:moveTo>
                  <a:lnTo>
                    <a:pt x="366744" y="183614"/>
                  </a:lnTo>
                  <a:cubicBezTo>
                    <a:pt x="363686" y="161881"/>
                    <a:pt x="346227" y="141187"/>
                    <a:pt x="317014" y="125124"/>
                  </a:cubicBezTo>
                  <a:cubicBezTo>
                    <a:pt x="308546" y="120465"/>
                    <a:pt x="299183" y="116260"/>
                    <a:pt x="289077" y="112596"/>
                  </a:cubicBezTo>
                  <a:cubicBezTo>
                    <a:pt x="294564" y="134439"/>
                    <a:pt x="297802" y="158433"/>
                    <a:pt x="298307" y="183614"/>
                  </a:cubicBezTo>
                  <a:close/>
                  <a:moveTo>
                    <a:pt x="273456" y="107539"/>
                  </a:moveTo>
                  <a:cubicBezTo>
                    <a:pt x="280009" y="130334"/>
                    <a:pt x="283962" y="156134"/>
                    <a:pt x="284534" y="183614"/>
                  </a:cubicBezTo>
                  <a:lnTo>
                    <a:pt x="254801" y="183614"/>
                  </a:lnTo>
                  <a:cubicBezTo>
                    <a:pt x="228548" y="173364"/>
                    <a:pt x="207634" y="152447"/>
                    <a:pt x="197385" y="126192"/>
                  </a:cubicBezTo>
                  <a:lnTo>
                    <a:pt x="197385" y="96468"/>
                  </a:lnTo>
                  <a:cubicBezTo>
                    <a:pt x="224865" y="97037"/>
                    <a:pt x="250665" y="100994"/>
                    <a:pt x="273456" y="107539"/>
                  </a:cubicBezTo>
                  <a:close/>
                  <a:moveTo>
                    <a:pt x="284505" y="96496"/>
                  </a:moveTo>
                  <a:cubicBezTo>
                    <a:pt x="298802" y="101052"/>
                    <a:pt x="311956" y="106626"/>
                    <a:pt x="323653" y="113058"/>
                  </a:cubicBezTo>
                  <a:cubicBezTo>
                    <a:pt x="338131" y="121021"/>
                    <a:pt x="350637" y="130472"/>
                    <a:pt x="360238" y="141120"/>
                  </a:cubicBezTo>
                  <a:cubicBezTo>
                    <a:pt x="343417" y="83218"/>
                    <a:pt x="297783" y="37578"/>
                    <a:pt x="239880" y="20762"/>
                  </a:cubicBezTo>
                  <a:cubicBezTo>
                    <a:pt x="250528" y="30365"/>
                    <a:pt x="259978" y="42868"/>
                    <a:pt x="267941" y="57347"/>
                  </a:cubicBezTo>
                  <a:cubicBezTo>
                    <a:pt x="274370" y="69041"/>
                    <a:pt x="279952" y="82197"/>
                    <a:pt x="284505" y="96496"/>
                  </a:cubicBezTo>
                  <a:close/>
                  <a:moveTo>
                    <a:pt x="197385" y="14255"/>
                  </a:moveTo>
                  <a:cubicBezTo>
                    <a:pt x="219118" y="17313"/>
                    <a:pt x="239812" y="34777"/>
                    <a:pt x="255873" y="63983"/>
                  </a:cubicBezTo>
                  <a:cubicBezTo>
                    <a:pt x="260531" y="72455"/>
                    <a:pt x="264741" y="81815"/>
                    <a:pt x="268408" y="91920"/>
                  </a:cubicBezTo>
                  <a:cubicBezTo>
                    <a:pt x="246560" y="86431"/>
                    <a:pt x="222566" y="83195"/>
                    <a:pt x="197385" y="82695"/>
                  </a:cubicBezTo>
                  <a:lnTo>
                    <a:pt x="197385" y="14255"/>
                  </a:lnTo>
                  <a:close/>
                </a:path>
              </a:pathLst>
            </a:custGeom>
            <a:grpFill/>
            <a:ln w="9525" cap="flat">
              <a:noFill/>
              <a:prstDash val="solid"/>
              <a:miter/>
            </a:ln>
          </p:spPr>
          <p:txBody>
            <a:bodyPr rtlCol="0" anchor="ctr"/>
            <a:lstStyle/>
            <a:p>
              <a:endParaRPr lang="en-US"/>
            </a:p>
          </p:txBody>
        </p:sp>
      </p:grpSp>
      <p:pic>
        <p:nvPicPr>
          <p:cNvPr id="64" name="Graphic 63">
            <a:extLst>
              <a:ext uri="{FF2B5EF4-FFF2-40B4-BE49-F238E27FC236}">
                <a16:creationId xmlns:a16="http://schemas.microsoft.com/office/drawing/2014/main" id="{AA16755A-92BF-5DA5-2BE8-343F08BBACDE}"/>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r="38306"/>
          <a:stretch/>
        </p:blipFill>
        <p:spPr>
          <a:xfrm>
            <a:off x="9807505" y="1873392"/>
            <a:ext cx="1136720" cy="335002"/>
          </a:xfrm>
          <a:prstGeom prst="rect">
            <a:avLst/>
          </a:prstGeom>
        </p:spPr>
      </p:pic>
      <p:pic>
        <p:nvPicPr>
          <p:cNvPr id="69" name="Graphic 68" descr="Badge Tick1 with solid fill">
            <a:extLst>
              <a:ext uri="{FF2B5EF4-FFF2-40B4-BE49-F238E27FC236}">
                <a16:creationId xmlns:a16="http://schemas.microsoft.com/office/drawing/2014/main" id="{45DA671E-85D5-4E9A-8172-CB728D39A7DF}"/>
              </a:ext>
            </a:extLst>
          </p:cNvPr>
          <p:cNvPicPr>
            <a:picLocks noChangeAspect="1"/>
          </p:cNvPicPr>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3795502" y="2757402"/>
            <a:ext cx="250610" cy="250610"/>
          </a:xfrm>
          <a:prstGeom prst="rect">
            <a:avLst/>
          </a:prstGeom>
        </p:spPr>
      </p:pic>
      <p:pic>
        <p:nvPicPr>
          <p:cNvPr id="71" name="Graphic 70" descr="Badge Tick1 with solid fill">
            <a:extLst>
              <a:ext uri="{FF2B5EF4-FFF2-40B4-BE49-F238E27FC236}">
                <a16:creationId xmlns:a16="http://schemas.microsoft.com/office/drawing/2014/main" id="{8AA3D21F-7F76-B6B4-1FBD-77DCCCB563F0}"/>
              </a:ext>
            </a:extLst>
          </p:cNvPr>
          <p:cNvPicPr>
            <a:picLocks noChangeAspect="1"/>
          </p:cNvPicPr>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3795502" y="3592109"/>
            <a:ext cx="250610" cy="250610"/>
          </a:xfrm>
          <a:prstGeom prst="rect">
            <a:avLst/>
          </a:prstGeom>
        </p:spPr>
      </p:pic>
      <p:pic>
        <p:nvPicPr>
          <p:cNvPr id="72" name="Graphic 71" descr="Badge Tick1 with solid fill">
            <a:extLst>
              <a:ext uri="{FF2B5EF4-FFF2-40B4-BE49-F238E27FC236}">
                <a16:creationId xmlns:a16="http://schemas.microsoft.com/office/drawing/2014/main" id="{86899F82-4AA2-6718-D062-95541F15FCD2}"/>
              </a:ext>
            </a:extLst>
          </p:cNvPr>
          <p:cNvPicPr>
            <a:picLocks noChangeAspect="1"/>
          </p:cNvPicPr>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3795502" y="4426816"/>
            <a:ext cx="250610" cy="250610"/>
          </a:xfrm>
          <a:prstGeom prst="rect">
            <a:avLst/>
          </a:prstGeom>
        </p:spPr>
      </p:pic>
      <p:pic>
        <p:nvPicPr>
          <p:cNvPr id="73" name="Graphic 72" descr="Badge Tick1 with solid fill">
            <a:extLst>
              <a:ext uri="{FF2B5EF4-FFF2-40B4-BE49-F238E27FC236}">
                <a16:creationId xmlns:a16="http://schemas.microsoft.com/office/drawing/2014/main" id="{016D57D3-520F-16BD-A2FC-20BA2914EA87}"/>
              </a:ext>
            </a:extLst>
          </p:cNvPr>
          <p:cNvPicPr>
            <a:picLocks noChangeAspect="1"/>
          </p:cNvPicPr>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3795502" y="5261523"/>
            <a:ext cx="250610" cy="250610"/>
          </a:xfrm>
          <a:prstGeom prst="rect">
            <a:avLst/>
          </a:prstGeom>
        </p:spPr>
      </p:pic>
      <p:pic>
        <p:nvPicPr>
          <p:cNvPr id="74" name="Graphic 73" descr="Badge Cross with solid fill">
            <a:extLst>
              <a:ext uri="{FF2B5EF4-FFF2-40B4-BE49-F238E27FC236}">
                <a16:creationId xmlns:a16="http://schemas.microsoft.com/office/drawing/2014/main" id="{4E6D7F54-5CAF-D71A-41DD-99B22A02C02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995892" y="2753578"/>
            <a:ext cx="250610" cy="250610"/>
          </a:xfrm>
          <a:prstGeom prst="rect">
            <a:avLst/>
          </a:prstGeom>
        </p:spPr>
      </p:pic>
      <p:pic>
        <p:nvPicPr>
          <p:cNvPr id="75" name="Graphic 74" descr="Badge Cross with solid fill">
            <a:extLst>
              <a:ext uri="{FF2B5EF4-FFF2-40B4-BE49-F238E27FC236}">
                <a16:creationId xmlns:a16="http://schemas.microsoft.com/office/drawing/2014/main" id="{ED7FFA92-7E4D-5AF6-A6D5-B836664B5AE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995892" y="4426816"/>
            <a:ext cx="250610" cy="250610"/>
          </a:xfrm>
          <a:prstGeom prst="rect">
            <a:avLst/>
          </a:prstGeom>
        </p:spPr>
      </p:pic>
      <p:pic>
        <p:nvPicPr>
          <p:cNvPr id="76" name="Graphic 75" descr="Badge Cross with solid fill">
            <a:extLst>
              <a:ext uri="{FF2B5EF4-FFF2-40B4-BE49-F238E27FC236}">
                <a16:creationId xmlns:a16="http://schemas.microsoft.com/office/drawing/2014/main" id="{C7BBEC14-7FC4-4815-486A-D93D6EF59DE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93519" y="5231260"/>
            <a:ext cx="250610" cy="250610"/>
          </a:xfrm>
          <a:prstGeom prst="rect">
            <a:avLst/>
          </a:prstGeom>
        </p:spPr>
      </p:pic>
      <p:pic>
        <p:nvPicPr>
          <p:cNvPr id="77" name="Graphic 76" descr="Badge Cross with solid fill">
            <a:extLst>
              <a:ext uri="{FF2B5EF4-FFF2-40B4-BE49-F238E27FC236}">
                <a16:creationId xmlns:a16="http://schemas.microsoft.com/office/drawing/2014/main" id="{5AB150B0-102E-CD42-904E-4DD12E19CD1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93519" y="4396553"/>
            <a:ext cx="250610" cy="250610"/>
          </a:xfrm>
          <a:prstGeom prst="rect">
            <a:avLst/>
          </a:prstGeom>
        </p:spPr>
      </p:pic>
      <p:pic>
        <p:nvPicPr>
          <p:cNvPr id="78" name="Graphic 77" descr="Badge Cross with solid fill">
            <a:extLst>
              <a:ext uri="{FF2B5EF4-FFF2-40B4-BE49-F238E27FC236}">
                <a16:creationId xmlns:a16="http://schemas.microsoft.com/office/drawing/2014/main" id="{EFB7EEF3-3035-1BAF-1B0C-8A41917EB38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93519" y="3557695"/>
            <a:ext cx="250610" cy="250610"/>
          </a:xfrm>
          <a:prstGeom prst="rect">
            <a:avLst/>
          </a:prstGeom>
        </p:spPr>
      </p:pic>
      <p:pic>
        <p:nvPicPr>
          <p:cNvPr id="79" name="Graphic 78" descr="Badge Cross with solid fill">
            <a:extLst>
              <a:ext uri="{FF2B5EF4-FFF2-40B4-BE49-F238E27FC236}">
                <a16:creationId xmlns:a16="http://schemas.microsoft.com/office/drawing/2014/main" id="{38BE44C4-B593-4581-E729-BEFFE1CEC4B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389992" y="4396553"/>
            <a:ext cx="250610" cy="250610"/>
          </a:xfrm>
          <a:prstGeom prst="rect">
            <a:avLst/>
          </a:prstGeom>
        </p:spPr>
      </p:pic>
      <p:pic>
        <p:nvPicPr>
          <p:cNvPr id="80" name="Graphic 79" descr="Badge Cross with solid fill">
            <a:extLst>
              <a:ext uri="{FF2B5EF4-FFF2-40B4-BE49-F238E27FC236}">
                <a16:creationId xmlns:a16="http://schemas.microsoft.com/office/drawing/2014/main" id="{865841E1-ED38-0946-8110-402352779E6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389992" y="3557695"/>
            <a:ext cx="250610" cy="250610"/>
          </a:xfrm>
          <a:prstGeom prst="rect">
            <a:avLst/>
          </a:prstGeom>
        </p:spPr>
      </p:pic>
      <p:pic>
        <p:nvPicPr>
          <p:cNvPr id="81" name="Graphic 80" descr="Badge Cross with solid fill">
            <a:extLst>
              <a:ext uri="{FF2B5EF4-FFF2-40B4-BE49-F238E27FC236}">
                <a16:creationId xmlns:a16="http://schemas.microsoft.com/office/drawing/2014/main" id="{EFEA4E42-964A-3057-F718-E7A6B21D9E3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389992" y="2723315"/>
            <a:ext cx="250610" cy="250610"/>
          </a:xfrm>
          <a:prstGeom prst="rect">
            <a:avLst/>
          </a:prstGeom>
        </p:spPr>
      </p:pic>
      <p:pic>
        <p:nvPicPr>
          <p:cNvPr id="85" name="Graphic 84" descr="Badge Tick1 with solid fill">
            <a:extLst>
              <a:ext uri="{FF2B5EF4-FFF2-40B4-BE49-F238E27FC236}">
                <a16:creationId xmlns:a16="http://schemas.microsoft.com/office/drawing/2014/main" id="{481DBDAB-1073-6288-00B1-333AD27AF255}"/>
              </a:ext>
            </a:extLst>
          </p:cNvPr>
          <p:cNvPicPr>
            <a:picLocks noChangeAspect="1"/>
          </p:cNvPicPr>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8193519" y="2727139"/>
            <a:ext cx="250610" cy="250610"/>
          </a:xfrm>
          <a:prstGeom prst="rect">
            <a:avLst/>
          </a:prstGeom>
        </p:spPr>
      </p:pic>
      <p:pic>
        <p:nvPicPr>
          <p:cNvPr id="86" name="Graphic 85" descr="Badge Tick1 with solid fill">
            <a:extLst>
              <a:ext uri="{FF2B5EF4-FFF2-40B4-BE49-F238E27FC236}">
                <a16:creationId xmlns:a16="http://schemas.microsoft.com/office/drawing/2014/main" id="{F9D0A4E7-2FC0-3971-2996-B61AD31DE777}"/>
              </a:ext>
            </a:extLst>
          </p:cNvPr>
          <p:cNvPicPr>
            <a:picLocks noChangeAspect="1"/>
          </p:cNvPicPr>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5995892" y="3592109"/>
            <a:ext cx="250610" cy="250610"/>
          </a:xfrm>
          <a:prstGeom prst="rect">
            <a:avLst/>
          </a:prstGeom>
        </p:spPr>
      </p:pic>
      <p:pic>
        <p:nvPicPr>
          <p:cNvPr id="87" name="Graphic 86" descr="Badge Tick1 with solid fill">
            <a:extLst>
              <a:ext uri="{FF2B5EF4-FFF2-40B4-BE49-F238E27FC236}">
                <a16:creationId xmlns:a16="http://schemas.microsoft.com/office/drawing/2014/main" id="{38E14D2C-6B6E-62A6-2887-5998F769FC53}"/>
              </a:ext>
            </a:extLst>
          </p:cNvPr>
          <p:cNvPicPr>
            <a:picLocks noChangeAspect="1"/>
          </p:cNvPicPr>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5995892" y="5261523"/>
            <a:ext cx="250610" cy="250610"/>
          </a:xfrm>
          <a:prstGeom prst="rect">
            <a:avLst/>
          </a:prstGeom>
        </p:spPr>
      </p:pic>
      <p:pic>
        <p:nvPicPr>
          <p:cNvPr id="88" name="Graphic 87" descr="Badge Tick1 with solid fill">
            <a:extLst>
              <a:ext uri="{FF2B5EF4-FFF2-40B4-BE49-F238E27FC236}">
                <a16:creationId xmlns:a16="http://schemas.microsoft.com/office/drawing/2014/main" id="{B0867304-6B62-96D2-18BA-B02EF22A5F42}"/>
              </a:ext>
            </a:extLst>
          </p:cNvPr>
          <p:cNvPicPr>
            <a:picLocks noChangeAspect="1"/>
          </p:cNvPicPr>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10389992" y="5231260"/>
            <a:ext cx="250610" cy="250610"/>
          </a:xfrm>
          <a:prstGeom prst="rect">
            <a:avLst/>
          </a:prstGeom>
        </p:spPr>
      </p:pic>
    </p:spTree>
    <p:extLst>
      <p:ext uri="{BB962C8B-B14F-4D97-AF65-F5344CB8AC3E}">
        <p14:creationId xmlns:p14="http://schemas.microsoft.com/office/powerpoint/2010/main" val="10579870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2F1A0E-A6F0-1B2E-F58C-B62F915511BF}"/>
            </a:ext>
          </a:extLst>
        </p:cNvPr>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48DD9FB-FBF9-BB2C-F57A-69F60A002164}"/>
              </a:ext>
            </a:extLst>
          </p:cNvPr>
          <p:cNvGraphicFramePr>
            <a:graphicFrameLocks noGrp="1"/>
          </p:cNvGraphicFramePr>
          <p:nvPr>
            <p:extLst>
              <p:ext uri="{D42A27DB-BD31-4B8C-83A1-F6EECF244321}">
                <p14:modId xmlns:p14="http://schemas.microsoft.com/office/powerpoint/2010/main" val="412537840"/>
              </p:ext>
            </p:extLst>
          </p:nvPr>
        </p:nvGraphicFramePr>
        <p:xfrm>
          <a:off x="644832" y="1190114"/>
          <a:ext cx="10912169" cy="4862990"/>
        </p:xfrm>
        <a:graphic>
          <a:graphicData uri="http://schemas.openxmlformats.org/drawingml/2006/table">
            <a:tbl>
              <a:tblPr firstRow="1" bandRow="1">
                <a:tableStyleId>{5C22544A-7EE6-4342-B048-85BDC9FD1C3A}</a:tableStyleId>
              </a:tblPr>
              <a:tblGrid>
                <a:gridCol w="2462162">
                  <a:extLst>
                    <a:ext uri="{9D8B030D-6E8A-4147-A177-3AD203B41FA5}">
                      <a16:colId xmlns:a16="http://schemas.microsoft.com/office/drawing/2014/main" val="3211737043"/>
                    </a:ext>
                  </a:extLst>
                </a:gridCol>
                <a:gridCol w="2816669">
                  <a:extLst>
                    <a:ext uri="{9D8B030D-6E8A-4147-A177-3AD203B41FA5}">
                      <a16:colId xmlns:a16="http://schemas.microsoft.com/office/drawing/2014/main" val="314579898"/>
                    </a:ext>
                  </a:extLst>
                </a:gridCol>
                <a:gridCol w="2816669">
                  <a:extLst>
                    <a:ext uri="{9D8B030D-6E8A-4147-A177-3AD203B41FA5}">
                      <a16:colId xmlns:a16="http://schemas.microsoft.com/office/drawing/2014/main" val="3599384637"/>
                    </a:ext>
                  </a:extLst>
                </a:gridCol>
                <a:gridCol w="2816669">
                  <a:extLst>
                    <a:ext uri="{9D8B030D-6E8A-4147-A177-3AD203B41FA5}">
                      <a16:colId xmlns:a16="http://schemas.microsoft.com/office/drawing/2014/main" val="3231787872"/>
                    </a:ext>
                  </a:extLst>
                </a:gridCol>
              </a:tblGrid>
              <a:tr h="972598">
                <a:tc>
                  <a:txBody>
                    <a:bodyPr/>
                    <a:lstStyle/>
                    <a:p>
                      <a:endParaRPr lang="en-US" sz="1200">
                        <a:solidFill>
                          <a:schemeClr val="accent1"/>
                        </a:solidFill>
                        <a:latin typeface="Onest" panose="020B0604020202020204" charset="0"/>
                      </a:endParaRPr>
                    </a:p>
                  </a:txBody>
                  <a:tcPr marL="822960" anchor="ctr">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sz="1200">
                        <a:solidFill>
                          <a:schemeClr val="accent6"/>
                        </a:solidFill>
                        <a:latin typeface="Onest" panose="020B0604020202020204" charset="0"/>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sz="1200">
                        <a:solidFill>
                          <a:schemeClr val="accent6"/>
                        </a:solidFill>
                        <a:latin typeface="Onest" panose="020B0604020202020204" charset="0"/>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sz="1200">
                        <a:solidFill>
                          <a:schemeClr val="accent6"/>
                        </a:solidFill>
                        <a:latin typeface="Onest" panose="020B0604020202020204" charset="0"/>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2712823"/>
                  </a:ext>
                </a:extLst>
              </a:tr>
              <a:tr h="972598">
                <a:tc>
                  <a:txBody>
                    <a:bodyPr/>
                    <a:lstStyle/>
                    <a:p>
                      <a:r>
                        <a:rPr lang="en-US" sz="1400">
                          <a:solidFill>
                            <a:schemeClr val="accent1"/>
                          </a:solidFill>
                          <a:latin typeface="Onest" panose="020B0604020202020204" charset="0"/>
                        </a:rPr>
                        <a:t>Patented Technology</a:t>
                      </a:r>
                    </a:p>
                  </a:txBody>
                  <a:tcPr marL="822960" anchor="ctr">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r>
                        <a:rPr lang="en-US" sz="1200">
                          <a:solidFill>
                            <a:schemeClr val="accent6"/>
                          </a:solidFill>
                          <a:latin typeface="Onest" panose="020B0604020202020204" charset="0"/>
                        </a:rPr>
                        <a:t>Enter the feature details related </a:t>
                      </a:r>
                      <a:br>
                        <a:rPr lang="en-US" sz="1200">
                          <a:solidFill>
                            <a:schemeClr val="accent6"/>
                          </a:solidFill>
                          <a:latin typeface="Onest" panose="020B0604020202020204" charset="0"/>
                        </a:rPr>
                      </a:br>
                      <a:r>
                        <a:rPr lang="en-US" sz="1200">
                          <a:solidFill>
                            <a:schemeClr val="accent6"/>
                          </a:solidFill>
                          <a:latin typeface="Onest" panose="020B0604020202020204" charset="0"/>
                        </a:rPr>
                        <a:t>to the topic given in 2 to 3 lines.</a:t>
                      </a:r>
                    </a:p>
                  </a:txBody>
                  <a:tcPr marL="18288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r>
                        <a:rPr lang="en-US" sz="1200">
                          <a:solidFill>
                            <a:schemeClr val="accent6"/>
                          </a:solidFill>
                          <a:latin typeface="Onest" panose="020B0604020202020204" charset="0"/>
                        </a:rPr>
                        <a:t>Enter the feature details related </a:t>
                      </a:r>
                      <a:br>
                        <a:rPr lang="en-US" sz="1200">
                          <a:solidFill>
                            <a:schemeClr val="accent6"/>
                          </a:solidFill>
                          <a:latin typeface="Onest" panose="020B0604020202020204" charset="0"/>
                        </a:rPr>
                      </a:br>
                      <a:r>
                        <a:rPr lang="en-US" sz="1200">
                          <a:solidFill>
                            <a:schemeClr val="accent6"/>
                          </a:solidFill>
                          <a:latin typeface="Onest" panose="020B0604020202020204" charset="0"/>
                        </a:rPr>
                        <a:t>to the topic given in 2 to 3 lines.</a:t>
                      </a:r>
                    </a:p>
                  </a:txBody>
                  <a:tcPr marL="18288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r>
                        <a:rPr lang="en-US" sz="1200">
                          <a:solidFill>
                            <a:schemeClr val="accent6"/>
                          </a:solidFill>
                          <a:latin typeface="Onest" panose="020B0604020202020204" charset="0"/>
                        </a:rPr>
                        <a:t>Enter the feature details related </a:t>
                      </a:r>
                      <a:br>
                        <a:rPr lang="en-US" sz="1200">
                          <a:solidFill>
                            <a:schemeClr val="accent6"/>
                          </a:solidFill>
                          <a:latin typeface="Onest" panose="020B0604020202020204" charset="0"/>
                        </a:rPr>
                      </a:br>
                      <a:r>
                        <a:rPr lang="en-US" sz="1200">
                          <a:solidFill>
                            <a:schemeClr val="accent6"/>
                          </a:solidFill>
                          <a:latin typeface="Onest" panose="020B0604020202020204" charset="0"/>
                        </a:rPr>
                        <a:t>to the topic given in 2 to 3 lines.</a:t>
                      </a:r>
                    </a:p>
                  </a:txBody>
                  <a:tcPr marL="18288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45317314"/>
                  </a:ext>
                </a:extLst>
              </a:tr>
              <a:tr h="9725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chemeClr val="accent1"/>
                          </a:solidFill>
                          <a:latin typeface="Onest" panose="020B0604020202020204" charset="0"/>
                        </a:rPr>
                        <a:t>Can be Personalized</a:t>
                      </a:r>
                    </a:p>
                  </a:txBody>
                  <a:tcPr marL="822960" anchor="ctr">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r>
                        <a:rPr lang="en-US" sz="1200">
                          <a:solidFill>
                            <a:schemeClr val="accent6"/>
                          </a:solidFill>
                          <a:latin typeface="Onest" panose="020B0604020202020204" charset="0"/>
                        </a:rPr>
                        <a:t>Enter the feature details related </a:t>
                      </a:r>
                      <a:br>
                        <a:rPr lang="en-US" sz="1200">
                          <a:solidFill>
                            <a:schemeClr val="accent6"/>
                          </a:solidFill>
                          <a:latin typeface="Onest" panose="020B0604020202020204" charset="0"/>
                        </a:rPr>
                      </a:br>
                      <a:r>
                        <a:rPr lang="en-US" sz="1200">
                          <a:solidFill>
                            <a:schemeClr val="accent6"/>
                          </a:solidFill>
                          <a:latin typeface="Onest" panose="020B0604020202020204" charset="0"/>
                        </a:rPr>
                        <a:t>to the topic given in 2 to 3 lines.</a:t>
                      </a:r>
                    </a:p>
                  </a:txBody>
                  <a:tcPr marL="18288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r>
                        <a:rPr lang="en-US" sz="1200">
                          <a:solidFill>
                            <a:schemeClr val="accent6"/>
                          </a:solidFill>
                          <a:latin typeface="Onest" panose="020B0604020202020204" charset="0"/>
                        </a:rPr>
                        <a:t>Enter the feature details related </a:t>
                      </a:r>
                      <a:br>
                        <a:rPr lang="en-US" sz="1200">
                          <a:solidFill>
                            <a:schemeClr val="accent6"/>
                          </a:solidFill>
                          <a:latin typeface="Onest" panose="020B0604020202020204" charset="0"/>
                        </a:rPr>
                      </a:br>
                      <a:r>
                        <a:rPr lang="en-US" sz="1200">
                          <a:solidFill>
                            <a:schemeClr val="accent6"/>
                          </a:solidFill>
                          <a:latin typeface="Onest" panose="020B0604020202020204" charset="0"/>
                        </a:rPr>
                        <a:t>to the topic given in 2 to 3 lines.</a:t>
                      </a:r>
                    </a:p>
                  </a:txBody>
                  <a:tcPr marL="18288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r>
                        <a:rPr lang="en-US" sz="1200">
                          <a:solidFill>
                            <a:schemeClr val="accent6"/>
                          </a:solidFill>
                          <a:latin typeface="Onest" panose="020B0604020202020204" charset="0"/>
                        </a:rPr>
                        <a:t>Enter the feature details related </a:t>
                      </a:r>
                      <a:br>
                        <a:rPr lang="en-US" sz="1200">
                          <a:solidFill>
                            <a:schemeClr val="accent6"/>
                          </a:solidFill>
                          <a:latin typeface="Onest" panose="020B0604020202020204" charset="0"/>
                        </a:rPr>
                      </a:br>
                      <a:r>
                        <a:rPr lang="en-US" sz="1200">
                          <a:solidFill>
                            <a:schemeClr val="accent6"/>
                          </a:solidFill>
                          <a:latin typeface="Onest" panose="020B0604020202020204" charset="0"/>
                        </a:rPr>
                        <a:t>to the topic given in 2 to 3 lines.</a:t>
                      </a:r>
                    </a:p>
                  </a:txBody>
                  <a:tcPr marL="18288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6303743"/>
                  </a:ext>
                </a:extLst>
              </a:tr>
              <a:tr h="9725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chemeClr val="accent1"/>
                          </a:solidFill>
                          <a:latin typeface="Onest" panose="020B0604020202020204" charset="0"/>
                        </a:rPr>
                        <a:t>Integrated Solutions</a:t>
                      </a:r>
                    </a:p>
                  </a:txBody>
                  <a:tcPr marL="822960" anchor="ctr">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r>
                        <a:rPr lang="en-US" sz="1200">
                          <a:solidFill>
                            <a:schemeClr val="accent6"/>
                          </a:solidFill>
                          <a:latin typeface="Onest" panose="020B0604020202020204" charset="0"/>
                        </a:rPr>
                        <a:t>Enter the feature details related </a:t>
                      </a:r>
                      <a:br>
                        <a:rPr lang="en-US" sz="1200">
                          <a:solidFill>
                            <a:schemeClr val="accent6"/>
                          </a:solidFill>
                          <a:latin typeface="Onest" panose="020B0604020202020204" charset="0"/>
                        </a:rPr>
                      </a:br>
                      <a:r>
                        <a:rPr lang="en-US" sz="1200">
                          <a:solidFill>
                            <a:schemeClr val="accent6"/>
                          </a:solidFill>
                          <a:latin typeface="Onest" panose="020B0604020202020204" charset="0"/>
                        </a:rPr>
                        <a:t>to the topic given in 2 to 3 lines.</a:t>
                      </a:r>
                    </a:p>
                  </a:txBody>
                  <a:tcPr marL="18288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r>
                        <a:rPr lang="en-US" sz="1200">
                          <a:solidFill>
                            <a:schemeClr val="accent6"/>
                          </a:solidFill>
                          <a:latin typeface="Onest" panose="020B0604020202020204" charset="0"/>
                        </a:rPr>
                        <a:t>Enter the feature details related </a:t>
                      </a:r>
                      <a:br>
                        <a:rPr lang="en-US" sz="1200">
                          <a:solidFill>
                            <a:schemeClr val="accent6"/>
                          </a:solidFill>
                          <a:latin typeface="Onest" panose="020B0604020202020204" charset="0"/>
                        </a:rPr>
                      </a:br>
                      <a:r>
                        <a:rPr lang="en-US" sz="1200">
                          <a:solidFill>
                            <a:schemeClr val="accent6"/>
                          </a:solidFill>
                          <a:latin typeface="Onest" panose="020B0604020202020204" charset="0"/>
                        </a:rPr>
                        <a:t>to the topic given in 2 to 3 lines.</a:t>
                      </a:r>
                    </a:p>
                  </a:txBody>
                  <a:tcPr marL="18288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r>
                        <a:rPr lang="en-US" sz="1200">
                          <a:solidFill>
                            <a:schemeClr val="accent6"/>
                          </a:solidFill>
                          <a:latin typeface="Onest" panose="020B0604020202020204" charset="0"/>
                        </a:rPr>
                        <a:t>Enter the feature details related </a:t>
                      </a:r>
                      <a:br>
                        <a:rPr lang="en-US" sz="1200">
                          <a:solidFill>
                            <a:schemeClr val="accent6"/>
                          </a:solidFill>
                          <a:latin typeface="Onest" panose="020B0604020202020204" charset="0"/>
                        </a:rPr>
                      </a:br>
                      <a:r>
                        <a:rPr lang="en-US" sz="1200">
                          <a:solidFill>
                            <a:schemeClr val="accent6"/>
                          </a:solidFill>
                          <a:latin typeface="Onest" panose="020B0604020202020204" charset="0"/>
                        </a:rPr>
                        <a:t>to the topic given in 2 to 3 lines.</a:t>
                      </a:r>
                    </a:p>
                  </a:txBody>
                  <a:tcPr marL="18288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69295667"/>
                  </a:ext>
                </a:extLst>
              </a:tr>
              <a:tr h="9725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chemeClr val="accent1"/>
                          </a:solidFill>
                          <a:latin typeface="Onest" panose="020B0604020202020204" charset="0"/>
                        </a:rPr>
                        <a:t>Sustainable and Eco-friendly</a:t>
                      </a:r>
                    </a:p>
                  </a:txBody>
                  <a:tcPr marL="822960" anchor="ctr">
                    <a:lnL w="12700" cmpd="sng">
                      <a:noFill/>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a:solidFill>
                            <a:schemeClr val="accent6"/>
                          </a:solidFill>
                          <a:latin typeface="Onest" panose="020B0604020202020204" charset="0"/>
                        </a:rPr>
                        <a:t>Enter the feature details related </a:t>
                      </a:r>
                      <a:br>
                        <a:rPr lang="en-US" sz="1200">
                          <a:solidFill>
                            <a:schemeClr val="accent6"/>
                          </a:solidFill>
                          <a:latin typeface="Onest" panose="020B0604020202020204" charset="0"/>
                        </a:rPr>
                      </a:br>
                      <a:r>
                        <a:rPr lang="en-US" sz="1200">
                          <a:solidFill>
                            <a:schemeClr val="accent6"/>
                          </a:solidFill>
                          <a:latin typeface="Onest" panose="020B0604020202020204" charset="0"/>
                        </a:rPr>
                        <a:t>to the topic given in 2 to 3 lines.</a:t>
                      </a:r>
                    </a:p>
                  </a:txBody>
                  <a:tcPr marL="18288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a:solidFill>
                            <a:schemeClr val="accent6"/>
                          </a:solidFill>
                          <a:latin typeface="Onest" panose="020B0604020202020204" charset="0"/>
                        </a:rPr>
                        <a:t>Enter the feature details related </a:t>
                      </a:r>
                      <a:br>
                        <a:rPr lang="en-US" sz="1200">
                          <a:solidFill>
                            <a:schemeClr val="accent6"/>
                          </a:solidFill>
                          <a:latin typeface="Onest" panose="020B0604020202020204" charset="0"/>
                        </a:rPr>
                      </a:br>
                      <a:r>
                        <a:rPr lang="en-US" sz="1200">
                          <a:solidFill>
                            <a:schemeClr val="accent6"/>
                          </a:solidFill>
                          <a:latin typeface="Onest" panose="020B0604020202020204" charset="0"/>
                        </a:rPr>
                        <a:t>to the topic given in 2 to 3 lines.</a:t>
                      </a:r>
                    </a:p>
                  </a:txBody>
                  <a:tcPr marL="18288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a:solidFill>
                            <a:schemeClr val="accent6"/>
                          </a:solidFill>
                          <a:latin typeface="Onest" panose="020B0604020202020204" charset="0"/>
                        </a:rPr>
                        <a:t>Enter the feature details related </a:t>
                      </a:r>
                      <a:br>
                        <a:rPr lang="en-US" sz="1200">
                          <a:solidFill>
                            <a:schemeClr val="accent6"/>
                          </a:solidFill>
                          <a:latin typeface="Onest" panose="020B0604020202020204" charset="0"/>
                        </a:rPr>
                      </a:br>
                      <a:r>
                        <a:rPr lang="en-US" sz="1200">
                          <a:solidFill>
                            <a:schemeClr val="accent6"/>
                          </a:solidFill>
                          <a:latin typeface="Onest" panose="020B0604020202020204" charset="0"/>
                        </a:rPr>
                        <a:t>to the topic given in 2 to 3 lines.</a:t>
                      </a:r>
                    </a:p>
                  </a:txBody>
                  <a:tcPr marL="18288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38049556"/>
                  </a:ext>
                </a:extLst>
              </a:tr>
            </a:tbl>
          </a:graphicData>
        </a:graphic>
      </p:graphicFrame>
      <p:sp>
        <p:nvSpPr>
          <p:cNvPr id="6" name="Title 4">
            <a:extLst>
              <a:ext uri="{FF2B5EF4-FFF2-40B4-BE49-F238E27FC236}">
                <a16:creationId xmlns:a16="http://schemas.microsoft.com/office/drawing/2014/main" id="{99152C8F-686A-9F51-3B6B-720213B18F36}"/>
              </a:ext>
            </a:extLst>
          </p:cNvPr>
          <p:cNvSpPr txBox="1">
            <a:spLocks/>
          </p:cNvSpPr>
          <p:nvPr/>
        </p:nvSpPr>
        <p:spPr>
          <a:xfrm>
            <a:off x="526302" y="542926"/>
            <a:ext cx="11030698"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150" normalizeH="0" baseline="0" noProof="0">
                <a:ln>
                  <a:noFill/>
                </a:ln>
                <a:solidFill>
                  <a:schemeClr val="accent1"/>
                </a:solidFill>
                <a:effectLst/>
                <a:uLnTx/>
                <a:uFillTx/>
                <a:latin typeface="Onest" pitchFamily="2" charset="0"/>
              </a:rPr>
              <a:t>Competitive Landscape</a:t>
            </a:r>
            <a:r>
              <a:rPr kumimoji="0" lang="en-US" b="0" i="0" u="none" strike="noStrike" kern="1200" cap="none" spc="-150" normalizeH="0" baseline="0" noProof="0">
                <a:ln>
                  <a:noFill/>
                </a:ln>
                <a:solidFill>
                  <a:schemeClr val="accent2"/>
                </a:solidFill>
                <a:effectLst/>
                <a:uLnTx/>
                <a:uFillTx/>
                <a:latin typeface="Onest" pitchFamily="2" charset="0"/>
              </a:rPr>
              <a:t>.</a:t>
            </a:r>
            <a:endParaRPr kumimoji="0" lang="en-US" b="0" i="0" u="none" strike="noStrike" kern="1200" cap="none" spc="-150" normalizeH="0" baseline="0" noProof="0">
              <a:ln>
                <a:noFill/>
              </a:ln>
              <a:solidFill>
                <a:schemeClr val="accent1"/>
              </a:solidFill>
              <a:effectLst/>
              <a:uLnTx/>
              <a:uFillTx/>
              <a:latin typeface="Onest" pitchFamily="2" charset="0"/>
            </a:endParaRPr>
          </a:p>
        </p:txBody>
      </p:sp>
      <p:sp>
        <p:nvSpPr>
          <p:cNvPr id="12" name="Title 4">
            <a:extLst>
              <a:ext uri="{FF2B5EF4-FFF2-40B4-BE49-F238E27FC236}">
                <a16:creationId xmlns:a16="http://schemas.microsoft.com/office/drawing/2014/main" id="{FF689B51-B0A6-24EC-029E-3D54EFDEB381}"/>
              </a:ext>
            </a:extLst>
          </p:cNvPr>
          <p:cNvSpPr txBox="1">
            <a:spLocks/>
          </p:cNvSpPr>
          <p:nvPr/>
        </p:nvSpPr>
        <p:spPr>
          <a:xfrm>
            <a:off x="526301" y="285750"/>
            <a:ext cx="2797002"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1600">
                <a:solidFill>
                  <a:schemeClr val="accent2"/>
                </a:solidFill>
                <a:latin typeface="Onest ExtraBold" pitchFamily="2" charset="0"/>
              </a:rPr>
              <a:t>COMPETITIVE ANALYSIS</a:t>
            </a:r>
            <a:endParaRPr kumimoji="0" lang="en-US" sz="1600" b="0" i="0" u="none" strike="noStrike" kern="1200" cap="none" spc="0" normalizeH="0" baseline="0" noProof="0">
              <a:ln>
                <a:noFill/>
              </a:ln>
              <a:solidFill>
                <a:schemeClr val="accent2"/>
              </a:solidFill>
              <a:effectLst/>
              <a:uLnTx/>
              <a:uFillTx/>
              <a:latin typeface="Onest ExtraBold" pitchFamily="2" charset="0"/>
            </a:endParaRPr>
          </a:p>
        </p:txBody>
      </p:sp>
      <p:grpSp>
        <p:nvGrpSpPr>
          <p:cNvPr id="62" name="Group 61">
            <a:extLst>
              <a:ext uri="{FF2B5EF4-FFF2-40B4-BE49-F238E27FC236}">
                <a16:creationId xmlns:a16="http://schemas.microsoft.com/office/drawing/2014/main" id="{AFF6FC22-B83E-7C62-91DE-386864D5B398}"/>
              </a:ext>
            </a:extLst>
          </p:cNvPr>
          <p:cNvGrpSpPr/>
          <p:nvPr/>
        </p:nvGrpSpPr>
        <p:grpSpPr>
          <a:xfrm>
            <a:off x="3803654" y="1692792"/>
            <a:ext cx="1439071" cy="317803"/>
            <a:chOff x="3971094" y="1838016"/>
            <a:chExt cx="1481238" cy="327114"/>
          </a:xfrm>
        </p:grpSpPr>
        <p:sp>
          <p:nvSpPr>
            <p:cNvPr id="7" name="Freeform: Shape 6">
              <a:extLst>
                <a:ext uri="{FF2B5EF4-FFF2-40B4-BE49-F238E27FC236}">
                  <a16:creationId xmlns:a16="http://schemas.microsoft.com/office/drawing/2014/main" id="{9E5BB168-809F-12BB-F211-E70839E25911}"/>
                </a:ext>
              </a:extLst>
            </p:cNvPr>
            <p:cNvSpPr/>
            <p:nvPr/>
          </p:nvSpPr>
          <p:spPr>
            <a:xfrm>
              <a:off x="4026628" y="2010214"/>
              <a:ext cx="285407" cy="154916"/>
            </a:xfrm>
            <a:custGeom>
              <a:avLst/>
              <a:gdLst>
                <a:gd name="connsiteX0" fmla="*/ 21159 w 167270"/>
                <a:gd name="connsiteY0" fmla="*/ 90286 h 90792"/>
                <a:gd name="connsiteX1" fmla="*/ 0 w 167270"/>
                <a:gd name="connsiteY1" fmla="*/ 53637 h 90792"/>
                <a:gd name="connsiteX2" fmla="*/ 31053 w 167270"/>
                <a:gd name="connsiteY2" fmla="*/ 0 h 90792"/>
                <a:gd name="connsiteX3" fmla="*/ 50785 w 167270"/>
                <a:gd name="connsiteY3" fmla="*/ 34180 h 90792"/>
                <a:gd name="connsiteX4" fmla="*/ 167271 w 167270"/>
                <a:gd name="connsiteY4" fmla="*/ 34118 h 90792"/>
                <a:gd name="connsiteX5" fmla="*/ 134217 w 167270"/>
                <a:gd name="connsiteY5" fmla="*/ 90792 h 90792"/>
                <a:gd name="connsiteX6" fmla="*/ 21159 w 167270"/>
                <a:gd name="connsiteY6" fmla="*/ 90286 h 90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270" h="90792">
                  <a:moveTo>
                    <a:pt x="21159" y="90286"/>
                  </a:moveTo>
                  <a:lnTo>
                    <a:pt x="0" y="53637"/>
                  </a:lnTo>
                  <a:lnTo>
                    <a:pt x="31053" y="0"/>
                  </a:lnTo>
                  <a:lnTo>
                    <a:pt x="50785" y="34180"/>
                  </a:lnTo>
                  <a:lnTo>
                    <a:pt x="167271" y="34118"/>
                  </a:lnTo>
                  <a:lnTo>
                    <a:pt x="134217" y="90792"/>
                  </a:lnTo>
                  <a:lnTo>
                    <a:pt x="21159" y="90286"/>
                  </a:lnTo>
                  <a:close/>
                </a:path>
              </a:pathLst>
            </a:custGeom>
            <a:solidFill>
              <a:schemeClr val="accent3"/>
            </a:solidFill>
            <a:ln w="6488" cap="flat">
              <a:noFill/>
              <a:prstDash val="solid"/>
              <a:miter/>
            </a:ln>
          </p:spPr>
          <p:txBody>
            <a:bodyPr rtlCol="0" anchor="ctr"/>
            <a:lstStyle/>
            <a:p>
              <a:endParaRPr lang="en-US">
                <a:solidFill>
                  <a:srgbClr val="000000"/>
                </a:solidFill>
                <a:latin typeface="Trade Gothic Next"/>
              </a:endParaRPr>
            </a:p>
          </p:txBody>
        </p:sp>
        <p:sp>
          <p:nvSpPr>
            <p:cNvPr id="8" name="Freeform: Shape 7">
              <a:extLst>
                <a:ext uri="{FF2B5EF4-FFF2-40B4-BE49-F238E27FC236}">
                  <a16:creationId xmlns:a16="http://schemas.microsoft.com/office/drawing/2014/main" id="{7B00DD00-5114-53CE-01E9-00E502B6619E}"/>
                </a:ext>
              </a:extLst>
            </p:cNvPr>
            <p:cNvSpPr/>
            <p:nvPr/>
          </p:nvSpPr>
          <p:spPr>
            <a:xfrm>
              <a:off x="4139878" y="1838349"/>
              <a:ext cx="207649" cy="230517"/>
            </a:xfrm>
            <a:custGeom>
              <a:avLst/>
              <a:gdLst>
                <a:gd name="connsiteX0" fmla="*/ 121699 w 121698"/>
                <a:gd name="connsiteY0" fmla="*/ 98452 h 135100"/>
                <a:gd name="connsiteX1" fmla="*/ 100540 w 121698"/>
                <a:gd name="connsiteY1" fmla="*/ 135101 h 135100"/>
                <a:gd name="connsiteX2" fmla="*/ 38563 w 121698"/>
                <a:gd name="connsiteY2" fmla="*/ 135028 h 135100"/>
                <a:gd name="connsiteX3" fmla="*/ 58297 w 121698"/>
                <a:gd name="connsiteY3" fmla="*/ 100848 h 135100"/>
                <a:gd name="connsiteX4" fmla="*/ 0 w 121698"/>
                <a:gd name="connsiteY4" fmla="*/ 0 h 135100"/>
                <a:gd name="connsiteX5" fmla="*/ 65608 w 121698"/>
                <a:gd name="connsiteY5" fmla="*/ 288 h 135100"/>
                <a:gd name="connsiteX6" fmla="*/ 121699 w 121698"/>
                <a:gd name="connsiteY6" fmla="*/ 98452 h 13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698" h="135100">
                  <a:moveTo>
                    <a:pt x="121699" y="98452"/>
                  </a:moveTo>
                  <a:lnTo>
                    <a:pt x="100540" y="135101"/>
                  </a:lnTo>
                  <a:lnTo>
                    <a:pt x="38563" y="135028"/>
                  </a:lnTo>
                  <a:lnTo>
                    <a:pt x="58297" y="100848"/>
                  </a:lnTo>
                  <a:lnTo>
                    <a:pt x="0" y="0"/>
                  </a:lnTo>
                  <a:lnTo>
                    <a:pt x="65608" y="288"/>
                  </a:lnTo>
                  <a:lnTo>
                    <a:pt x="121699" y="98452"/>
                  </a:lnTo>
                  <a:close/>
                </a:path>
              </a:pathLst>
            </a:custGeom>
            <a:solidFill>
              <a:srgbClr val="0F3057"/>
            </a:solidFill>
            <a:ln w="6488" cap="flat">
              <a:noFill/>
              <a:prstDash val="solid"/>
              <a:miter/>
            </a:ln>
          </p:spPr>
          <p:txBody>
            <a:bodyPr rtlCol="0" anchor="ctr"/>
            <a:lstStyle/>
            <a:p>
              <a:endParaRPr lang="en-US">
                <a:solidFill>
                  <a:srgbClr val="000000"/>
                </a:solidFill>
                <a:latin typeface="Trade Gothic Next"/>
              </a:endParaRPr>
            </a:p>
          </p:txBody>
        </p:sp>
        <p:sp>
          <p:nvSpPr>
            <p:cNvPr id="9" name="Freeform: Shape 8">
              <a:extLst>
                <a:ext uri="{FF2B5EF4-FFF2-40B4-BE49-F238E27FC236}">
                  <a16:creationId xmlns:a16="http://schemas.microsoft.com/office/drawing/2014/main" id="{84E46407-83C7-D8EA-E8B0-0B17D3248E1C}"/>
                </a:ext>
              </a:extLst>
            </p:cNvPr>
            <p:cNvSpPr/>
            <p:nvPr/>
          </p:nvSpPr>
          <p:spPr>
            <a:xfrm>
              <a:off x="3971094" y="1838016"/>
              <a:ext cx="222174" cy="263823"/>
            </a:xfrm>
            <a:custGeom>
              <a:avLst/>
              <a:gdLst>
                <a:gd name="connsiteX0" fmla="*/ 56968 w 130211"/>
                <a:gd name="connsiteY0" fmla="*/ 0 h 154620"/>
                <a:gd name="connsiteX1" fmla="*/ 99286 w 130211"/>
                <a:gd name="connsiteY1" fmla="*/ 0 h 154620"/>
                <a:gd name="connsiteX2" fmla="*/ 130211 w 130211"/>
                <a:gd name="connsiteY2" fmla="*/ 53711 h 154620"/>
                <a:gd name="connsiteX3" fmla="*/ 90743 w 130211"/>
                <a:gd name="connsiteY3" fmla="*/ 53709 h 154620"/>
                <a:gd name="connsiteX4" fmla="*/ 32555 w 130211"/>
                <a:gd name="connsiteY4" fmla="*/ 154621 h 154620"/>
                <a:gd name="connsiteX5" fmla="*/ 0 w 130211"/>
                <a:gd name="connsiteY5" fmla="*/ 97659 h 154620"/>
                <a:gd name="connsiteX6" fmla="*/ 56968 w 130211"/>
                <a:gd name="connsiteY6" fmla="*/ 0 h 154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211" h="154620">
                  <a:moveTo>
                    <a:pt x="56968" y="0"/>
                  </a:moveTo>
                  <a:lnTo>
                    <a:pt x="99286" y="0"/>
                  </a:lnTo>
                  <a:lnTo>
                    <a:pt x="130211" y="53711"/>
                  </a:lnTo>
                  <a:lnTo>
                    <a:pt x="90743" y="53709"/>
                  </a:lnTo>
                  <a:lnTo>
                    <a:pt x="32555" y="154621"/>
                  </a:lnTo>
                  <a:lnTo>
                    <a:pt x="0" y="97659"/>
                  </a:lnTo>
                  <a:lnTo>
                    <a:pt x="56968" y="0"/>
                  </a:lnTo>
                  <a:close/>
                </a:path>
              </a:pathLst>
            </a:custGeom>
            <a:solidFill>
              <a:schemeClr val="accent2"/>
            </a:solidFill>
            <a:ln w="6488" cap="flat">
              <a:noFill/>
              <a:prstDash val="solid"/>
              <a:miter/>
            </a:ln>
          </p:spPr>
          <p:txBody>
            <a:bodyPr rtlCol="0" anchor="ctr"/>
            <a:lstStyle/>
            <a:p>
              <a:endParaRPr lang="en-US">
                <a:solidFill>
                  <a:srgbClr val="000000"/>
                </a:solidFill>
                <a:latin typeface="Trade Gothic Next"/>
              </a:endParaRPr>
            </a:p>
          </p:txBody>
        </p:sp>
        <p:grpSp>
          <p:nvGrpSpPr>
            <p:cNvPr id="10" name="Group 9">
              <a:extLst>
                <a:ext uri="{FF2B5EF4-FFF2-40B4-BE49-F238E27FC236}">
                  <a16:creationId xmlns:a16="http://schemas.microsoft.com/office/drawing/2014/main" id="{124182D4-F9C2-ADCF-F6F5-F579FAF21F7E}"/>
                </a:ext>
              </a:extLst>
            </p:cNvPr>
            <p:cNvGrpSpPr/>
            <p:nvPr/>
          </p:nvGrpSpPr>
          <p:grpSpPr>
            <a:xfrm>
              <a:off x="4423334" y="1894783"/>
              <a:ext cx="1028998" cy="213630"/>
              <a:chOff x="761155" y="6541400"/>
              <a:chExt cx="603071" cy="125203"/>
            </a:xfrm>
            <a:solidFill>
              <a:srgbClr val="0F3057"/>
            </a:solidFill>
          </p:grpSpPr>
          <p:sp>
            <p:nvSpPr>
              <p:cNvPr id="11" name="Freeform: Shape 10">
                <a:extLst>
                  <a:ext uri="{FF2B5EF4-FFF2-40B4-BE49-F238E27FC236}">
                    <a16:creationId xmlns:a16="http://schemas.microsoft.com/office/drawing/2014/main" id="{1B4D5666-B8FC-95F1-8EF4-B7B9806B7069}"/>
                  </a:ext>
                </a:extLst>
              </p:cNvPr>
              <p:cNvSpPr/>
              <p:nvPr/>
            </p:nvSpPr>
            <p:spPr>
              <a:xfrm>
                <a:off x="1032916" y="6541400"/>
                <a:ext cx="21734" cy="93522"/>
              </a:xfrm>
              <a:custGeom>
                <a:avLst/>
                <a:gdLst>
                  <a:gd name="connsiteX0" fmla="*/ 10930 w 21734"/>
                  <a:gd name="connsiteY0" fmla="*/ 21735 h 93522"/>
                  <a:gd name="connsiteX1" fmla="*/ 21735 w 21734"/>
                  <a:gd name="connsiteY1" fmla="*/ 10805 h 93522"/>
                  <a:gd name="connsiteX2" fmla="*/ 10930 w 21734"/>
                  <a:gd name="connsiteY2" fmla="*/ 0 h 93522"/>
                  <a:gd name="connsiteX3" fmla="*/ 0 w 21734"/>
                  <a:gd name="connsiteY3" fmla="*/ 10805 h 93522"/>
                  <a:gd name="connsiteX4" fmla="*/ 10930 w 21734"/>
                  <a:gd name="connsiteY4" fmla="*/ 21735 h 93522"/>
                  <a:gd name="connsiteX5" fmla="*/ 1242 w 21734"/>
                  <a:gd name="connsiteY5" fmla="*/ 93522 h 93522"/>
                  <a:gd name="connsiteX6" fmla="*/ 20493 w 21734"/>
                  <a:gd name="connsiteY6" fmla="*/ 93522 h 93522"/>
                  <a:gd name="connsiteX7" fmla="*/ 20493 w 21734"/>
                  <a:gd name="connsiteY7" fmla="*/ 31423 h 93522"/>
                  <a:gd name="connsiteX8" fmla="*/ 1242 w 21734"/>
                  <a:gd name="connsiteY8" fmla="*/ 31423 h 93522"/>
                  <a:gd name="connsiteX9" fmla="*/ 1242 w 21734"/>
                  <a:gd name="connsiteY9" fmla="*/ 93522 h 93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734" h="93522">
                    <a:moveTo>
                      <a:pt x="10930" y="21735"/>
                    </a:moveTo>
                    <a:cubicBezTo>
                      <a:pt x="16891" y="21735"/>
                      <a:pt x="21735" y="16891"/>
                      <a:pt x="21735" y="10805"/>
                    </a:cubicBezTo>
                    <a:cubicBezTo>
                      <a:pt x="21735" y="4720"/>
                      <a:pt x="16891" y="0"/>
                      <a:pt x="10930" y="0"/>
                    </a:cubicBezTo>
                    <a:cubicBezTo>
                      <a:pt x="4844" y="0"/>
                      <a:pt x="0" y="4720"/>
                      <a:pt x="0" y="10805"/>
                    </a:cubicBezTo>
                    <a:cubicBezTo>
                      <a:pt x="0" y="16891"/>
                      <a:pt x="4844" y="21735"/>
                      <a:pt x="10930" y="21735"/>
                    </a:cubicBezTo>
                    <a:close/>
                    <a:moveTo>
                      <a:pt x="1242" y="93522"/>
                    </a:moveTo>
                    <a:lnTo>
                      <a:pt x="20493" y="93522"/>
                    </a:lnTo>
                    <a:lnTo>
                      <a:pt x="20493" y="31423"/>
                    </a:lnTo>
                    <a:lnTo>
                      <a:pt x="1242" y="31423"/>
                    </a:lnTo>
                    <a:lnTo>
                      <a:pt x="1242" y="93522"/>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13" name="Freeform: Shape 12">
                <a:extLst>
                  <a:ext uri="{FF2B5EF4-FFF2-40B4-BE49-F238E27FC236}">
                    <a16:creationId xmlns:a16="http://schemas.microsoft.com/office/drawing/2014/main" id="{B96DDD63-1362-785F-93DB-4BA5C2DD8EE7}"/>
                  </a:ext>
                </a:extLst>
              </p:cNvPr>
              <p:cNvSpPr/>
              <p:nvPr/>
            </p:nvSpPr>
            <p:spPr>
              <a:xfrm>
                <a:off x="1064615" y="6570836"/>
                <a:ext cx="68453" cy="93895"/>
              </a:xfrm>
              <a:custGeom>
                <a:avLst/>
                <a:gdLst>
                  <a:gd name="connsiteX0" fmla="*/ 0 w 68453"/>
                  <a:gd name="connsiteY0" fmla="*/ 93895 h 93895"/>
                  <a:gd name="connsiteX1" fmla="*/ 18879 w 68453"/>
                  <a:gd name="connsiteY1" fmla="*/ 93895 h 93895"/>
                  <a:gd name="connsiteX2" fmla="*/ 18879 w 68453"/>
                  <a:gd name="connsiteY2" fmla="*/ 57877 h 93895"/>
                  <a:gd name="connsiteX3" fmla="*/ 39248 w 68453"/>
                  <a:gd name="connsiteY3" fmla="*/ 65826 h 93895"/>
                  <a:gd name="connsiteX4" fmla="*/ 68437 w 68453"/>
                  <a:gd name="connsiteY4" fmla="*/ 32044 h 93895"/>
                  <a:gd name="connsiteX5" fmla="*/ 39123 w 68453"/>
                  <a:gd name="connsiteY5" fmla="*/ 0 h 93895"/>
                  <a:gd name="connsiteX6" fmla="*/ 18506 w 68453"/>
                  <a:gd name="connsiteY6" fmla="*/ 9563 h 93895"/>
                  <a:gd name="connsiteX7" fmla="*/ 17513 w 68453"/>
                  <a:gd name="connsiteY7" fmla="*/ 1987 h 93895"/>
                  <a:gd name="connsiteX8" fmla="*/ 0 w 68453"/>
                  <a:gd name="connsiteY8" fmla="*/ 1987 h 93895"/>
                  <a:gd name="connsiteX9" fmla="*/ 0 w 68453"/>
                  <a:gd name="connsiteY9" fmla="*/ 93895 h 93895"/>
                  <a:gd name="connsiteX10" fmla="*/ 19251 w 68453"/>
                  <a:gd name="connsiteY10" fmla="*/ 33037 h 93895"/>
                  <a:gd name="connsiteX11" fmla="*/ 34403 w 68453"/>
                  <a:gd name="connsiteY11" fmla="*/ 17513 h 93895"/>
                  <a:gd name="connsiteX12" fmla="*/ 49184 w 68453"/>
                  <a:gd name="connsiteY12" fmla="*/ 33037 h 93895"/>
                  <a:gd name="connsiteX13" fmla="*/ 34403 w 68453"/>
                  <a:gd name="connsiteY13" fmla="*/ 48562 h 93895"/>
                  <a:gd name="connsiteX14" fmla="*/ 19251 w 68453"/>
                  <a:gd name="connsiteY14" fmla="*/ 33037 h 93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453" h="93895">
                    <a:moveTo>
                      <a:pt x="0" y="93895"/>
                    </a:moveTo>
                    <a:lnTo>
                      <a:pt x="18879" y="93895"/>
                    </a:lnTo>
                    <a:lnTo>
                      <a:pt x="18879" y="57877"/>
                    </a:lnTo>
                    <a:cubicBezTo>
                      <a:pt x="22480" y="62597"/>
                      <a:pt x="30678" y="65826"/>
                      <a:pt x="39248" y="65826"/>
                    </a:cubicBezTo>
                    <a:cubicBezTo>
                      <a:pt x="57753" y="65826"/>
                      <a:pt x="68932" y="51668"/>
                      <a:pt x="68437" y="32044"/>
                    </a:cubicBezTo>
                    <a:cubicBezTo>
                      <a:pt x="67936" y="12047"/>
                      <a:pt x="56387" y="0"/>
                      <a:pt x="39123" y="0"/>
                    </a:cubicBezTo>
                    <a:cubicBezTo>
                      <a:pt x="30305" y="0"/>
                      <a:pt x="21983" y="3850"/>
                      <a:pt x="18506" y="9563"/>
                    </a:cubicBezTo>
                    <a:lnTo>
                      <a:pt x="17513" y="1987"/>
                    </a:lnTo>
                    <a:lnTo>
                      <a:pt x="0" y="1987"/>
                    </a:lnTo>
                    <a:lnTo>
                      <a:pt x="0" y="93895"/>
                    </a:lnTo>
                    <a:close/>
                    <a:moveTo>
                      <a:pt x="19251" y="33037"/>
                    </a:moveTo>
                    <a:cubicBezTo>
                      <a:pt x="19251" y="23722"/>
                      <a:pt x="25461" y="17513"/>
                      <a:pt x="34403" y="17513"/>
                    </a:cubicBezTo>
                    <a:cubicBezTo>
                      <a:pt x="43470" y="17513"/>
                      <a:pt x="49184" y="23847"/>
                      <a:pt x="49184" y="33037"/>
                    </a:cubicBezTo>
                    <a:cubicBezTo>
                      <a:pt x="49184" y="42228"/>
                      <a:pt x="43470" y="48562"/>
                      <a:pt x="34403" y="48562"/>
                    </a:cubicBezTo>
                    <a:cubicBezTo>
                      <a:pt x="25461" y="48562"/>
                      <a:pt x="19251" y="42352"/>
                      <a:pt x="19251" y="33037"/>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14" name="Freeform: Shape 13">
                <a:extLst>
                  <a:ext uri="{FF2B5EF4-FFF2-40B4-BE49-F238E27FC236}">
                    <a16:creationId xmlns:a16="http://schemas.microsoft.com/office/drawing/2014/main" id="{877417ED-BDBC-2DA4-425F-1D0DA5685D0A}"/>
                  </a:ext>
                </a:extLst>
              </p:cNvPr>
              <p:cNvSpPr/>
              <p:nvPr/>
            </p:nvSpPr>
            <p:spPr>
              <a:xfrm>
                <a:off x="1135089" y="6570836"/>
                <a:ext cx="51544" cy="65701"/>
              </a:xfrm>
              <a:custGeom>
                <a:avLst/>
                <a:gdLst>
                  <a:gd name="connsiteX0" fmla="*/ 0 w 51544"/>
                  <a:gd name="connsiteY0" fmla="*/ 44464 h 65701"/>
                  <a:gd name="connsiteX1" fmla="*/ 26081 w 51544"/>
                  <a:gd name="connsiteY1" fmla="*/ 65702 h 65701"/>
                  <a:gd name="connsiteX2" fmla="*/ 51545 w 51544"/>
                  <a:gd name="connsiteY2" fmla="*/ 44960 h 65701"/>
                  <a:gd name="connsiteX3" fmla="*/ 35892 w 51544"/>
                  <a:gd name="connsiteY3" fmla="*/ 27200 h 65701"/>
                  <a:gd name="connsiteX4" fmla="*/ 24839 w 51544"/>
                  <a:gd name="connsiteY4" fmla="*/ 24467 h 65701"/>
                  <a:gd name="connsiteX5" fmla="*/ 18379 w 51544"/>
                  <a:gd name="connsiteY5" fmla="*/ 19251 h 65701"/>
                  <a:gd name="connsiteX6" fmla="*/ 24839 w 51544"/>
                  <a:gd name="connsiteY6" fmla="*/ 13910 h 65701"/>
                  <a:gd name="connsiteX7" fmla="*/ 31917 w 51544"/>
                  <a:gd name="connsiteY7" fmla="*/ 20990 h 65701"/>
                  <a:gd name="connsiteX8" fmla="*/ 49183 w 51544"/>
                  <a:gd name="connsiteY8" fmla="*/ 20990 h 65701"/>
                  <a:gd name="connsiteX9" fmla="*/ 25210 w 51544"/>
                  <a:gd name="connsiteY9" fmla="*/ 0 h 65701"/>
                  <a:gd name="connsiteX10" fmla="*/ 1119 w 51544"/>
                  <a:gd name="connsiteY10" fmla="*/ 20617 h 65701"/>
                  <a:gd name="connsiteX11" fmla="*/ 18008 w 51544"/>
                  <a:gd name="connsiteY11" fmla="*/ 38999 h 65701"/>
                  <a:gd name="connsiteX12" fmla="*/ 28937 w 51544"/>
                  <a:gd name="connsiteY12" fmla="*/ 41856 h 65701"/>
                  <a:gd name="connsiteX13" fmla="*/ 33530 w 51544"/>
                  <a:gd name="connsiteY13" fmla="*/ 46326 h 65701"/>
                  <a:gd name="connsiteX14" fmla="*/ 25834 w 51544"/>
                  <a:gd name="connsiteY14" fmla="*/ 51419 h 65701"/>
                  <a:gd name="connsiteX15" fmla="*/ 17266 w 51544"/>
                  <a:gd name="connsiteY15" fmla="*/ 44464 h 65701"/>
                  <a:gd name="connsiteX16" fmla="*/ 0 w 51544"/>
                  <a:gd name="connsiteY16" fmla="*/ 44464 h 65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1544" h="65701">
                    <a:moveTo>
                      <a:pt x="0" y="44464"/>
                    </a:moveTo>
                    <a:cubicBezTo>
                      <a:pt x="494" y="57008"/>
                      <a:pt x="10435" y="65702"/>
                      <a:pt x="26081" y="65702"/>
                    </a:cubicBezTo>
                    <a:cubicBezTo>
                      <a:pt x="41109" y="65702"/>
                      <a:pt x="51545" y="57753"/>
                      <a:pt x="51545" y="44960"/>
                    </a:cubicBezTo>
                    <a:cubicBezTo>
                      <a:pt x="51545" y="35770"/>
                      <a:pt x="46080" y="29684"/>
                      <a:pt x="35892" y="27200"/>
                    </a:cubicBezTo>
                    <a:lnTo>
                      <a:pt x="24839" y="24467"/>
                    </a:lnTo>
                    <a:cubicBezTo>
                      <a:pt x="20864" y="23474"/>
                      <a:pt x="18379" y="22480"/>
                      <a:pt x="18379" y="19251"/>
                    </a:cubicBezTo>
                    <a:cubicBezTo>
                      <a:pt x="18379" y="16022"/>
                      <a:pt x="20987" y="13910"/>
                      <a:pt x="24839" y="13910"/>
                    </a:cubicBezTo>
                    <a:cubicBezTo>
                      <a:pt x="29185" y="13910"/>
                      <a:pt x="32041" y="16767"/>
                      <a:pt x="31917" y="20990"/>
                    </a:cubicBezTo>
                    <a:lnTo>
                      <a:pt x="49183" y="20990"/>
                    </a:lnTo>
                    <a:cubicBezTo>
                      <a:pt x="48689" y="8073"/>
                      <a:pt x="38872" y="0"/>
                      <a:pt x="25210" y="0"/>
                    </a:cubicBezTo>
                    <a:cubicBezTo>
                      <a:pt x="11424" y="0"/>
                      <a:pt x="1119" y="8197"/>
                      <a:pt x="1119" y="20617"/>
                    </a:cubicBezTo>
                    <a:cubicBezTo>
                      <a:pt x="1119" y="28939"/>
                      <a:pt x="5712" y="35770"/>
                      <a:pt x="18008" y="38999"/>
                    </a:cubicBezTo>
                    <a:lnTo>
                      <a:pt x="28937" y="41856"/>
                    </a:lnTo>
                    <a:cubicBezTo>
                      <a:pt x="32164" y="42725"/>
                      <a:pt x="33530" y="44215"/>
                      <a:pt x="33530" y="46326"/>
                    </a:cubicBezTo>
                    <a:cubicBezTo>
                      <a:pt x="33530" y="49432"/>
                      <a:pt x="30674" y="51419"/>
                      <a:pt x="25834" y="51419"/>
                    </a:cubicBezTo>
                    <a:cubicBezTo>
                      <a:pt x="20246" y="51419"/>
                      <a:pt x="17266" y="48811"/>
                      <a:pt x="17266" y="44464"/>
                    </a:cubicBezTo>
                    <a:lnTo>
                      <a:pt x="0" y="44464"/>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15" name="Freeform: Shape 14">
                <a:extLst>
                  <a:ext uri="{FF2B5EF4-FFF2-40B4-BE49-F238E27FC236}">
                    <a16:creationId xmlns:a16="http://schemas.microsoft.com/office/drawing/2014/main" id="{75407821-8C0F-A712-9C3A-C32EF87F8AF7}"/>
                  </a:ext>
                </a:extLst>
              </p:cNvPr>
              <p:cNvSpPr/>
              <p:nvPr/>
            </p:nvSpPr>
            <p:spPr>
              <a:xfrm>
                <a:off x="1193054" y="6572823"/>
                <a:ext cx="61108" cy="63714"/>
              </a:xfrm>
              <a:custGeom>
                <a:avLst/>
                <a:gdLst>
                  <a:gd name="connsiteX0" fmla="*/ 22855 w 61108"/>
                  <a:gd name="connsiteY0" fmla="*/ 63714 h 63714"/>
                  <a:gd name="connsiteX1" fmla="*/ 41858 w 61108"/>
                  <a:gd name="connsiteY1" fmla="*/ 55145 h 63714"/>
                  <a:gd name="connsiteX2" fmla="*/ 43100 w 61108"/>
                  <a:gd name="connsiteY2" fmla="*/ 62099 h 63714"/>
                  <a:gd name="connsiteX3" fmla="*/ 61108 w 61108"/>
                  <a:gd name="connsiteY3" fmla="*/ 62099 h 63714"/>
                  <a:gd name="connsiteX4" fmla="*/ 61108 w 61108"/>
                  <a:gd name="connsiteY4" fmla="*/ 0 h 63714"/>
                  <a:gd name="connsiteX5" fmla="*/ 41981 w 61108"/>
                  <a:gd name="connsiteY5" fmla="*/ 0 h 63714"/>
                  <a:gd name="connsiteX6" fmla="*/ 41981 w 61108"/>
                  <a:gd name="connsiteY6" fmla="*/ 32292 h 63714"/>
                  <a:gd name="connsiteX7" fmla="*/ 30427 w 61108"/>
                  <a:gd name="connsiteY7" fmla="*/ 46699 h 63714"/>
                  <a:gd name="connsiteX8" fmla="*/ 19127 w 61108"/>
                  <a:gd name="connsiteY8" fmla="*/ 32043 h 63714"/>
                  <a:gd name="connsiteX9" fmla="*/ 19127 w 61108"/>
                  <a:gd name="connsiteY9" fmla="*/ 0 h 63714"/>
                  <a:gd name="connsiteX10" fmla="*/ 0 w 61108"/>
                  <a:gd name="connsiteY10" fmla="*/ 0 h 63714"/>
                  <a:gd name="connsiteX11" fmla="*/ 0 w 61108"/>
                  <a:gd name="connsiteY11" fmla="*/ 38998 h 63714"/>
                  <a:gd name="connsiteX12" fmla="*/ 22855 w 61108"/>
                  <a:gd name="connsiteY12" fmla="*/ 63714 h 6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108" h="63714">
                    <a:moveTo>
                      <a:pt x="22855" y="63714"/>
                    </a:moveTo>
                    <a:cubicBezTo>
                      <a:pt x="30427" y="63714"/>
                      <a:pt x="38006" y="60237"/>
                      <a:pt x="41858" y="55145"/>
                    </a:cubicBezTo>
                    <a:lnTo>
                      <a:pt x="43100" y="62099"/>
                    </a:lnTo>
                    <a:lnTo>
                      <a:pt x="61108" y="62099"/>
                    </a:lnTo>
                    <a:lnTo>
                      <a:pt x="61108" y="0"/>
                    </a:lnTo>
                    <a:lnTo>
                      <a:pt x="41981" y="0"/>
                    </a:lnTo>
                    <a:lnTo>
                      <a:pt x="41981" y="32292"/>
                    </a:lnTo>
                    <a:cubicBezTo>
                      <a:pt x="41981" y="41607"/>
                      <a:pt x="39249" y="46699"/>
                      <a:pt x="30427" y="46699"/>
                    </a:cubicBezTo>
                    <a:cubicBezTo>
                      <a:pt x="23596" y="46699"/>
                      <a:pt x="19127" y="43594"/>
                      <a:pt x="19127" y="32043"/>
                    </a:cubicBezTo>
                    <a:lnTo>
                      <a:pt x="19127" y="0"/>
                    </a:lnTo>
                    <a:lnTo>
                      <a:pt x="0" y="0"/>
                    </a:lnTo>
                    <a:lnTo>
                      <a:pt x="0" y="38998"/>
                    </a:lnTo>
                    <a:cubicBezTo>
                      <a:pt x="0" y="53779"/>
                      <a:pt x="8197" y="63714"/>
                      <a:pt x="22855" y="63714"/>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16" name="Freeform: Shape 15">
                <a:extLst>
                  <a:ext uri="{FF2B5EF4-FFF2-40B4-BE49-F238E27FC236}">
                    <a16:creationId xmlns:a16="http://schemas.microsoft.com/office/drawing/2014/main" id="{5A9BF557-669A-2803-AD05-6B89E5593D16}"/>
                  </a:ext>
                </a:extLst>
              </p:cNvPr>
              <p:cNvSpPr/>
              <p:nvPr/>
            </p:nvSpPr>
            <p:spPr>
              <a:xfrm>
                <a:off x="1265242" y="6570711"/>
                <a:ext cx="98984" cy="64211"/>
              </a:xfrm>
              <a:custGeom>
                <a:avLst/>
                <a:gdLst>
                  <a:gd name="connsiteX0" fmla="*/ 19250 w 98984"/>
                  <a:gd name="connsiteY0" fmla="*/ 64211 h 64211"/>
                  <a:gd name="connsiteX1" fmla="*/ 19250 w 98984"/>
                  <a:gd name="connsiteY1" fmla="*/ 30305 h 64211"/>
                  <a:gd name="connsiteX2" fmla="*/ 30304 w 98984"/>
                  <a:gd name="connsiteY2" fmla="*/ 16891 h 64211"/>
                  <a:gd name="connsiteX3" fmla="*/ 40368 w 98984"/>
                  <a:gd name="connsiteY3" fmla="*/ 28318 h 64211"/>
                  <a:gd name="connsiteX4" fmla="*/ 40368 w 98984"/>
                  <a:gd name="connsiteY4" fmla="*/ 64211 h 64211"/>
                  <a:gd name="connsiteX5" fmla="*/ 59241 w 98984"/>
                  <a:gd name="connsiteY5" fmla="*/ 64211 h 64211"/>
                  <a:gd name="connsiteX6" fmla="*/ 59241 w 98984"/>
                  <a:gd name="connsiteY6" fmla="*/ 30305 h 64211"/>
                  <a:gd name="connsiteX7" fmla="*/ 70171 w 98984"/>
                  <a:gd name="connsiteY7" fmla="*/ 16767 h 64211"/>
                  <a:gd name="connsiteX8" fmla="*/ 80358 w 98984"/>
                  <a:gd name="connsiteY8" fmla="*/ 28318 h 64211"/>
                  <a:gd name="connsiteX9" fmla="*/ 80358 w 98984"/>
                  <a:gd name="connsiteY9" fmla="*/ 64211 h 64211"/>
                  <a:gd name="connsiteX10" fmla="*/ 98984 w 98984"/>
                  <a:gd name="connsiteY10" fmla="*/ 64211 h 64211"/>
                  <a:gd name="connsiteX11" fmla="*/ 98984 w 98984"/>
                  <a:gd name="connsiteY11" fmla="*/ 23598 h 64211"/>
                  <a:gd name="connsiteX12" fmla="*/ 75512 w 98984"/>
                  <a:gd name="connsiteY12" fmla="*/ 0 h 64211"/>
                  <a:gd name="connsiteX13" fmla="*/ 56014 w 98984"/>
                  <a:gd name="connsiteY13" fmla="*/ 11054 h 64211"/>
                  <a:gd name="connsiteX14" fmla="*/ 35521 w 98984"/>
                  <a:gd name="connsiteY14" fmla="*/ 0 h 64211"/>
                  <a:gd name="connsiteX15" fmla="*/ 18632 w 98984"/>
                  <a:gd name="connsiteY15" fmla="*/ 8073 h 64211"/>
                  <a:gd name="connsiteX16" fmla="*/ 17884 w 98984"/>
                  <a:gd name="connsiteY16" fmla="*/ 2112 h 64211"/>
                  <a:gd name="connsiteX17" fmla="*/ 0 w 98984"/>
                  <a:gd name="connsiteY17" fmla="*/ 2112 h 64211"/>
                  <a:gd name="connsiteX18" fmla="*/ 0 w 98984"/>
                  <a:gd name="connsiteY18" fmla="*/ 64211 h 64211"/>
                  <a:gd name="connsiteX19" fmla="*/ 19250 w 98984"/>
                  <a:gd name="connsiteY19" fmla="*/ 64211 h 64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984" h="64211">
                    <a:moveTo>
                      <a:pt x="19250" y="64211"/>
                    </a:moveTo>
                    <a:lnTo>
                      <a:pt x="19250" y="30305"/>
                    </a:lnTo>
                    <a:cubicBezTo>
                      <a:pt x="19250" y="19872"/>
                      <a:pt x="24839" y="16891"/>
                      <a:pt x="30304" y="16891"/>
                    </a:cubicBezTo>
                    <a:cubicBezTo>
                      <a:pt x="36393" y="16891"/>
                      <a:pt x="40368" y="20617"/>
                      <a:pt x="40368" y="28318"/>
                    </a:cubicBezTo>
                    <a:lnTo>
                      <a:pt x="40368" y="64211"/>
                    </a:lnTo>
                    <a:lnTo>
                      <a:pt x="59241" y="64211"/>
                    </a:lnTo>
                    <a:lnTo>
                      <a:pt x="59241" y="30305"/>
                    </a:lnTo>
                    <a:cubicBezTo>
                      <a:pt x="59241" y="19748"/>
                      <a:pt x="64706" y="16767"/>
                      <a:pt x="70171" y="16767"/>
                    </a:cubicBezTo>
                    <a:cubicBezTo>
                      <a:pt x="76260" y="16767"/>
                      <a:pt x="80358" y="20493"/>
                      <a:pt x="80358" y="28318"/>
                    </a:cubicBezTo>
                    <a:lnTo>
                      <a:pt x="80358" y="64211"/>
                    </a:lnTo>
                    <a:lnTo>
                      <a:pt x="98984" y="64211"/>
                    </a:lnTo>
                    <a:lnTo>
                      <a:pt x="98984" y="23598"/>
                    </a:lnTo>
                    <a:cubicBezTo>
                      <a:pt x="98984" y="9439"/>
                      <a:pt x="91535" y="0"/>
                      <a:pt x="75512" y="0"/>
                    </a:cubicBezTo>
                    <a:cubicBezTo>
                      <a:pt x="66573" y="0"/>
                      <a:pt x="59241" y="4347"/>
                      <a:pt x="56014" y="11054"/>
                    </a:cubicBezTo>
                    <a:cubicBezTo>
                      <a:pt x="52286" y="4347"/>
                      <a:pt x="45833" y="0"/>
                      <a:pt x="35521" y="0"/>
                    </a:cubicBezTo>
                    <a:cubicBezTo>
                      <a:pt x="28690" y="0"/>
                      <a:pt x="22354" y="3105"/>
                      <a:pt x="18632" y="8073"/>
                    </a:cubicBezTo>
                    <a:lnTo>
                      <a:pt x="17884" y="2112"/>
                    </a:lnTo>
                    <a:lnTo>
                      <a:pt x="0" y="2112"/>
                    </a:lnTo>
                    <a:lnTo>
                      <a:pt x="0" y="64211"/>
                    </a:lnTo>
                    <a:lnTo>
                      <a:pt x="19250" y="64211"/>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17" name="Freeform: Shape 16">
                <a:extLst>
                  <a:ext uri="{FF2B5EF4-FFF2-40B4-BE49-F238E27FC236}">
                    <a16:creationId xmlns:a16="http://schemas.microsoft.com/office/drawing/2014/main" id="{36FDB47E-A934-7557-9A6F-EB9F6ECE4798}"/>
                  </a:ext>
                </a:extLst>
              </p:cNvPr>
              <p:cNvSpPr/>
              <p:nvPr/>
            </p:nvSpPr>
            <p:spPr>
              <a:xfrm>
                <a:off x="761155" y="6543024"/>
                <a:ext cx="56386" cy="91907"/>
              </a:xfrm>
              <a:custGeom>
                <a:avLst/>
                <a:gdLst>
                  <a:gd name="connsiteX0" fmla="*/ 20369 w 56386"/>
                  <a:gd name="connsiteY0" fmla="*/ 0 h 91907"/>
                  <a:gd name="connsiteX1" fmla="*/ 0 w 56386"/>
                  <a:gd name="connsiteY1" fmla="*/ 0 h 91907"/>
                  <a:gd name="connsiteX2" fmla="*/ 0 w 56386"/>
                  <a:gd name="connsiteY2" fmla="*/ 91908 h 91907"/>
                  <a:gd name="connsiteX3" fmla="*/ 56387 w 56386"/>
                  <a:gd name="connsiteY3" fmla="*/ 91908 h 91907"/>
                  <a:gd name="connsiteX4" fmla="*/ 56387 w 56386"/>
                  <a:gd name="connsiteY4" fmla="*/ 73899 h 91907"/>
                  <a:gd name="connsiteX5" fmla="*/ 20369 w 56386"/>
                  <a:gd name="connsiteY5" fmla="*/ 73899 h 91907"/>
                  <a:gd name="connsiteX6" fmla="*/ 20369 w 56386"/>
                  <a:gd name="connsiteY6" fmla="*/ 0 h 91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386" h="91907">
                    <a:moveTo>
                      <a:pt x="20369" y="0"/>
                    </a:moveTo>
                    <a:lnTo>
                      <a:pt x="0" y="0"/>
                    </a:lnTo>
                    <a:lnTo>
                      <a:pt x="0" y="91908"/>
                    </a:lnTo>
                    <a:lnTo>
                      <a:pt x="56387" y="91908"/>
                    </a:lnTo>
                    <a:lnTo>
                      <a:pt x="56387" y="73899"/>
                    </a:lnTo>
                    <a:lnTo>
                      <a:pt x="20369" y="73899"/>
                    </a:lnTo>
                    <a:lnTo>
                      <a:pt x="20369" y="0"/>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18" name="Freeform: Shape 17">
                <a:extLst>
                  <a:ext uri="{FF2B5EF4-FFF2-40B4-BE49-F238E27FC236}">
                    <a16:creationId xmlns:a16="http://schemas.microsoft.com/office/drawing/2014/main" id="{9E9D0504-2E54-81FC-74BC-0DCDCD0B7FC0}"/>
                  </a:ext>
                </a:extLst>
              </p:cNvPr>
              <p:cNvSpPr/>
              <p:nvPr/>
            </p:nvSpPr>
            <p:spPr>
              <a:xfrm>
                <a:off x="819487" y="6570969"/>
                <a:ext cx="65950" cy="65453"/>
              </a:xfrm>
              <a:custGeom>
                <a:avLst/>
                <a:gdLst>
                  <a:gd name="connsiteX0" fmla="*/ 0 w 65950"/>
                  <a:gd name="connsiteY0" fmla="*/ 32789 h 65453"/>
                  <a:gd name="connsiteX1" fmla="*/ 33037 w 65950"/>
                  <a:gd name="connsiteY1" fmla="*/ 65454 h 65453"/>
                  <a:gd name="connsiteX2" fmla="*/ 65950 w 65950"/>
                  <a:gd name="connsiteY2" fmla="*/ 32789 h 65453"/>
                  <a:gd name="connsiteX3" fmla="*/ 33037 w 65950"/>
                  <a:gd name="connsiteY3" fmla="*/ 0 h 65453"/>
                  <a:gd name="connsiteX4" fmla="*/ 0 w 65950"/>
                  <a:gd name="connsiteY4" fmla="*/ 32789 h 65453"/>
                  <a:gd name="connsiteX5" fmla="*/ 19251 w 65950"/>
                  <a:gd name="connsiteY5" fmla="*/ 32665 h 65453"/>
                  <a:gd name="connsiteX6" fmla="*/ 33037 w 65950"/>
                  <a:gd name="connsiteY6" fmla="*/ 17140 h 65453"/>
                  <a:gd name="connsiteX7" fmla="*/ 46699 w 65950"/>
                  <a:gd name="connsiteY7" fmla="*/ 32665 h 65453"/>
                  <a:gd name="connsiteX8" fmla="*/ 33037 w 65950"/>
                  <a:gd name="connsiteY8" fmla="*/ 48314 h 65453"/>
                  <a:gd name="connsiteX9" fmla="*/ 19251 w 65950"/>
                  <a:gd name="connsiteY9" fmla="*/ 32665 h 6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50" h="65453">
                    <a:moveTo>
                      <a:pt x="0" y="32789"/>
                    </a:moveTo>
                    <a:cubicBezTo>
                      <a:pt x="0" y="52412"/>
                      <a:pt x="13166" y="65454"/>
                      <a:pt x="33037" y="65454"/>
                    </a:cubicBezTo>
                    <a:cubicBezTo>
                      <a:pt x="52785" y="65454"/>
                      <a:pt x="65950" y="52412"/>
                      <a:pt x="65950" y="32789"/>
                    </a:cubicBezTo>
                    <a:cubicBezTo>
                      <a:pt x="65950" y="13166"/>
                      <a:pt x="52785" y="0"/>
                      <a:pt x="33037" y="0"/>
                    </a:cubicBezTo>
                    <a:cubicBezTo>
                      <a:pt x="13166" y="0"/>
                      <a:pt x="0" y="13166"/>
                      <a:pt x="0" y="32789"/>
                    </a:cubicBezTo>
                    <a:close/>
                    <a:moveTo>
                      <a:pt x="19251" y="32665"/>
                    </a:moveTo>
                    <a:cubicBezTo>
                      <a:pt x="19251" y="23350"/>
                      <a:pt x="24716" y="17140"/>
                      <a:pt x="33037" y="17140"/>
                    </a:cubicBezTo>
                    <a:cubicBezTo>
                      <a:pt x="41234" y="17140"/>
                      <a:pt x="46699" y="23350"/>
                      <a:pt x="46699" y="32665"/>
                    </a:cubicBezTo>
                    <a:cubicBezTo>
                      <a:pt x="46699" y="42104"/>
                      <a:pt x="41234" y="48314"/>
                      <a:pt x="33037" y="48314"/>
                    </a:cubicBezTo>
                    <a:cubicBezTo>
                      <a:pt x="24716" y="48314"/>
                      <a:pt x="19251" y="42104"/>
                      <a:pt x="19251" y="32665"/>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19" name="Freeform: Shape 18">
                <a:extLst>
                  <a:ext uri="{FF2B5EF4-FFF2-40B4-BE49-F238E27FC236}">
                    <a16:creationId xmlns:a16="http://schemas.microsoft.com/office/drawing/2014/main" id="{ACD8DE62-C382-010D-55B8-04798B5454FD}"/>
                  </a:ext>
                </a:extLst>
              </p:cNvPr>
              <p:cNvSpPr/>
              <p:nvPr/>
            </p:nvSpPr>
            <p:spPr>
              <a:xfrm>
                <a:off x="888266" y="6570721"/>
                <a:ext cx="67564" cy="95882"/>
              </a:xfrm>
              <a:custGeom>
                <a:avLst/>
                <a:gdLst>
                  <a:gd name="connsiteX0" fmla="*/ 248 w 67564"/>
                  <a:gd name="connsiteY0" fmla="*/ 32043 h 95882"/>
                  <a:gd name="connsiteX1" fmla="*/ 29684 w 67564"/>
                  <a:gd name="connsiteY1" fmla="*/ 63466 h 95882"/>
                  <a:gd name="connsiteX2" fmla="*/ 48810 w 67564"/>
                  <a:gd name="connsiteY2" fmla="*/ 55641 h 95882"/>
                  <a:gd name="connsiteX3" fmla="*/ 48810 w 67564"/>
                  <a:gd name="connsiteY3" fmla="*/ 64211 h 95882"/>
                  <a:gd name="connsiteX4" fmla="*/ 34031 w 67564"/>
                  <a:gd name="connsiteY4" fmla="*/ 78494 h 95882"/>
                  <a:gd name="connsiteX5" fmla="*/ 19375 w 67564"/>
                  <a:gd name="connsiteY5" fmla="*/ 67440 h 95882"/>
                  <a:gd name="connsiteX6" fmla="*/ 0 w 67564"/>
                  <a:gd name="connsiteY6" fmla="*/ 67440 h 95882"/>
                  <a:gd name="connsiteX7" fmla="*/ 32913 w 67564"/>
                  <a:gd name="connsiteY7" fmla="*/ 95882 h 95882"/>
                  <a:gd name="connsiteX8" fmla="*/ 67564 w 67564"/>
                  <a:gd name="connsiteY8" fmla="*/ 60237 h 95882"/>
                  <a:gd name="connsiteX9" fmla="*/ 67564 w 67564"/>
                  <a:gd name="connsiteY9" fmla="*/ 2111 h 95882"/>
                  <a:gd name="connsiteX10" fmla="*/ 50301 w 67564"/>
                  <a:gd name="connsiteY10" fmla="*/ 2111 h 95882"/>
                  <a:gd name="connsiteX11" fmla="*/ 49307 w 67564"/>
                  <a:gd name="connsiteY11" fmla="*/ 8446 h 95882"/>
                  <a:gd name="connsiteX12" fmla="*/ 30056 w 67564"/>
                  <a:gd name="connsiteY12" fmla="*/ 0 h 95882"/>
                  <a:gd name="connsiteX13" fmla="*/ 248 w 67564"/>
                  <a:gd name="connsiteY13" fmla="*/ 32043 h 95882"/>
                  <a:gd name="connsiteX14" fmla="*/ 19623 w 67564"/>
                  <a:gd name="connsiteY14" fmla="*/ 31547 h 95882"/>
                  <a:gd name="connsiteX15" fmla="*/ 33161 w 67564"/>
                  <a:gd name="connsiteY15" fmla="*/ 16643 h 95882"/>
                  <a:gd name="connsiteX16" fmla="*/ 48438 w 67564"/>
                  <a:gd name="connsiteY16" fmla="*/ 31547 h 95882"/>
                  <a:gd name="connsiteX17" fmla="*/ 33285 w 67564"/>
                  <a:gd name="connsiteY17" fmla="*/ 46823 h 95882"/>
                  <a:gd name="connsiteX18" fmla="*/ 19623 w 67564"/>
                  <a:gd name="connsiteY18" fmla="*/ 31547 h 95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7564" h="95882">
                    <a:moveTo>
                      <a:pt x="248" y="32043"/>
                    </a:moveTo>
                    <a:cubicBezTo>
                      <a:pt x="248" y="50798"/>
                      <a:pt x="12420" y="63466"/>
                      <a:pt x="29684" y="63466"/>
                    </a:cubicBezTo>
                    <a:cubicBezTo>
                      <a:pt x="38005" y="63466"/>
                      <a:pt x="45209" y="60485"/>
                      <a:pt x="48810" y="55641"/>
                    </a:cubicBezTo>
                    <a:lnTo>
                      <a:pt x="48810" y="64211"/>
                    </a:lnTo>
                    <a:cubicBezTo>
                      <a:pt x="48810" y="72781"/>
                      <a:pt x="43470" y="78494"/>
                      <a:pt x="34031" y="78494"/>
                    </a:cubicBezTo>
                    <a:cubicBezTo>
                      <a:pt x="25585" y="78494"/>
                      <a:pt x="19747" y="74519"/>
                      <a:pt x="19375" y="67440"/>
                    </a:cubicBezTo>
                    <a:lnTo>
                      <a:pt x="0" y="67440"/>
                    </a:lnTo>
                    <a:cubicBezTo>
                      <a:pt x="1738" y="84456"/>
                      <a:pt x="14904" y="95882"/>
                      <a:pt x="32913" y="95882"/>
                    </a:cubicBezTo>
                    <a:cubicBezTo>
                      <a:pt x="54151" y="95882"/>
                      <a:pt x="67564" y="82096"/>
                      <a:pt x="67564" y="60237"/>
                    </a:cubicBezTo>
                    <a:lnTo>
                      <a:pt x="67564" y="2111"/>
                    </a:lnTo>
                    <a:lnTo>
                      <a:pt x="50301" y="2111"/>
                    </a:lnTo>
                    <a:lnTo>
                      <a:pt x="49307" y="8446"/>
                    </a:lnTo>
                    <a:cubicBezTo>
                      <a:pt x="45829" y="3353"/>
                      <a:pt x="38502" y="0"/>
                      <a:pt x="30056" y="0"/>
                    </a:cubicBezTo>
                    <a:cubicBezTo>
                      <a:pt x="12668" y="0"/>
                      <a:pt x="248" y="13041"/>
                      <a:pt x="248" y="32043"/>
                    </a:cubicBezTo>
                    <a:close/>
                    <a:moveTo>
                      <a:pt x="19623" y="31547"/>
                    </a:moveTo>
                    <a:cubicBezTo>
                      <a:pt x="19623" y="22604"/>
                      <a:pt x="25585" y="16643"/>
                      <a:pt x="33161" y="16643"/>
                    </a:cubicBezTo>
                    <a:cubicBezTo>
                      <a:pt x="41979" y="16643"/>
                      <a:pt x="48438" y="22480"/>
                      <a:pt x="48438" y="31547"/>
                    </a:cubicBezTo>
                    <a:cubicBezTo>
                      <a:pt x="48438" y="40613"/>
                      <a:pt x="42104" y="46823"/>
                      <a:pt x="33285" y="46823"/>
                    </a:cubicBezTo>
                    <a:cubicBezTo>
                      <a:pt x="25709" y="46823"/>
                      <a:pt x="19623" y="40613"/>
                      <a:pt x="19623" y="31547"/>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20" name="Freeform: Shape 19">
                <a:extLst>
                  <a:ext uri="{FF2B5EF4-FFF2-40B4-BE49-F238E27FC236}">
                    <a16:creationId xmlns:a16="http://schemas.microsoft.com/office/drawing/2014/main" id="{2A03412A-CFEA-6C9D-A91E-825FBC3C92EA}"/>
                  </a:ext>
                </a:extLst>
              </p:cNvPr>
              <p:cNvSpPr/>
              <p:nvPr/>
            </p:nvSpPr>
            <p:spPr>
              <a:xfrm>
                <a:off x="961405" y="6570969"/>
                <a:ext cx="65950" cy="65453"/>
              </a:xfrm>
              <a:custGeom>
                <a:avLst/>
                <a:gdLst>
                  <a:gd name="connsiteX0" fmla="*/ 0 w 65950"/>
                  <a:gd name="connsiteY0" fmla="*/ 32789 h 65453"/>
                  <a:gd name="connsiteX1" fmla="*/ 33037 w 65950"/>
                  <a:gd name="connsiteY1" fmla="*/ 65454 h 65453"/>
                  <a:gd name="connsiteX2" fmla="*/ 65950 w 65950"/>
                  <a:gd name="connsiteY2" fmla="*/ 32789 h 65453"/>
                  <a:gd name="connsiteX3" fmla="*/ 33037 w 65950"/>
                  <a:gd name="connsiteY3" fmla="*/ 0 h 65453"/>
                  <a:gd name="connsiteX4" fmla="*/ 0 w 65950"/>
                  <a:gd name="connsiteY4" fmla="*/ 32789 h 65453"/>
                  <a:gd name="connsiteX5" fmla="*/ 19251 w 65950"/>
                  <a:gd name="connsiteY5" fmla="*/ 32665 h 65453"/>
                  <a:gd name="connsiteX6" fmla="*/ 33037 w 65950"/>
                  <a:gd name="connsiteY6" fmla="*/ 17140 h 65453"/>
                  <a:gd name="connsiteX7" fmla="*/ 46699 w 65950"/>
                  <a:gd name="connsiteY7" fmla="*/ 32665 h 65453"/>
                  <a:gd name="connsiteX8" fmla="*/ 33037 w 65950"/>
                  <a:gd name="connsiteY8" fmla="*/ 48314 h 65453"/>
                  <a:gd name="connsiteX9" fmla="*/ 19251 w 65950"/>
                  <a:gd name="connsiteY9" fmla="*/ 32665 h 6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50" h="65453">
                    <a:moveTo>
                      <a:pt x="0" y="32789"/>
                    </a:moveTo>
                    <a:cubicBezTo>
                      <a:pt x="0" y="52412"/>
                      <a:pt x="13165" y="65454"/>
                      <a:pt x="33037" y="65454"/>
                    </a:cubicBezTo>
                    <a:cubicBezTo>
                      <a:pt x="52785" y="65454"/>
                      <a:pt x="65950" y="52412"/>
                      <a:pt x="65950" y="32789"/>
                    </a:cubicBezTo>
                    <a:cubicBezTo>
                      <a:pt x="65950" y="13166"/>
                      <a:pt x="52785" y="0"/>
                      <a:pt x="33037" y="0"/>
                    </a:cubicBezTo>
                    <a:cubicBezTo>
                      <a:pt x="13165" y="0"/>
                      <a:pt x="0" y="13166"/>
                      <a:pt x="0" y="32789"/>
                    </a:cubicBezTo>
                    <a:close/>
                    <a:moveTo>
                      <a:pt x="19251" y="32665"/>
                    </a:moveTo>
                    <a:cubicBezTo>
                      <a:pt x="19251" y="23350"/>
                      <a:pt x="24716" y="17140"/>
                      <a:pt x="33037" y="17140"/>
                    </a:cubicBezTo>
                    <a:cubicBezTo>
                      <a:pt x="41234" y="17140"/>
                      <a:pt x="46699" y="23350"/>
                      <a:pt x="46699" y="32665"/>
                    </a:cubicBezTo>
                    <a:cubicBezTo>
                      <a:pt x="46699" y="42104"/>
                      <a:pt x="41234" y="48314"/>
                      <a:pt x="33037" y="48314"/>
                    </a:cubicBezTo>
                    <a:cubicBezTo>
                      <a:pt x="24716" y="48314"/>
                      <a:pt x="19251" y="42104"/>
                      <a:pt x="19251" y="32665"/>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grpSp>
      </p:grpSp>
      <p:grpSp>
        <p:nvGrpSpPr>
          <p:cNvPr id="61" name="Group 60">
            <a:extLst>
              <a:ext uri="{FF2B5EF4-FFF2-40B4-BE49-F238E27FC236}">
                <a16:creationId xmlns:a16="http://schemas.microsoft.com/office/drawing/2014/main" id="{F64EA009-4D92-4083-FD9A-2CBA1D48F5F1}"/>
              </a:ext>
            </a:extLst>
          </p:cNvPr>
          <p:cNvGrpSpPr/>
          <p:nvPr/>
        </p:nvGrpSpPr>
        <p:grpSpPr>
          <a:xfrm>
            <a:off x="6847621" y="1740942"/>
            <a:ext cx="974503" cy="221479"/>
            <a:chOff x="5607760" y="1888600"/>
            <a:chExt cx="914483" cy="207838"/>
          </a:xfrm>
          <a:solidFill>
            <a:schemeClr val="bg1">
              <a:lumMod val="50000"/>
            </a:schemeClr>
          </a:solidFill>
        </p:grpSpPr>
        <p:sp>
          <p:nvSpPr>
            <p:cNvPr id="59" name="Freeform: Shape 58">
              <a:extLst>
                <a:ext uri="{FF2B5EF4-FFF2-40B4-BE49-F238E27FC236}">
                  <a16:creationId xmlns:a16="http://schemas.microsoft.com/office/drawing/2014/main" id="{85290261-E73F-9C0F-3858-414AB2F40263}"/>
                </a:ext>
              </a:extLst>
            </p:cNvPr>
            <p:cNvSpPr/>
            <p:nvPr/>
          </p:nvSpPr>
          <p:spPr>
            <a:xfrm>
              <a:off x="5607760" y="1888600"/>
              <a:ext cx="893700" cy="207838"/>
            </a:xfrm>
            <a:custGeom>
              <a:avLst/>
              <a:gdLst>
                <a:gd name="connsiteX0" fmla="*/ 77939 w 893700"/>
                <a:gd name="connsiteY0" fmla="*/ 145487 h 207838"/>
                <a:gd name="connsiteX1" fmla="*/ 51959 w 893700"/>
                <a:gd name="connsiteY1" fmla="*/ 119507 h 207838"/>
                <a:gd name="connsiteX2" fmla="*/ 51959 w 893700"/>
                <a:gd name="connsiteY2" fmla="*/ 0 h 207838"/>
                <a:gd name="connsiteX3" fmla="*/ 0 w 893700"/>
                <a:gd name="connsiteY3" fmla="*/ 0 h 207838"/>
                <a:gd name="connsiteX4" fmla="*/ 0 w 893700"/>
                <a:gd name="connsiteY4" fmla="*/ 119507 h 207838"/>
                <a:gd name="connsiteX5" fmla="*/ 77939 w 893700"/>
                <a:gd name="connsiteY5" fmla="*/ 197446 h 207838"/>
                <a:gd name="connsiteX6" fmla="*/ 135094 w 893700"/>
                <a:gd name="connsiteY6" fmla="*/ 197446 h 207838"/>
                <a:gd name="connsiteX7" fmla="*/ 135094 w 893700"/>
                <a:gd name="connsiteY7" fmla="*/ 145487 h 207838"/>
                <a:gd name="connsiteX8" fmla="*/ 77939 w 893700"/>
                <a:gd name="connsiteY8" fmla="*/ 145487 h 207838"/>
                <a:gd name="connsiteX9" fmla="*/ 233817 w 893700"/>
                <a:gd name="connsiteY9" fmla="*/ 51960 h 207838"/>
                <a:gd name="connsiteX10" fmla="*/ 187054 w 893700"/>
                <a:gd name="connsiteY10" fmla="*/ 98723 h 207838"/>
                <a:gd name="connsiteX11" fmla="*/ 233817 w 893700"/>
                <a:gd name="connsiteY11" fmla="*/ 145487 h 207838"/>
                <a:gd name="connsiteX12" fmla="*/ 280580 w 893700"/>
                <a:gd name="connsiteY12" fmla="*/ 98723 h 207838"/>
                <a:gd name="connsiteX13" fmla="*/ 233817 w 893700"/>
                <a:gd name="connsiteY13" fmla="*/ 51960 h 207838"/>
                <a:gd name="connsiteX14" fmla="*/ 135094 w 893700"/>
                <a:gd name="connsiteY14" fmla="*/ 98723 h 207838"/>
                <a:gd name="connsiteX15" fmla="*/ 233817 w 893700"/>
                <a:gd name="connsiteY15" fmla="*/ 0 h 207838"/>
                <a:gd name="connsiteX16" fmla="*/ 332540 w 893700"/>
                <a:gd name="connsiteY16" fmla="*/ 98723 h 207838"/>
                <a:gd name="connsiteX17" fmla="*/ 233817 w 893700"/>
                <a:gd name="connsiteY17" fmla="*/ 197446 h 207838"/>
                <a:gd name="connsiteX18" fmla="*/ 135094 w 893700"/>
                <a:gd name="connsiteY18" fmla="*/ 98723 h 207838"/>
                <a:gd name="connsiteX19" fmla="*/ 794978 w 893700"/>
                <a:gd name="connsiteY19" fmla="*/ 51960 h 207838"/>
                <a:gd name="connsiteX20" fmla="*/ 748214 w 893700"/>
                <a:gd name="connsiteY20" fmla="*/ 98723 h 207838"/>
                <a:gd name="connsiteX21" fmla="*/ 794978 w 893700"/>
                <a:gd name="connsiteY21" fmla="*/ 145487 h 207838"/>
                <a:gd name="connsiteX22" fmla="*/ 841741 w 893700"/>
                <a:gd name="connsiteY22" fmla="*/ 98723 h 207838"/>
                <a:gd name="connsiteX23" fmla="*/ 794978 w 893700"/>
                <a:gd name="connsiteY23" fmla="*/ 51960 h 207838"/>
                <a:gd name="connsiteX24" fmla="*/ 696255 w 893700"/>
                <a:gd name="connsiteY24" fmla="*/ 98723 h 207838"/>
                <a:gd name="connsiteX25" fmla="*/ 794978 w 893700"/>
                <a:gd name="connsiteY25" fmla="*/ 0 h 207838"/>
                <a:gd name="connsiteX26" fmla="*/ 893700 w 893700"/>
                <a:gd name="connsiteY26" fmla="*/ 98723 h 207838"/>
                <a:gd name="connsiteX27" fmla="*/ 794978 w 893700"/>
                <a:gd name="connsiteY27" fmla="*/ 197446 h 207838"/>
                <a:gd name="connsiteX28" fmla="*/ 696255 w 893700"/>
                <a:gd name="connsiteY28" fmla="*/ 98723 h 207838"/>
                <a:gd name="connsiteX29" fmla="*/ 441654 w 893700"/>
                <a:gd name="connsiteY29" fmla="*/ 0 h 207838"/>
                <a:gd name="connsiteX30" fmla="*/ 342932 w 893700"/>
                <a:gd name="connsiteY30" fmla="*/ 98723 h 207838"/>
                <a:gd name="connsiteX31" fmla="*/ 441654 w 893700"/>
                <a:gd name="connsiteY31" fmla="*/ 197446 h 207838"/>
                <a:gd name="connsiteX32" fmla="*/ 587140 w 893700"/>
                <a:gd name="connsiteY32" fmla="*/ 197446 h 207838"/>
                <a:gd name="connsiteX33" fmla="*/ 616518 w 893700"/>
                <a:gd name="connsiteY33" fmla="*/ 192998 h 207838"/>
                <a:gd name="connsiteX34" fmla="*/ 644296 w 893700"/>
                <a:gd name="connsiteY34" fmla="*/ 207838 h 207838"/>
                <a:gd name="connsiteX35" fmla="*/ 674266 w 893700"/>
                <a:gd name="connsiteY35" fmla="*/ 151701 h 207838"/>
                <a:gd name="connsiteX36" fmla="*/ 685863 w 893700"/>
                <a:gd name="connsiteY36" fmla="*/ 105275 h 207838"/>
                <a:gd name="connsiteX37" fmla="*/ 685863 w 893700"/>
                <a:gd name="connsiteY37" fmla="*/ 98723 h 207838"/>
                <a:gd name="connsiteX38" fmla="*/ 587140 w 893700"/>
                <a:gd name="connsiteY38" fmla="*/ 0 h 207838"/>
                <a:gd name="connsiteX39" fmla="*/ 441654 w 893700"/>
                <a:gd name="connsiteY39" fmla="*/ 0 h 207838"/>
                <a:gd name="connsiteX40" fmla="*/ 633904 w 893700"/>
                <a:gd name="connsiteY40" fmla="*/ 98723 h 207838"/>
                <a:gd name="connsiteX41" fmla="*/ 587140 w 893700"/>
                <a:gd name="connsiteY41" fmla="*/ 51960 h 207838"/>
                <a:gd name="connsiteX42" fmla="*/ 441654 w 893700"/>
                <a:gd name="connsiteY42" fmla="*/ 51960 h 207838"/>
                <a:gd name="connsiteX43" fmla="*/ 394891 w 893700"/>
                <a:gd name="connsiteY43" fmla="*/ 98723 h 207838"/>
                <a:gd name="connsiteX44" fmla="*/ 441654 w 893700"/>
                <a:gd name="connsiteY44" fmla="*/ 145487 h 207838"/>
                <a:gd name="connsiteX45" fmla="*/ 587140 w 893700"/>
                <a:gd name="connsiteY45" fmla="*/ 145487 h 207838"/>
                <a:gd name="connsiteX46" fmla="*/ 633904 w 893700"/>
                <a:gd name="connsiteY46" fmla="*/ 99087 h 207838"/>
                <a:gd name="connsiteX47" fmla="*/ 633904 w 893700"/>
                <a:gd name="connsiteY47" fmla="*/ 98723 h 207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893700" h="207838">
                  <a:moveTo>
                    <a:pt x="77939" y="145487"/>
                  </a:moveTo>
                  <a:cubicBezTo>
                    <a:pt x="63591" y="145487"/>
                    <a:pt x="51959" y="133855"/>
                    <a:pt x="51959" y="119507"/>
                  </a:cubicBezTo>
                  <a:lnTo>
                    <a:pt x="51959" y="0"/>
                  </a:lnTo>
                  <a:lnTo>
                    <a:pt x="0" y="0"/>
                  </a:lnTo>
                  <a:lnTo>
                    <a:pt x="0" y="119507"/>
                  </a:lnTo>
                  <a:cubicBezTo>
                    <a:pt x="0" y="162550"/>
                    <a:pt x="34896" y="197446"/>
                    <a:pt x="77939" y="197446"/>
                  </a:cubicBezTo>
                  <a:lnTo>
                    <a:pt x="135094" y="197446"/>
                  </a:lnTo>
                  <a:lnTo>
                    <a:pt x="135094" y="145487"/>
                  </a:lnTo>
                  <a:lnTo>
                    <a:pt x="77939" y="145487"/>
                  </a:lnTo>
                  <a:close/>
                  <a:moveTo>
                    <a:pt x="233817" y="51960"/>
                  </a:moveTo>
                  <a:cubicBezTo>
                    <a:pt x="207990" y="51960"/>
                    <a:pt x="187054" y="72896"/>
                    <a:pt x="187054" y="98723"/>
                  </a:cubicBezTo>
                  <a:cubicBezTo>
                    <a:pt x="187054" y="124550"/>
                    <a:pt x="207990" y="145487"/>
                    <a:pt x="233817" y="145487"/>
                  </a:cubicBezTo>
                  <a:cubicBezTo>
                    <a:pt x="259644" y="145487"/>
                    <a:pt x="280580" y="124550"/>
                    <a:pt x="280580" y="98723"/>
                  </a:cubicBezTo>
                  <a:cubicBezTo>
                    <a:pt x="280580" y="72896"/>
                    <a:pt x="259644" y="51960"/>
                    <a:pt x="233817" y="51960"/>
                  </a:cubicBezTo>
                  <a:close/>
                  <a:moveTo>
                    <a:pt x="135094" y="98723"/>
                  </a:moveTo>
                  <a:cubicBezTo>
                    <a:pt x="135094" y="44202"/>
                    <a:pt x="179296" y="0"/>
                    <a:pt x="233817" y="0"/>
                  </a:cubicBezTo>
                  <a:cubicBezTo>
                    <a:pt x="288338" y="0"/>
                    <a:pt x="332540" y="44202"/>
                    <a:pt x="332540" y="98723"/>
                  </a:cubicBezTo>
                  <a:cubicBezTo>
                    <a:pt x="332540" y="153244"/>
                    <a:pt x="288338" y="197446"/>
                    <a:pt x="233817" y="197446"/>
                  </a:cubicBezTo>
                  <a:cubicBezTo>
                    <a:pt x="179296" y="197446"/>
                    <a:pt x="135094" y="153244"/>
                    <a:pt x="135094" y="98723"/>
                  </a:cubicBezTo>
                  <a:close/>
                  <a:moveTo>
                    <a:pt x="794978" y="51960"/>
                  </a:moveTo>
                  <a:cubicBezTo>
                    <a:pt x="769149" y="51960"/>
                    <a:pt x="748214" y="72896"/>
                    <a:pt x="748214" y="98723"/>
                  </a:cubicBezTo>
                  <a:cubicBezTo>
                    <a:pt x="748214" y="124550"/>
                    <a:pt x="769149" y="145487"/>
                    <a:pt x="794978" y="145487"/>
                  </a:cubicBezTo>
                  <a:cubicBezTo>
                    <a:pt x="820807" y="145487"/>
                    <a:pt x="841741" y="124550"/>
                    <a:pt x="841741" y="98723"/>
                  </a:cubicBezTo>
                  <a:cubicBezTo>
                    <a:pt x="841741" y="72896"/>
                    <a:pt x="820807" y="51960"/>
                    <a:pt x="794978" y="51960"/>
                  </a:cubicBezTo>
                  <a:close/>
                  <a:moveTo>
                    <a:pt x="696255" y="98723"/>
                  </a:moveTo>
                  <a:cubicBezTo>
                    <a:pt x="696255" y="44202"/>
                    <a:pt x="740457" y="0"/>
                    <a:pt x="794978" y="0"/>
                  </a:cubicBezTo>
                  <a:cubicBezTo>
                    <a:pt x="849498" y="0"/>
                    <a:pt x="893700" y="44202"/>
                    <a:pt x="893700" y="98723"/>
                  </a:cubicBezTo>
                  <a:cubicBezTo>
                    <a:pt x="893700" y="153244"/>
                    <a:pt x="849498" y="197446"/>
                    <a:pt x="794978" y="197446"/>
                  </a:cubicBezTo>
                  <a:cubicBezTo>
                    <a:pt x="740457" y="197446"/>
                    <a:pt x="696255" y="153244"/>
                    <a:pt x="696255" y="98723"/>
                  </a:cubicBezTo>
                  <a:close/>
                  <a:moveTo>
                    <a:pt x="441654" y="0"/>
                  </a:moveTo>
                  <a:cubicBezTo>
                    <a:pt x="387133" y="0"/>
                    <a:pt x="342932" y="44202"/>
                    <a:pt x="342932" y="98723"/>
                  </a:cubicBezTo>
                  <a:cubicBezTo>
                    <a:pt x="342932" y="153244"/>
                    <a:pt x="387133" y="197446"/>
                    <a:pt x="441654" y="197446"/>
                  </a:cubicBezTo>
                  <a:lnTo>
                    <a:pt x="587140" y="197446"/>
                  </a:lnTo>
                  <a:cubicBezTo>
                    <a:pt x="597371" y="197446"/>
                    <a:pt x="607238" y="195887"/>
                    <a:pt x="616518" y="192998"/>
                  </a:cubicBezTo>
                  <a:lnTo>
                    <a:pt x="644296" y="207838"/>
                  </a:lnTo>
                  <a:lnTo>
                    <a:pt x="674266" y="151701"/>
                  </a:lnTo>
                  <a:cubicBezTo>
                    <a:pt x="681878" y="137411"/>
                    <a:pt x="685863" y="121467"/>
                    <a:pt x="685863" y="105275"/>
                  </a:cubicBezTo>
                  <a:lnTo>
                    <a:pt x="685863" y="98723"/>
                  </a:lnTo>
                  <a:cubicBezTo>
                    <a:pt x="685863" y="44202"/>
                    <a:pt x="641661" y="0"/>
                    <a:pt x="587140" y="0"/>
                  </a:cubicBezTo>
                  <a:lnTo>
                    <a:pt x="441654" y="0"/>
                  </a:lnTo>
                  <a:close/>
                  <a:moveTo>
                    <a:pt x="633904" y="98723"/>
                  </a:moveTo>
                  <a:cubicBezTo>
                    <a:pt x="633904" y="72896"/>
                    <a:pt x="612969" y="51960"/>
                    <a:pt x="587140" y="51960"/>
                  </a:cubicBezTo>
                  <a:lnTo>
                    <a:pt x="441654" y="51960"/>
                  </a:lnTo>
                  <a:cubicBezTo>
                    <a:pt x="415827" y="51960"/>
                    <a:pt x="394891" y="72896"/>
                    <a:pt x="394891" y="98723"/>
                  </a:cubicBezTo>
                  <a:cubicBezTo>
                    <a:pt x="394891" y="124550"/>
                    <a:pt x="415827" y="145487"/>
                    <a:pt x="441654" y="145487"/>
                  </a:cubicBezTo>
                  <a:lnTo>
                    <a:pt x="587140" y="145487"/>
                  </a:lnTo>
                  <a:cubicBezTo>
                    <a:pt x="612824" y="145487"/>
                    <a:pt x="633706" y="124771"/>
                    <a:pt x="633904" y="99087"/>
                  </a:cubicBezTo>
                  <a:lnTo>
                    <a:pt x="633904" y="98723"/>
                  </a:lnTo>
                  <a:close/>
                </a:path>
              </a:pathLst>
            </a:custGeom>
            <a:grpFill/>
            <a:ln w="5195"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E71825F7-BC73-A794-97F0-B389E0F23A39}"/>
                </a:ext>
              </a:extLst>
            </p:cNvPr>
            <p:cNvSpPr/>
            <p:nvPr/>
          </p:nvSpPr>
          <p:spPr>
            <a:xfrm>
              <a:off x="6496264" y="1888600"/>
              <a:ext cx="25979" cy="25979"/>
            </a:xfrm>
            <a:custGeom>
              <a:avLst/>
              <a:gdLst>
                <a:gd name="connsiteX0" fmla="*/ 25980 w 25979"/>
                <a:gd name="connsiteY0" fmla="*/ 12990 h 25979"/>
                <a:gd name="connsiteX1" fmla="*/ 12990 w 25979"/>
                <a:gd name="connsiteY1" fmla="*/ 25980 h 25979"/>
                <a:gd name="connsiteX2" fmla="*/ 0 w 25979"/>
                <a:gd name="connsiteY2" fmla="*/ 12990 h 25979"/>
                <a:gd name="connsiteX3" fmla="*/ 12990 w 25979"/>
                <a:gd name="connsiteY3" fmla="*/ 0 h 25979"/>
                <a:gd name="connsiteX4" fmla="*/ 25980 w 25979"/>
                <a:gd name="connsiteY4" fmla="*/ 12990 h 259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79" h="25979">
                  <a:moveTo>
                    <a:pt x="25980" y="12990"/>
                  </a:moveTo>
                  <a:cubicBezTo>
                    <a:pt x="25980" y="20164"/>
                    <a:pt x="20165" y="25980"/>
                    <a:pt x="12990" y="25980"/>
                  </a:cubicBezTo>
                  <a:cubicBezTo>
                    <a:pt x="5814" y="25980"/>
                    <a:pt x="0" y="20164"/>
                    <a:pt x="0" y="12990"/>
                  </a:cubicBezTo>
                  <a:cubicBezTo>
                    <a:pt x="0" y="5816"/>
                    <a:pt x="5814" y="0"/>
                    <a:pt x="12990" y="0"/>
                  </a:cubicBezTo>
                  <a:cubicBezTo>
                    <a:pt x="20165" y="0"/>
                    <a:pt x="25980" y="5816"/>
                    <a:pt x="25980" y="12990"/>
                  </a:cubicBezTo>
                  <a:close/>
                </a:path>
              </a:pathLst>
            </a:custGeom>
            <a:grpFill/>
            <a:ln w="5195" cap="flat">
              <a:noFill/>
              <a:prstDash val="solid"/>
              <a:miter/>
            </a:ln>
          </p:spPr>
          <p:txBody>
            <a:bodyPr rtlCol="0" anchor="ctr"/>
            <a:lstStyle/>
            <a:p>
              <a:endParaRPr lang="en-US"/>
            </a:p>
          </p:txBody>
        </p:sp>
      </p:grpSp>
      <p:grpSp>
        <p:nvGrpSpPr>
          <p:cNvPr id="63" name="Group 62">
            <a:extLst>
              <a:ext uri="{FF2B5EF4-FFF2-40B4-BE49-F238E27FC236}">
                <a16:creationId xmlns:a16="http://schemas.microsoft.com/office/drawing/2014/main" id="{9CF5ED38-2C26-085A-AF9C-3AB38C65FE58}"/>
              </a:ext>
            </a:extLst>
          </p:cNvPr>
          <p:cNvGrpSpPr/>
          <p:nvPr/>
        </p:nvGrpSpPr>
        <p:grpSpPr>
          <a:xfrm>
            <a:off x="9539698" y="1684180"/>
            <a:ext cx="1212392" cy="335002"/>
            <a:chOff x="7426148" y="1834613"/>
            <a:chExt cx="1378861" cy="381000"/>
          </a:xfrm>
          <a:solidFill>
            <a:schemeClr val="bg1">
              <a:lumMod val="50000"/>
            </a:schemeClr>
          </a:solidFill>
        </p:grpSpPr>
        <p:sp>
          <p:nvSpPr>
            <p:cNvPr id="42" name="Freeform: Shape 41">
              <a:extLst>
                <a:ext uri="{FF2B5EF4-FFF2-40B4-BE49-F238E27FC236}">
                  <a16:creationId xmlns:a16="http://schemas.microsoft.com/office/drawing/2014/main" id="{EA9EB42B-8A1A-A896-F83F-F00AF408BDF4}"/>
                </a:ext>
              </a:extLst>
            </p:cNvPr>
            <p:cNvSpPr/>
            <p:nvPr/>
          </p:nvSpPr>
          <p:spPr>
            <a:xfrm>
              <a:off x="7894086" y="1882328"/>
              <a:ext cx="44415" cy="233498"/>
            </a:xfrm>
            <a:custGeom>
              <a:avLst/>
              <a:gdLst>
                <a:gd name="connsiteX0" fmla="*/ 0 w 44415"/>
                <a:gd name="connsiteY0" fmla="*/ 233499 h 233498"/>
                <a:gd name="connsiteX1" fmla="*/ 44415 w 44415"/>
                <a:gd name="connsiteY1" fmla="*/ 233499 h 233498"/>
                <a:gd name="connsiteX2" fmla="*/ 44415 w 44415"/>
                <a:gd name="connsiteY2" fmla="*/ 65967 h 233498"/>
                <a:gd name="connsiteX3" fmla="*/ 0 w 44415"/>
                <a:gd name="connsiteY3" fmla="*/ 65967 h 233498"/>
                <a:gd name="connsiteX4" fmla="*/ 0 w 44415"/>
                <a:gd name="connsiteY4" fmla="*/ 233499 h 233498"/>
                <a:gd name="connsiteX5" fmla="*/ 0 w 44415"/>
                <a:gd name="connsiteY5" fmla="*/ 39842 h 233498"/>
                <a:gd name="connsiteX6" fmla="*/ 44415 w 44415"/>
                <a:gd name="connsiteY6" fmla="*/ 39842 h 233498"/>
                <a:gd name="connsiteX7" fmla="*/ 44415 w 44415"/>
                <a:gd name="connsiteY7" fmla="*/ 0 h 233498"/>
                <a:gd name="connsiteX8" fmla="*/ 0 w 44415"/>
                <a:gd name="connsiteY8" fmla="*/ 0 h 233498"/>
                <a:gd name="connsiteX9" fmla="*/ 0 w 44415"/>
                <a:gd name="connsiteY9" fmla="*/ 39842 h 233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415" h="233498">
                  <a:moveTo>
                    <a:pt x="0" y="233499"/>
                  </a:moveTo>
                  <a:lnTo>
                    <a:pt x="44415" y="233499"/>
                  </a:lnTo>
                  <a:lnTo>
                    <a:pt x="44415" y="65967"/>
                  </a:lnTo>
                  <a:lnTo>
                    <a:pt x="0" y="65967"/>
                  </a:lnTo>
                  <a:lnTo>
                    <a:pt x="0" y="233499"/>
                  </a:lnTo>
                  <a:close/>
                  <a:moveTo>
                    <a:pt x="0" y="39842"/>
                  </a:moveTo>
                  <a:lnTo>
                    <a:pt x="44415" y="39842"/>
                  </a:lnTo>
                  <a:lnTo>
                    <a:pt x="44415" y="0"/>
                  </a:lnTo>
                  <a:lnTo>
                    <a:pt x="0" y="0"/>
                  </a:lnTo>
                  <a:lnTo>
                    <a:pt x="0" y="39842"/>
                  </a:lnTo>
                  <a:close/>
                </a:path>
              </a:pathLst>
            </a:custGeom>
            <a:grpFill/>
            <a:ln w="9525"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E6F3A2E3-FC5F-E2DA-98F5-A79340EBA10F}"/>
                </a:ext>
              </a:extLst>
            </p:cNvPr>
            <p:cNvSpPr/>
            <p:nvPr/>
          </p:nvSpPr>
          <p:spPr>
            <a:xfrm>
              <a:off x="7967124" y="1943723"/>
              <a:ext cx="165896" cy="226967"/>
            </a:xfrm>
            <a:custGeom>
              <a:avLst/>
              <a:gdLst>
                <a:gd name="connsiteX0" fmla="*/ 0 w 165896"/>
                <a:gd name="connsiteY0" fmla="*/ 226967 h 226967"/>
                <a:gd name="connsiteX1" fmla="*/ 44415 w 165896"/>
                <a:gd name="connsiteY1" fmla="*/ 226967 h 226967"/>
                <a:gd name="connsiteX2" fmla="*/ 44415 w 165896"/>
                <a:gd name="connsiteY2" fmla="*/ 153162 h 226967"/>
                <a:gd name="connsiteX3" fmla="*/ 45063 w 165896"/>
                <a:gd name="connsiteY3" fmla="*/ 153162 h 226967"/>
                <a:gd name="connsiteX4" fmla="*/ 93393 w 165896"/>
                <a:gd name="connsiteY4" fmla="*/ 177002 h 226967"/>
                <a:gd name="connsiteX5" fmla="*/ 165897 w 165896"/>
                <a:gd name="connsiteY5" fmla="*/ 88502 h 226967"/>
                <a:gd name="connsiteX6" fmla="*/ 93069 w 165896"/>
                <a:gd name="connsiteY6" fmla="*/ 0 h 226967"/>
                <a:gd name="connsiteX7" fmla="*/ 43758 w 165896"/>
                <a:gd name="connsiteY7" fmla="*/ 25473 h 226967"/>
                <a:gd name="connsiteX8" fmla="*/ 42777 w 165896"/>
                <a:gd name="connsiteY8" fmla="*/ 25473 h 226967"/>
                <a:gd name="connsiteX9" fmla="*/ 42777 w 165896"/>
                <a:gd name="connsiteY9" fmla="*/ 4572 h 226967"/>
                <a:gd name="connsiteX10" fmla="*/ 0 w 165896"/>
                <a:gd name="connsiteY10" fmla="*/ 4572 h 226967"/>
                <a:gd name="connsiteX11" fmla="*/ 0 w 165896"/>
                <a:gd name="connsiteY11" fmla="*/ 226967 h 226967"/>
                <a:gd name="connsiteX12" fmla="*/ 83925 w 165896"/>
                <a:gd name="connsiteY12" fmla="*/ 140099 h 226967"/>
                <a:gd name="connsiteX13" fmla="*/ 43434 w 165896"/>
                <a:gd name="connsiteY13" fmla="*/ 89807 h 226967"/>
                <a:gd name="connsiteX14" fmla="*/ 82296 w 165896"/>
                <a:gd name="connsiteY14" fmla="*/ 35924 h 226967"/>
                <a:gd name="connsiteX15" fmla="*/ 120825 w 165896"/>
                <a:gd name="connsiteY15" fmla="*/ 89807 h 226967"/>
                <a:gd name="connsiteX16" fmla="*/ 83925 w 165896"/>
                <a:gd name="connsiteY16" fmla="*/ 140099 h 22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5896" h="226967">
                  <a:moveTo>
                    <a:pt x="0" y="226967"/>
                  </a:moveTo>
                  <a:lnTo>
                    <a:pt x="44415" y="226967"/>
                  </a:lnTo>
                  <a:lnTo>
                    <a:pt x="44415" y="153162"/>
                  </a:lnTo>
                  <a:lnTo>
                    <a:pt x="45063" y="153162"/>
                  </a:lnTo>
                  <a:cubicBezTo>
                    <a:pt x="54531" y="167531"/>
                    <a:pt x="69885" y="177002"/>
                    <a:pt x="93393" y="177002"/>
                  </a:cubicBezTo>
                  <a:cubicBezTo>
                    <a:pt x="136503" y="177002"/>
                    <a:pt x="165897" y="142712"/>
                    <a:pt x="165897" y="88502"/>
                  </a:cubicBezTo>
                  <a:cubicBezTo>
                    <a:pt x="165897" y="36249"/>
                    <a:pt x="137484" y="0"/>
                    <a:pt x="93069" y="0"/>
                  </a:cubicBezTo>
                  <a:cubicBezTo>
                    <a:pt x="70209" y="0"/>
                    <a:pt x="54531" y="10778"/>
                    <a:pt x="43758" y="25473"/>
                  </a:cubicBezTo>
                  <a:lnTo>
                    <a:pt x="42777" y="25473"/>
                  </a:lnTo>
                  <a:lnTo>
                    <a:pt x="42777" y="4572"/>
                  </a:lnTo>
                  <a:lnTo>
                    <a:pt x="0" y="4572"/>
                  </a:lnTo>
                  <a:lnTo>
                    <a:pt x="0" y="226967"/>
                  </a:lnTo>
                  <a:close/>
                  <a:moveTo>
                    <a:pt x="83925" y="140099"/>
                  </a:moveTo>
                  <a:cubicBezTo>
                    <a:pt x="57474" y="140099"/>
                    <a:pt x="43434" y="120179"/>
                    <a:pt x="43434" y="89807"/>
                  </a:cubicBezTo>
                  <a:cubicBezTo>
                    <a:pt x="43434" y="59763"/>
                    <a:pt x="54531" y="35924"/>
                    <a:pt x="82296" y="35924"/>
                  </a:cubicBezTo>
                  <a:cubicBezTo>
                    <a:pt x="109728" y="35924"/>
                    <a:pt x="120825" y="58130"/>
                    <a:pt x="120825" y="89807"/>
                  </a:cubicBezTo>
                  <a:cubicBezTo>
                    <a:pt x="120825" y="121485"/>
                    <a:pt x="106461" y="140099"/>
                    <a:pt x="83925" y="140099"/>
                  </a:cubicBezTo>
                  <a:close/>
                </a:path>
              </a:pathLst>
            </a:custGeom>
            <a:grpFill/>
            <a:ln w="9525"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7B6911ED-A25B-9D1C-2979-BA7AAA82A263}"/>
                </a:ext>
              </a:extLst>
            </p:cNvPr>
            <p:cNvSpPr/>
            <p:nvPr/>
          </p:nvSpPr>
          <p:spPr>
            <a:xfrm>
              <a:off x="8143241" y="1943723"/>
              <a:ext cx="148913" cy="177002"/>
            </a:xfrm>
            <a:custGeom>
              <a:avLst/>
              <a:gdLst>
                <a:gd name="connsiteX0" fmla="*/ 78372 w 148913"/>
                <a:gd name="connsiteY0" fmla="*/ 177002 h 177002"/>
                <a:gd name="connsiteX1" fmla="*/ 148914 w 148913"/>
                <a:gd name="connsiteY1" fmla="*/ 123117 h 177002"/>
                <a:gd name="connsiteX2" fmla="*/ 89802 w 148913"/>
                <a:gd name="connsiteY2" fmla="*/ 70214 h 177002"/>
                <a:gd name="connsiteX3" fmla="*/ 43758 w 148913"/>
                <a:gd name="connsiteY3" fmla="*/ 49640 h 177002"/>
                <a:gd name="connsiteX4" fmla="*/ 72495 w 148913"/>
                <a:gd name="connsiteY4" fmla="*/ 31025 h 177002"/>
                <a:gd name="connsiteX5" fmla="*/ 104823 w 148913"/>
                <a:gd name="connsiteY5" fmla="*/ 55517 h 177002"/>
                <a:gd name="connsiteX6" fmla="*/ 144990 w 148913"/>
                <a:gd name="connsiteY6" fmla="*/ 55517 h 177002"/>
                <a:gd name="connsiteX7" fmla="*/ 73152 w 148913"/>
                <a:gd name="connsiteY7" fmla="*/ 0 h 177002"/>
                <a:gd name="connsiteX8" fmla="*/ 4896 w 148913"/>
                <a:gd name="connsiteY8" fmla="*/ 53558 h 177002"/>
                <a:gd name="connsiteX9" fmla="*/ 64332 w 148913"/>
                <a:gd name="connsiteY9" fmla="*/ 104177 h 177002"/>
                <a:gd name="connsiteX10" fmla="*/ 108414 w 148913"/>
                <a:gd name="connsiteY10" fmla="*/ 126383 h 177002"/>
                <a:gd name="connsiteX11" fmla="*/ 77724 w 148913"/>
                <a:gd name="connsiteY11" fmla="*/ 145652 h 177002"/>
                <a:gd name="connsiteX12" fmla="*/ 41148 w 148913"/>
                <a:gd name="connsiteY12" fmla="*/ 117893 h 177002"/>
                <a:gd name="connsiteX13" fmla="*/ 0 w 148913"/>
                <a:gd name="connsiteY13" fmla="*/ 117893 h 177002"/>
                <a:gd name="connsiteX14" fmla="*/ 78372 w 148913"/>
                <a:gd name="connsiteY14" fmla="*/ 177002 h 177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8913" h="177002">
                  <a:moveTo>
                    <a:pt x="78372" y="177002"/>
                  </a:moveTo>
                  <a:cubicBezTo>
                    <a:pt x="120177" y="177002"/>
                    <a:pt x="148914" y="156755"/>
                    <a:pt x="148914" y="123117"/>
                  </a:cubicBezTo>
                  <a:cubicBezTo>
                    <a:pt x="148914" y="83930"/>
                    <a:pt x="117891" y="76091"/>
                    <a:pt x="89802" y="70214"/>
                  </a:cubicBezTo>
                  <a:cubicBezTo>
                    <a:pt x="65961" y="65315"/>
                    <a:pt x="43758" y="64008"/>
                    <a:pt x="43758" y="49640"/>
                  </a:cubicBezTo>
                  <a:cubicBezTo>
                    <a:pt x="43758" y="37556"/>
                    <a:pt x="55188" y="31025"/>
                    <a:pt x="72495" y="31025"/>
                  </a:cubicBezTo>
                  <a:cubicBezTo>
                    <a:pt x="91440" y="31025"/>
                    <a:pt x="102870" y="37556"/>
                    <a:pt x="104823" y="55517"/>
                  </a:cubicBezTo>
                  <a:lnTo>
                    <a:pt x="144990" y="55517"/>
                  </a:lnTo>
                  <a:cubicBezTo>
                    <a:pt x="141732" y="21881"/>
                    <a:pt x="117234" y="0"/>
                    <a:pt x="73152" y="0"/>
                  </a:cubicBezTo>
                  <a:cubicBezTo>
                    <a:pt x="34938" y="0"/>
                    <a:pt x="4896" y="17309"/>
                    <a:pt x="4896" y="53558"/>
                  </a:cubicBezTo>
                  <a:cubicBezTo>
                    <a:pt x="4896" y="90134"/>
                    <a:pt x="34290" y="98298"/>
                    <a:pt x="64332" y="104177"/>
                  </a:cubicBezTo>
                  <a:cubicBezTo>
                    <a:pt x="87192" y="108749"/>
                    <a:pt x="108414" y="110381"/>
                    <a:pt x="108414" y="126383"/>
                  </a:cubicBezTo>
                  <a:cubicBezTo>
                    <a:pt x="108414" y="138140"/>
                    <a:pt x="97317" y="145652"/>
                    <a:pt x="77724" y="145652"/>
                  </a:cubicBezTo>
                  <a:cubicBezTo>
                    <a:pt x="57798" y="145652"/>
                    <a:pt x="44082" y="137160"/>
                    <a:pt x="41148" y="117893"/>
                  </a:cubicBezTo>
                  <a:lnTo>
                    <a:pt x="0" y="117893"/>
                  </a:lnTo>
                  <a:cubicBezTo>
                    <a:pt x="2610" y="153489"/>
                    <a:pt x="29718" y="177002"/>
                    <a:pt x="78372" y="177002"/>
                  </a:cubicBezTo>
                  <a:close/>
                </a:path>
              </a:pathLst>
            </a:custGeom>
            <a:grpFill/>
            <a:ln w="9525"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243847EB-03C9-D1FA-8FA2-1CB575D38AF8}"/>
                </a:ext>
              </a:extLst>
            </p:cNvPr>
            <p:cNvSpPr/>
            <p:nvPr/>
          </p:nvSpPr>
          <p:spPr>
            <a:xfrm>
              <a:off x="8310881" y="1948295"/>
              <a:ext cx="149894" cy="172103"/>
            </a:xfrm>
            <a:custGeom>
              <a:avLst/>
              <a:gdLst>
                <a:gd name="connsiteX0" fmla="*/ 149895 w 149894"/>
                <a:gd name="connsiteY0" fmla="*/ 167531 h 172103"/>
                <a:gd name="connsiteX1" fmla="*/ 149895 w 149894"/>
                <a:gd name="connsiteY1" fmla="*/ 0 h 172103"/>
                <a:gd name="connsiteX2" fmla="*/ 105480 w 149894"/>
                <a:gd name="connsiteY2" fmla="*/ 0 h 172103"/>
                <a:gd name="connsiteX3" fmla="*/ 105480 w 149894"/>
                <a:gd name="connsiteY3" fmla="*/ 96665 h 172103"/>
                <a:gd name="connsiteX4" fmla="*/ 71847 w 149894"/>
                <a:gd name="connsiteY4" fmla="*/ 134547 h 172103"/>
                <a:gd name="connsiteX5" fmla="*/ 44091 w 149894"/>
                <a:gd name="connsiteY5" fmla="*/ 104177 h 172103"/>
                <a:gd name="connsiteX6" fmla="*/ 44091 w 149894"/>
                <a:gd name="connsiteY6" fmla="*/ 0 h 172103"/>
                <a:gd name="connsiteX7" fmla="*/ 0 w 149894"/>
                <a:gd name="connsiteY7" fmla="*/ 0 h 172103"/>
                <a:gd name="connsiteX8" fmla="*/ 0 w 149894"/>
                <a:gd name="connsiteY8" fmla="*/ 111687 h 172103"/>
                <a:gd name="connsiteX9" fmla="*/ 58131 w 149894"/>
                <a:gd name="connsiteY9" fmla="*/ 172103 h 172103"/>
                <a:gd name="connsiteX10" fmla="*/ 106137 w 149894"/>
                <a:gd name="connsiteY10" fmla="*/ 147938 h 172103"/>
                <a:gd name="connsiteX11" fmla="*/ 107118 w 149894"/>
                <a:gd name="connsiteY11" fmla="*/ 147938 h 172103"/>
                <a:gd name="connsiteX12" fmla="*/ 107118 w 149894"/>
                <a:gd name="connsiteY12" fmla="*/ 167531 h 172103"/>
                <a:gd name="connsiteX13" fmla="*/ 149895 w 149894"/>
                <a:gd name="connsiteY13" fmla="*/ 167531 h 172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9894" h="172103">
                  <a:moveTo>
                    <a:pt x="149895" y="167531"/>
                  </a:moveTo>
                  <a:lnTo>
                    <a:pt x="149895" y="0"/>
                  </a:lnTo>
                  <a:lnTo>
                    <a:pt x="105480" y="0"/>
                  </a:lnTo>
                  <a:lnTo>
                    <a:pt x="105480" y="96665"/>
                  </a:lnTo>
                  <a:cubicBezTo>
                    <a:pt x="105480" y="118872"/>
                    <a:pt x="92745" y="134547"/>
                    <a:pt x="71847" y="134547"/>
                  </a:cubicBezTo>
                  <a:cubicBezTo>
                    <a:pt x="52902" y="134547"/>
                    <a:pt x="44091" y="123771"/>
                    <a:pt x="44091" y="104177"/>
                  </a:cubicBezTo>
                  <a:lnTo>
                    <a:pt x="44091" y="0"/>
                  </a:lnTo>
                  <a:lnTo>
                    <a:pt x="0" y="0"/>
                  </a:lnTo>
                  <a:lnTo>
                    <a:pt x="0" y="111687"/>
                  </a:lnTo>
                  <a:cubicBezTo>
                    <a:pt x="0" y="148263"/>
                    <a:pt x="20898" y="172103"/>
                    <a:pt x="58131" y="172103"/>
                  </a:cubicBezTo>
                  <a:cubicBezTo>
                    <a:pt x="81648" y="172103"/>
                    <a:pt x="94707" y="163286"/>
                    <a:pt x="106137" y="147938"/>
                  </a:cubicBezTo>
                  <a:lnTo>
                    <a:pt x="107118" y="147938"/>
                  </a:lnTo>
                  <a:lnTo>
                    <a:pt x="107118" y="167531"/>
                  </a:lnTo>
                  <a:lnTo>
                    <a:pt x="149895" y="167531"/>
                  </a:lnTo>
                  <a:close/>
                </a:path>
              </a:pathLst>
            </a:custGeom>
            <a:grpFill/>
            <a:ln w="9525"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1B52B16A-A280-E7A6-3D7C-60B913A19252}"/>
                </a:ext>
              </a:extLst>
            </p:cNvPr>
            <p:cNvSpPr/>
            <p:nvPr/>
          </p:nvSpPr>
          <p:spPr>
            <a:xfrm>
              <a:off x="8489503" y="1943723"/>
              <a:ext cx="244935" cy="172103"/>
            </a:xfrm>
            <a:custGeom>
              <a:avLst/>
              <a:gdLst>
                <a:gd name="connsiteX0" fmla="*/ 0 w 244935"/>
                <a:gd name="connsiteY0" fmla="*/ 172103 h 172103"/>
                <a:gd name="connsiteX1" fmla="*/ 44415 w 244935"/>
                <a:gd name="connsiteY1" fmla="*/ 172103 h 172103"/>
                <a:gd name="connsiteX2" fmla="*/ 44415 w 244935"/>
                <a:gd name="connsiteY2" fmla="*/ 74786 h 172103"/>
                <a:gd name="connsiteX3" fmla="*/ 74467 w 244935"/>
                <a:gd name="connsiteY3" fmla="*/ 38210 h 172103"/>
                <a:gd name="connsiteX4" fmla="*/ 100260 w 244935"/>
                <a:gd name="connsiteY4" fmla="*/ 66947 h 172103"/>
                <a:gd name="connsiteX5" fmla="*/ 100260 w 244935"/>
                <a:gd name="connsiteY5" fmla="*/ 172103 h 172103"/>
                <a:gd name="connsiteX6" fmla="*/ 144675 w 244935"/>
                <a:gd name="connsiteY6" fmla="*/ 172103 h 172103"/>
                <a:gd name="connsiteX7" fmla="*/ 144675 w 244935"/>
                <a:gd name="connsiteY7" fmla="*/ 74786 h 172103"/>
                <a:gd name="connsiteX8" fmla="*/ 174717 w 244935"/>
                <a:gd name="connsiteY8" fmla="*/ 38210 h 172103"/>
                <a:gd name="connsiteX9" fmla="*/ 200520 w 244935"/>
                <a:gd name="connsiteY9" fmla="*/ 66947 h 172103"/>
                <a:gd name="connsiteX10" fmla="*/ 200520 w 244935"/>
                <a:gd name="connsiteY10" fmla="*/ 172103 h 172103"/>
                <a:gd name="connsiteX11" fmla="*/ 244935 w 244935"/>
                <a:gd name="connsiteY11" fmla="*/ 172103 h 172103"/>
                <a:gd name="connsiteX12" fmla="*/ 244935 w 244935"/>
                <a:gd name="connsiteY12" fmla="*/ 59436 h 172103"/>
                <a:gd name="connsiteX13" fmla="*/ 189738 w 244935"/>
                <a:gd name="connsiteY13" fmla="*/ 0 h 172103"/>
                <a:gd name="connsiteX14" fmla="*/ 139446 w 244935"/>
                <a:gd name="connsiteY14" fmla="*/ 29391 h 172103"/>
                <a:gd name="connsiteX15" fmla="*/ 138798 w 244935"/>
                <a:gd name="connsiteY15" fmla="*/ 29391 h 172103"/>
                <a:gd name="connsiteX16" fmla="*/ 92421 w 244935"/>
                <a:gd name="connsiteY16" fmla="*/ 0 h 172103"/>
                <a:gd name="connsiteX17" fmla="*/ 43767 w 244935"/>
                <a:gd name="connsiteY17" fmla="*/ 27105 h 172103"/>
                <a:gd name="connsiteX18" fmla="*/ 42786 w 244935"/>
                <a:gd name="connsiteY18" fmla="*/ 27105 h 172103"/>
                <a:gd name="connsiteX19" fmla="*/ 42786 w 244935"/>
                <a:gd name="connsiteY19" fmla="*/ 4572 h 172103"/>
                <a:gd name="connsiteX20" fmla="*/ 0 w 244935"/>
                <a:gd name="connsiteY20" fmla="*/ 4572 h 172103"/>
                <a:gd name="connsiteX21" fmla="*/ 0 w 244935"/>
                <a:gd name="connsiteY21" fmla="*/ 172103 h 172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44935" h="172103">
                  <a:moveTo>
                    <a:pt x="0" y="172103"/>
                  </a:moveTo>
                  <a:lnTo>
                    <a:pt x="44415" y="172103"/>
                  </a:lnTo>
                  <a:lnTo>
                    <a:pt x="44415" y="74786"/>
                  </a:lnTo>
                  <a:cubicBezTo>
                    <a:pt x="44415" y="52578"/>
                    <a:pt x="56502" y="38210"/>
                    <a:pt x="74467" y="38210"/>
                  </a:cubicBezTo>
                  <a:cubicBezTo>
                    <a:pt x="90792" y="38210"/>
                    <a:pt x="100260" y="48006"/>
                    <a:pt x="100260" y="66947"/>
                  </a:cubicBezTo>
                  <a:lnTo>
                    <a:pt x="100260" y="172103"/>
                  </a:lnTo>
                  <a:lnTo>
                    <a:pt x="144675" y="172103"/>
                  </a:lnTo>
                  <a:lnTo>
                    <a:pt x="144675" y="74786"/>
                  </a:lnTo>
                  <a:cubicBezTo>
                    <a:pt x="144675" y="52578"/>
                    <a:pt x="156105" y="38210"/>
                    <a:pt x="174717" y="38210"/>
                  </a:cubicBezTo>
                  <a:cubicBezTo>
                    <a:pt x="191052" y="38210"/>
                    <a:pt x="200520" y="48006"/>
                    <a:pt x="200520" y="66947"/>
                  </a:cubicBezTo>
                  <a:lnTo>
                    <a:pt x="200520" y="172103"/>
                  </a:lnTo>
                  <a:lnTo>
                    <a:pt x="244935" y="172103"/>
                  </a:lnTo>
                  <a:lnTo>
                    <a:pt x="244935" y="59436"/>
                  </a:lnTo>
                  <a:cubicBezTo>
                    <a:pt x="244935" y="22860"/>
                    <a:pt x="225009" y="0"/>
                    <a:pt x="189738" y="0"/>
                  </a:cubicBezTo>
                  <a:cubicBezTo>
                    <a:pt x="168516" y="0"/>
                    <a:pt x="150876" y="11103"/>
                    <a:pt x="139446" y="29391"/>
                  </a:cubicBezTo>
                  <a:lnTo>
                    <a:pt x="138798" y="29391"/>
                  </a:lnTo>
                  <a:cubicBezTo>
                    <a:pt x="130635" y="11757"/>
                    <a:pt x="113652" y="0"/>
                    <a:pt x="92421" y="0"/>
                  </a:cubicBezTo>
                  <a:cubicBezTo>
                    <a:pt x="69237" y="0"/>
                    <a:pt x="52911" y="11757"/>
                    <a:pt x="43767" y="27105"/>
                  </a:cubicBezTo>
                  <a:lnTo>
                    <a:pt x="42786" y="27105"/>
                  </a:lnTo>
                  <a:lnTo>
                    <a:pt x="42786" y="4572"/>
                  </a:lnTo>
                  <a:lnTo>
                    <a:pt x="0" y="4572"/>
                  </a:lnTo>
                  <a:lnTo>
                    <a:pt x="0" y="172103"/>
                  </a:lnTo>
                  <a:close/>
                </a:path>
              </a:pathLst>
            </a:custGeom>
            <a:grpFill/>
            <a:ln w="9525"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58975F88-1F69-2E70-517E-045777219A9A}"/>
                </a:ext>
              </a:extLst>
            </p:cNvPr>
            <p:cNvSpPr/>
            <p:nvPr/>
          </p:nvSpPr>
          <p:spPr>
            <a:xfrm>
              <a:off x="8750574" y="1907184"/>
              <a:ext cx="54435" cy="27214"/>
            </a:xfrm>
            <a:custGeom>
              <a:avLst/>
              <a:gdLst>
                <a:gd name="connsiteX0" fmla="*/ 0 w 54435"/>
                <a:gd name="connsiteY0" fmla="*/ 13607 h 27214"/>
                <a:gd name="connsiteX1" fmla="*/ 13611 w 54435"/>
                <a:gd name="connsiteY1" fmla="*/ 0 h 27214"/>
                <a:gd name="connsiteX2" fmla="*/ 40824 w 54435"/>
                <a:gd name="connsiteY2" fmla="*/ 0 h 27214"/>
                <a:gd name="connsiteX3" fmla="*/ 54435 w 54435"/>
                <a:gd name="connsiteY3" fmla="*/ 13607 h 27214"/>
                <a:gd name="connsiteX4" fmla="*/ 40824 w 54435"/>
                <a:gd name="connsiteY4" fmla="*/ 27214 h 27214"/>
                <a:gd name="connsiteX5" fmla="*/ 13611 w 54435"/>
                <a:gd name="connsiteY5" fmla="*/ 27214 h 27214"/>
                <a:gd name="connsiteX6" fmla="*/ 0 w 54435"/>
                <a:gd name="connsiteY6" fmla="*/ 13607 h 27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35" h="27214">
                  <a:moveTo>
                    <a:pt x="0" y="13607"/>
                  </a:moveTo>
                  <a:cubicBezTo>
                    <a:pt x="0" y="6092"/>
                    <a:pt x="6096" y="0"/>
                    <a:pt x="13611" y="0"/>
                  </a:cubicBezTo>
                  <a:lnTo>
                    <a:pt x="40824" y="0"/>
                  </a:lnTo>
                  <a:cubicBezTo>
                    <a:pt x="48339" y="0"/>
                    <a:pt x="54435" y="6092"/>
                    <a:pt x="54435" y="13607"/>
                  </a:cubicBezTo>
                  <a:cubicBezTo>
                    <a:pt x="54435" y="21122"/>
                    <a:pt x="48339" y="27214"/>
                    <a:pt x="40824" y="27214"/>
                  </a:cubicBezTo>
                  <a:lnTo>
                    <a:pt x="13611" y="27214"/>
                  </a:lnTo>
                  <a:cubicBezTo>
                    <a:pt x="6096" y="27214"/>
                    <a:pt x="0" y="21122"/>
                    <a:pt x="0" y="13607"/>
                  </a:cubicBezTo>
                  <a:close/>
                </a:path>
              </a:pathLst>
            </a:custGeom>
            <a:grpFill/>
            <a:ln w="9525"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D5E059C0-A04D-9C76-9422-7D6FF4C6C0AD}"/>
                </a:ext>
              </a:extLst>
            </p:cNvPr>
            <p:cNvSpPr/>
            <p:nvPr/>
          </p:nvSpPr>
          <p:spPr>
            <a:xfrm>
              <a:off x="7426148" y="1834613"/>
              <a:ext cx="381002" cy="381000"/>
            </a:xfrm>
            <a:custGeom>
              <a:avLst/>
              <a:gdLst>
                <a:gd name="connsiteX0" fmla="*/ 190500 w 381002"/>
                <a:gd name="connsiteY0" fmla="*/ 0 h 381000"/>
                <a:gd name="connsiteX1" fmla="*/ 381003 w 381002"/>
                <a:gd name="connsiteY1" fmla="*/ 190500 h 381000"/>
                <a:gd name="connsiteX2" fmla="*/ 190500 w 381002"/>
                <a:gd name="connsiteY2" fmla="*/ 381000 h 381000"/>
                <a:gd name="connsiteX3" fmla="*/ 0 w 381002"/>
                <a:gd name="connsiteY3" fmla="*/ 190500 h 381000"/>
                <a:gd name="connsiteX4" fmla="*/ 190500 w 381002"/>
                <a:gd name="connsiteY4" fmla="*/ 0 h 381000"/>
                <a:gd name="connsiteX5" fmla="*/ 183614 w 381002"/>
                <a:gd name="connsiteY5" fmla="*/ 14255 h 381000"/>
                <a:gd name="connsiteX6" fmla="*/ 125123 w 381002"/>
                <a:gd name="connsiteY6" fmla="*/ 63983 h 381000"/>
                <a:gd name="connsiteX7" fmla="*/ 112596 w 381002"/>
                <a:gd name="connsiteY7" fmla="*/ 91920 h 381000"/>
                <a:gd name="connsiteX8" fmla="*/ 183614 w 381002"/>
                <a:gd name="connsiteY8" fmla="*/ 82695 h 381000"/>
                <a:gd name="connsiteX9" fmla="*/ 183614 w 381002"/>
                <a:gd name="connsiteY9" fmla="*/ 14255 h 381000"/>
                <a:gd name="connsiteX10" fmla="*/ 96495 w 381002"/>
                <a:gd name="connsiteY10" fmla="*/ 96496 h 381000"/>
                <a:gd name="connsiteX11" fmla="*/ 113057 w 381002"/>
                <a:gd name="connsiteY11" fmla="*/ 57347 h 381000"/>
                <a:gd name="connsiteX12" fmla="*/ 141119 w 381002"/>
                <a:gd name="connsiteY12" fmla="*/ 20762 h 381000"/>
                <a:gd name="connsiteX13" fmla="*/ 20762 w 381002"/>
                <a:gd name="connsiteY13" fmla="*/ 141120 h 381000"/>
                <a:gd name="connsiteX14" fmla="*/ 57346 w 381002"/>
                <a:gd name="connsiteY14" fmla="*/ 113058 h 381000"/>
                <a:gd name="connsiteX15" fmla="*/ 96495 w 381002"/>
                <a:gd name="connsiteY15" fmla="*/ 96496 h 381000"/>
                <a:gd name="connsiteX16" fmla="*/ 91920 w 381002"/>
                <a:gd name="connsiteY16" fmla="*/ 112596 h 381000"/>
                <a:gd name="connsiteX17" fmla="*/ 82694 w 381002"/>
                <a:gd name="connsiteY17" fmla="*/ 183614 h 381000"/>
                <a:gd name="connsiteX18" fmla="*/ 14254 w 381002"/>
                <a:gd name="connsiteY18" fmla="*/ 183614 h 381000"/>
                <a:gd name="connsiteX19" fmla="*/ 63983 w 381002"/>
                <a:gd name="connsiteY19" fmla="*/ 125124 h 381000"/>
                <a:gd name="connsiteX20" fmla="*/ 91920 w 381002"/>
                <a:gd name="connsiteY20" fmla="*/ 112596 h 381000"/>
                <a:gd name="connsiteX21" fmla="*/ 96468 w 381002"/>
                <a:gd name="connsiteY21" fmla="*/ 183614 h 381000"/>
                <a:gd name="connsiteX22" fmla="*/ 107539 w 381002"/>
                <a:gd name="connsiteY22" fmla="*/ 107539 h 381000"/>
                <a:gd name="connsiteX23" fmla="*/ 183614 w 381002"/>
                <a:gd name="connsiteY23" fmla="*/ 96468 h 381000"/>
                <a:gd name="connsiteX24" fmla="*/ 183614 w 381002"/>
                <a:gd name="connsiteY24" fmla="*/ 126214 h 381000"/>
                <a:gd name="connsiteX25" fmla="*/ 126207 w 381002"/>
                <a:gd name="connsiteY25" fmla="*/ 183614 h 381000"/>
                <a:gd name="connsiteX26" fmla="*/ 96468 w 381002"/>
                <a:gd name="connsiteY26" fmla="*/ 183614 h 381000"/>
                <a:gd name="connsiteX27" fmla="*/ 82694 w 381002"/>
                <a:gd name="connsiteY27" fmla="*/ 197386 h 381000"/>
                <a:gd name="connsiteX28" fmla="*/ 14254 w 381002"/>
                <a:gd name="connsiteY28" fmla="*/ 197386 h 381000"/>
                <a:gd name="connsiteX29" fmla="*/ 63983 w 381002"/>
                <a:gd name="connsiteY29" fmla="*/ 255876 h 381000"/>
                <a:gd name="connsiteX30" fmla="*/ 91920 w 381002"/>
                <a:gd name="connsiteY30" fmla="*/ 268404 h 381000"/>
                <a:gd name="connsiteX31" fmla="*/ 82694 w 381002"/>
                <a:gd name="connsiteY31" fmla="*/ 197386 h 381000"/>
                <a:gd name="connsiteX32" fmla="*/ 107539 w 381002"/>
                <a:gd name="connsiteY32" fmla="*/ 273461 h 381000"/>
                <a:gd name="connsiteX33" fmla="*/ 96468 w 381002"/>
                <a:gd name="connsiteY33" fmla="*/ 197386 h 381000"/>
                <a:gd name="connsiteX34" fmla="*/ 126207 w 381002"/>
                <a:gd name="connsiteY34" fmla="*/ 197386 h 381000"/>
                <a:gd name="connsiteX35" fmla="*/ 183614 w 381002"/>
                <a:gd name="connsiteY35" fmla="*/ 254786 h 381000"/>
                <a:gd name="connsiteX36" fmla="*/ 183614 w 381002"/>
                <a:gd name="connsiteY36" fmla="*/ 284532 h 381000"/>
                <a:gd name="connsiteX37" fmla="*/ 107539 w 381002"/>
                <a:gd name="connsiteY37" fmla="*/ 273461 h 381000"/>
                <a:gd name="connsiteX38" fmla="*/ 96495 w 381002"/>
                <a:gd name="connsiteY38" fmla="*/ 284504 h 381000"/>
                <a:gd name="connsiteX39" fmla="*/ 57346 w 381002"/>
                <a:gd name="connsiteY39" fmla="*/ 267942 h 381000"/>
                <a:gd name="connsiteX40" fmla="*/ 20762 w 381002"/>
                <a:gd name="connsiteY40" fmla="*/ 239880 h 381000"/>
                <a:gd name="connsiteX41" fmla="*/ 141119 w 381002"/>
                <a:gd name="connsiteY41" fmla="*/ 360237 h 381000"/>
                <a:gd name="connsiteX42" fmla="*/ 113057 w 381002"/>
                <a:gd name="connsiteY42" fmla="*/ 323653 h 381000"/>
                <a:gd name="connsiteX43" fmla="*/ 96495 w 381002"/>
                <a:gd name="connsiteY43" fmla="*/ 284504 h 381000"/>
                <a:gd name="connsiteX44" fmla="*/ 183614 w 381002"/>
                <a:gd name="connsiteY44" fmla="*/ 366745 h 381000"/>
                <a:gd name="connsiteX45" fmla="*/ 125123 w 381002"/>
                <a:gd name="connsiteY45" fmla="*/ 317017 h 381000"/>
                <a:gd name="connsiteX46" fmla="*/ 112596 w 381002"/>
                <a:gd name="connsiteY46" fmla="*/ 289080 h 381000"/>
                <a:gd name="connsiteX47" fmla="*/ 183614 w 381002"/>
                <a:gd name="connsiteY47" fmla="*/ 298305 h 381000"/>
                <a:gd name="connsiteX48" fmla="*/ 183614 w 381002"/>
                <a:gd name="connsiteY48" fmla="*/ 366745 h 381000"/>
                <a:gd name="connsiteX49" fmla="*/ 239880 w 381002"/>
                <a:gd name="connsiteY49" fmla="*/ 360237 h 381000"/>
                <a:gd name="connsiteX50" fmla="*/ 267941 w 381002"/>
                <a:gd name="connsiteY50" fmla="*/ 323653 h 381000"/>
                <a:gd name="connsiteX51" fmla="*/ 284505 w 381002"/>
                <a:gd name="connsiteY51" fmla="*/ 284504 h 381000"/>
                <a:gd name="connsiteX52" fmla="*/ 323653 w 381002"/>
                <a:gd name="connsiteY52" fmla="*/ 267942 h 381000"/>
                <a:gd name="connsiteX53" fmla="*/ 360238 w 381002"/>
                <a:gd name="connsiteY53" fmla="*/ 239880 h 381000"/>
                <a:gd name="connsiteX54" fmla="*/ 239880 w 381002"/>
                <a:gd name="connsiteY54" fmla="*/ 360237 h 381000"/>
                <a:gd name="connsiteX55" fmla="*/ 268408 w 381002"/>
                <a:gd name="connsiteY55" fmla="*/ 289080 h 381000"/>
                <a:gd name="connsiteX56" fmla="*/ 255873 w 381002"/>
                <a:gd name="connsiteY56" fmla="*/ 317017 h 381000"/>
                <a:gd name="connsiteX57" fmla="*/ 197385 w 381002"/>
                <a:gd name="connsiteY57" fmla="*/ 366745 h 381000"/>
                <a:gd name="connsiteX58" fmla="*/ 197385 w 381002"/>
                <a:gd name="connsiteY58" fmla="*/ 298305 h 381000"/>
                <a:gd name="connsiteX59" fmla="*/ 268408 w 381002"/>
                <a:gd name="connsiteY59" fmla="*/ 289080 h 381000"/>
                <a:gd name="connsiteX60" fmla="*/ 289077 w 381002"/>
                <a:gd name="connsiteY60" fmla="*/ 268404 h 381000"/>
                <a:gd name="connsiteX61" fmla="*/ 317014 w 381002"/>
                <a:gd name="connsiteY61" fmla="*/ 255876 h 381000"/>
                <a:gd name="connsiteX62" fmla="*/ 366744 w 381002"/>
                <a:gd name="connsiteY62" fmla="*/ 197386 h 381000"/>
                <a:gd name="connsiteX63" fmla="*/ 298307 w 381002"/>
                <a:gd name="connsiteY63" fmla="*/ 197386 h 381000"/>
                <a:gd name="connsiteX64" fmla="*/ 289077 w 381002"/>
                <a:gd name="connsiteY64" fmla="*/ 268404 h 381000"/>
                <a:gd name="connsiteX65" fmla="*/ 284534 w 381002"/>
                <a:gd name="connsiteY65" fmla="*/ 197386 h 381000"/>
                <a:gd name="connsiteX66" fmla="*/ 273456 w 381002"/>
                <a:gd name="connsiteY66" fmla="*/ 273461 h 381000"/>
                <a:gd name="connsiteX67" fmla="*/ 197385 w 381002"/>
                <a:gd name="connsiteY67" fmla="*/ 284532 h 381000"/>
                <a:gd name="connsiteX68" fmla="*/ 197385 w 381002"/>
                <a:gd name="connsiteY68" fmla="*/ 254808 h 381000"/>
                <a:gd name="connsiteX69" fmla="*/ 254800 w 381002"/>
                <a:gd name="connsiteY69" fmla="*/ 197386 h 381000"/>
                <a:gd name="connsiteX70" fmla="*/ 284534 w 381002"/>
                <a:gd name="connsiteY70" fmla="*/ 197386 h 381000"/>
                <a:gd name="connsiteX71" fmla="*/ 298307 w 381002"/>
                <a:gd name="connsiteY71" fmla="*/ 183614 h 381000"/>
                <a:gd name="connsiteX72" fmla="*/ 366744 w 381002"/>
                <a:gd name="connsiteY72" fmla="*/ 183614 h 381000"/>
                <a:gd name="connsiteX73" fmla="*/ 317014 w 381002"/>
                <a:gd name="connsiteY73" fmla="*/ 125124 h 381000"/>
                <a:gd name="connsiteX74" fmla="*/ 289077 w 381002"/>
                <a:gd name="connsiteY74" fmla="*/ 112596 h 381000"/>
                <a:gd name="connsiteX75" fmla="*/ 298307 w 381002"/>
                <a:gd name="connsiteY75" fmla="*/ 183614 h 381000"/>
                <a:gd name="connsiteX76" fmla="*/ 273456 w 381002"/>
                <a:gd name="connsiteY76" fmla="*/ 107539 h 381000"/>
                <a:gd name="connsiteX77" fmla="*/ 284534 w 381002"/>
                <a:gd name="connsiteY77" fmla="*/ 183614 h 381000"/>
                <a:gd name="connsiteX78" fmla="*/ 254801 w 381002"/>
                <a:gd name="connsiteY78" fmla="*/ 183614 h 381000"/>
                <a:gd name="connsiteX79" fmla="*/ 197385 w 381002"/>
                <a:gd name="connsiteY79" fmla="*/ 126192 h 381000"/>
                <a:gd name="connsiteX80" fmla="*/ 197385 w 381002"/>
                <a:gd name="connsiteY80" fmla="*/ 96468 h 381000"/>
                <a:gd name="connsiteX81" fmla="*/ 273456 w 381002"/>
                <a:gd name="connsiteY81" fmla="*/ 107539 h 381000"/>
                <a:gd name="connsiteX82" fmla="*/ 284505 w 381002"/>
                <a:gd name="connsiteY82" fmla="*/ 96496 h 381000"/>
                <a:gd name="connsiteX83" fmla="*/ 323653 w 381002"/>
                <a:gd name="connsiteY83" fmla="*/ 113058 h 381000"/>
                <a:gd name="connsiteX84" fmla="*/ 360238 w 381002"/>
                <a:gd name="connsiteY84" fmla="*/ 141120 h 381000"/>
                <a:gd name="connsiteX85" fmla="*/ 239880 w 381002"/>
                <a:gd name="connsiteY85" fmla="*/ 20762 h 381000"/>
                <a:gd name="connsiteX86" fmla="*/ 267941 w 381002"/>
                <a:gd name="connsiteY86" fmla="*/ 57347 h 381000"/>
                <a:gd name="connsiteX87" fmla="*/ 284505 w 381002"/>
                <a:gd name="connsiteY87" fmla="*/ 96496 h 381000"/>
                <a:gd name="connsiteX88" fmla="*/ 197385 w 381002"/>
                <a:gd name="connsiteY88" fmla="*/ 14255 h 381000"/>
                <a:gd name="connsiteX89" fmla="*/ 255873 w 381002"/>
                <a:gd name="connsiteY89" fmla="*/ 63983 h 381000"/>
                <a:gd name="connsiteX90" fmla="*/ 268408 w 381002"/>
                <a:gd name="connsiteY90" fmla="*/ 91920 h 381000"/>
                <a:gd name="connsiteX91" fmla="*/ 197385 w 381002"/>
                <a:gd name="connsiteY91" fmla="*/ 82695 h 381000"/>
                <a:gd name="connsiteX92" fmla="*/ 197385 w 381002"/>
                <a:gd name="connsiteY92" fmla="*/ 14255 h 38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381002" h="381000">
                  <a:moveTo>
                    <a:pt x="190500" y="0"/>
                  </a:moveTo>
                  <a:cubicBezTo>
                    <a:pt x="295707" y="0"/>
                    <a:pt x="381003" y="85290"/>
                    <a:pt x="381003" y="190500"/>
                  </a:cubicBezTo>
                  <a:cubicBezTo>
                    <a:pt x="381003" y="295710"/>
                    <a:pt x="295707" y="381000"/>
                    <a:pt x="190500" y="381000"/>
                  </a:cubicBezTo>
                  <a:cubicBezTo>
                    <a:pt x="85290" y="381000"/>
                    <a:pt x="0" y="295710"/>
                    <a:pt x="0" y="190500"/>
                  </a:cubicBezTo>
                  <a:cubicBezTo>
                    <a:pt x="0" y="85290"/>
                    <a:pt x="85290" y="0"/>
                    <a:pt x="190500" y="0"/>
                  </a:cubicBezTo>
                  <a:close/>
                  <a:moveTo>
                    <a:pt x="183614" y="14255"/>
                  </a:moveTo>
                  <a:cubicBezTo>
                    <a:pt x="161881" y="17313"/>
                    <a:pt x="141187" y="34777"/>
                    <a:pt x="125123" y="63983"/>
                  </a:cubicBezTo>
                  <a:cubicBezTo>
                    <a:pt x="120464" y="72455"/>
                    <a:pt x="116259" y="81815"/>
                    <a:pt x="112596" y="91920"/>
                  </a:cubicBezTo>
                  <a:cubicBezTo>
                    <a:pt x="134439" y="86431"/>
                    <a:pt x="158433" y="83195"/>
                    <a:pt x="183614" y="82695"/>
                  </a:cubicBezTo>
                  <a:lnTo>
                    <a:pt x="183614" y="14255"/>
                  </a:lnTo>
                  <a:close/>
                  <a:moveTo>
                    <a:pt x="96495" y="96496"/>
                  </a:moveTo>
                  <a:cubicBezTo>
                    <a:pt x="101052" y="82197"/>
                    <a:pt x="106625" y="69041"/>
                    <a:pt x="113057" y="57347"/>
                  </a:cubicBezTo>
                  <a:cubicBezTo>
                    <a:pt x="121020" y="42868"/>
                    <a:pt x="130471" y="30365"/>
                    <a:pt x="141119" y="20762"/>
                  </a:cubicBezTo>
                  <a:cubicBezTo>
                    <a:pt x="83217" y="37578"/>
                    <a:pt x="37578" y="83218"/>
                    <a:pt x="20762" y="141120"/>
                  </a:cubicBezTo>
                  <a:cubicBezTo>
                    <a:pt x="30365" y="130472"/>
                    <a:pt x="42867" y="121021"/>
                    <a:pt x="57346" y="113058"/>
                  </a:cubicBezTo>
                  <a:cubicBezTo>
                    <a:pt x="69041" y="106626"/>
                    <a:pt x="82196" y="101052"/>
                    <a:pt x="96495" y="96496"/>
                  </a:cubicBezTo>
                  <a:close/>
                  <a:moveTo>
                    <a:pt x="91920" y="112596"/>
                  </a:moveTo>
                  <a:cubicBezTo>
                    <a:pt x="86431" y="134439"/>
                    <a:pt x="83195" y="158433"/>
                    <a:pt x="82694" y="183614"/>
                  </a:cubicBezTo>
                  <a:lnTo>
                    <a:pt x="14254" y="183614"/>
                  </a:lnTo>
                  <a:cubicBezTo>
                    <a:pt x="17313" y="161881"/>
                    <a:pt x="34776" y="141187"/>
                    <a:pt x="63983" y="125124"/>
                  </a:cubicBezTo>
                  <a:cubicBezTo>
                    <a:pt x="72455" y="120465"/>
                    <a:pt x="81814" y="116260"/>
                    <a:pt x="91920" y="112596"/>
                  </a:cubicBezTo>
                  <a:close/>
                  <a:moveTo>
                    <a:pt x="96468" y="183614"/>
                  </a:moveTo>
                  <a:cubicBezTo>
                    <a:pt x="97037" y="156134"/>
                    <a:pt x="100994" y="130334"/>
                    <a:pt x="107539" y="107539"/>
                  </a:cubicBezTo>
                  <a:cubicBezTo>
                    <a:pt x="130334" y="100994"/>
                    <a:pt x="156134" y="97037"/>
                    <a:pt x="183614" y="96468"/>
                  </a:cubicBezTo>
                  <a:lnTo>
                    <a:pt x="183614" y="126214"/>
                  </a:lnTo>
                  <a:cubicBezTo>
                    <a:pt x="173363" y="152459"/>
                    <a:pt x="152453" y="173366"/>
                    <a:pt x="126207" y="183614"/>
                  </a:cubicBezTo>
                  <a:lnTo>
                    <a:pt x="96468" y="183614"/>
                  </a:lnTo>
                  <a:close/>
                  <a:moveTo>
                    <a:pt x="82694" y="197386"/>
                  </a:moveTo>
                  <a:lnTo>
                    <a:pt x="14254" y="197386"/>
                  </a:lnTo>
                  <a:cubicBezTo>
                    <a:pt x="17313" y="219119"/>
                    <a:pt x="34776" y="239812"/>
                    <a:pt x="63983" y="255876"/>
                  </a:cubicBezTo>
                  <a:cubicBezTo>
                    <a:pt x="72455" y="260535"/>
                    <a:pt x="81814" y="264740"/>
                    <a:pt x="91920" y="268404"/>
                  </a:cubicBezTo>
                  <a:cubicBezTo>
                    <a:pt x="86431" y="246561"/>
                    <a:pt x="83195" y="222567"/>
                    <a:pt x="82694" y="197386"/>
                  </a:cubicBezTo>
                  <a:close/>
                  <a:moveTo>
                    <a:pt x="107539" y="273461"/>
                  </a:moveTo>
                  <a:cubicBezTo>
                    <a:pt x="100994" y="250666"/>
                    <a:pt x="97037" y="224866"/>
                    <a:pt x="96468" y="197386"/>
                  </a:cubicBezTo>
                  <a:lnTo>
                    <a:pt x="126207" y="197386"/>
                  </a:lnTo>
                  <a:cubicBezTo>
                    <a:pt x="152453" y="207634"/>
                    <a:pt x="173363" y="228541"/>
                    <a:pt x="183614" y="254786"/>
                  </a:cubicBezTo>
                  <a:lnTo>
                    <a:pt x="183614" y="284532"/>
                  </a:lnTo>
                  <a:cubicBezTo>
                    <a:pt x="156134" y="283963"/>
                    <a:pt x="130334" y="280006"/>
                    <a:pt x="107539" y="273461"/>
                  </a:cubicBezTo>
                  <a:close/>
                  <a:moveTo>
                    <a:pt x="96495" y="284504"/>
                  </a:moveTo>
                  <a:cubicBezTo>
                    <a:pt x="82196" y="279948"/>
                    <a:pt x="69041" y="274374"/>
                    <a:pt x="57346" y="267942"/>
                  </a:cubicBezTo>
                  <a:cubicBezTo>
                    <a:pt x="42867" y="259979"/>
                    <a:pt x="30365" y="250528"/>
                    <a:pt x="20762" y="239880"/>
                  </a:cubicBezTo>
                  <a:cubicBezTo>
                    <a:pt x="37578" y="297782"/>
                    <a:pt x="83217" y="343422"/>
                    <a:pt x="141119" y="360237"/>
                  </a:cubicBezTo>
                  <a:cubicBezTo>
                    <a:pt x="130471" y="350634"/>
                    <a:pt x="121020" y="338132"/>
                    <a:pt x="113057" y="323653"/>
                  </a:cubicBezTo>
                  <a:cubicBezTo>
                    <a:pt x="106625" y="311959"/>
                    <a:pt x="101052" y="298803"/>
                    <a:pt x="96495" y="284504"/>
                  </a:cubicBezTo>
                  <a:close/>
                  <a:moveTo>
                    <a:pt x="183614" y="366745"/>
                  </a:moveTo>
                  <a:cubicBezTo>
                    <a:pt x="161881" y="363686"/>
                    <a:pt x="141187" y="346223"/>
                    <a:pt x="125123" y="317017"/>
                  </a:cubicBezTo>
                  <a:cubicBezTo>
                    <a:pt x="120464" y="308545"/>
                    <a:pt x="116259" y="299185"/>
                    <a:pt x="112596" y="289080"/>
                  </a:cubicBezTo>
                  <a:cubicBezTo>
                    <a:pt x="134439" y="294568"/>
                    <a:pt x="158433" y="297805"/>
                    <a:pt x="183614" y="298305"/>
                  </a:cubicBezTo>
                  <a:lnTo>
                    <a:pt x="183614" y="366745"/>
                  </a:lnTo>
                  <a:close/>
                  <a:moveTo>
                    <a:pt x="239880" y="360237"/>
                  </a:moveTo>
                  <a:cubicBezTo>
                    <a:pt x="250528" y="350634"/>
                    <a:pt x="259978" y="338132"/>
                    <a:pt x="267941" y="323653"/>
                  </a:cubicBezTo>
                  <a:cubicBezTo>
                    <a:pt x="274370" y="311959"/>
                    <a:pt x="279952" y="298803"/>
                    <a:pt x="284505" y="284504"/>
                  </a:cubicBezTo>
                  <a:cubicBezTo>
                    <a:pt x="298802" y="279948"/>
                    <a:pt x="311956" y="274374"/>
                    <a:pt x="323653" y="267942"/>
                  </a:cubicBezTo>
                  <a:cubicBezTo>
                    <a:pt x="338131" y="259979"/>
                    <a:pt x="350637" y="250528"/>
                    <a:pt x="360238" y="239880"/>
                  </a:cubicBezTo>
                  <a:cubicBezTo>
                    <a:pt x="343417" y="297782"/>
                    <a:pt x="297783" y="343422"/>
                    <a:pt x="239880" y="360237"/>
                  </a:cubicBezTo>
                  <a:close/>
                  <a:moveTo>
                    <a:pt x="268408" y="289080"/>
                  </a:moveTo>
                  <a:cubicBezTo>
                    <a:pt x="264741" y="299185"/>
                    <a:pt x="260531" y="308545"/>
                    <a:pt x="255873" y="317017"/>
                  </a:cubicBezTo>
                  <a:cubicBezTo>
                    <a:pt x="239812" y="346223"/>
                    <a:pt x="219118" y="363686"/>
                    <a:pt x="197385" y="366745"/>
                  </a:cubicBezTo>
                  <a:lnTo>
                    <a:pt x="197385" y="298305"/>
                  </a:lnTo>
                  <a:cubicBezTo>
                    <a:pt x="222566" y="297805"/>
                    <a:pt x="246560" y="294568"/>
                    <a:pt x="268408" y="289080"/>
                  </a:cubicBezTo>
                  <a:close/>
                  <a:moveTo>
                    <a:pt x="289077" y="268404"/>
                  </a:moveTo>
                  <a:cubicBezTo>
                    <a:pt x="299183" y="264740"/>
                    <a:pt x="308546" y="260535"/>
                    <a:pt x="317014" y="255876"/>
                  </a:cubicBezTo>
                  <a:cubicBezTo>
                    <a:pt x="346227" y="239813"/>
                    <a:pt x="363686" y="219119"/>
                    <a:pt x="366744" y="197386"/>
                  </a:cubicBezTo>
                  <a:lnTo>
                    <a:pt x="298307" y="197386"/>
                  </a:lnTo>
                  <a:cubicBezTo>
                    <a:pt x="297802" y="222567"/>
                    <a:pt x="294564" y="246561"/>
                    <a:pt x="289077" y="268404"/>
                  </a:cubicBezTo>
                  <a:close/>
                  <a:moveTo>
                    <a:pt x="284534" y="197386"/>
                  </a:moveTo>
                  <a:cubicBezTo>
                    <a:pt x="283962" y="224866"/>
                    <a:pt x="280009" y="250666"/>
                    <a:pt x="273456" y="273461"/>
                  </a:cubicBezTo>
                  <a:cubicBezTo>
                    <a:pt x="250665" y="280006"/>
                    <a:pt x="224865" y="283963"/>
                    <a:pt x="197385" y="284532"/>
                  </a:cubicBezTo>
                  <a:lnTo>
                    <a:pt x="197385" y="254808"/>
                  </a:lnTo>
                  <a:cubicBezTo>
                    <a:pt x="207634" y="228553"/>
                    <a:pt x="228548" y="207636"/>
                    <a:pt x="254800" y="197386"/>
                  </a:cubicBezTo>
                  <a:lnTo>
                    <a:pt x="284534" y="197386"/>
                  </a:lnTo>
                  <a:close/>
                  <a:moveTo>
                    <a:pt x="298307" y="183614"/>
                  </a:moveTo>
                  <a:lnTo>
                    <a:pt x="366744" y="183614"/>
                  </a:lnTo>
                  <a:cubicBezTo>
                    <a:pt x="363686" y="161881"/>
                    <a:pt x="346227" y="141187"/>
                    <a:pt x="317014" y="125124"/>
                  </a:cubicBezTo>
                  <a:cubicBezTo>
                    <a:pt x="308546" y="120465"/>
                    <a:pt x="299183" y="116260"/>
                    <a:pt x="289077" y="112596"/>
                  </a:cubicBezTo>
                  <a:cubicBezTo>
                    <a:pt x="294564" y="134439"/>
                    <a:pt x="297802" y="158433"/>
                    <a:pt x="298307" y="183614"/>
                  </a:cubicBezTo>
                  <a:close/>
                  <a:moveTo>
                    <a:pt x="273456" y="107539"/>
                  </a:moveTo>
                  <a:cubicBezTo>
                    <a:pt x="280009" y="130334"/>
                    <a:pt x="283962" y="156134"/>
                    <a:pt x="284534" y="183614"/>
                  </a:cubicBezTo>
                  <a:lnTo>
                    <a:pt x="254801" y="183614"/>
                  </a:lnTo>
                  <a:cubicBezTo>
                    <a:pt x="228548" y="173364"/>
                    <a:pt x="207634" y="152447"/>
                    <a:pt x="197385" y="126192"/>
                  </a:cubicBezTo>
                  <a:lnTo>
                    <a:pt x="197385" y="96468"/>
                  </a:lnTo>
                  <a:cubicBezTo>
                    <a:pt x="224865" y="97037"/>
                    <a:pt x="250665" y="100994"/>
                    <a:pt x="273456" y="107539"/>
                  </a:cubicBezTo>
                  <a:close/>
                  <a:moveTo>
                    <a:pt x="284505" y="96496"/>
                  </a:moveTo>
                  <a:cubicBezTo>
                    <a:pt x="298802" y="101052"/>
                    <a:pt x="311956" y="106626"/>
                    <a:pt x="323653" y="113058"/>
                  </a:cubicBezTo>
                  <a:cubicBezTo>
                    <a:pt x="338131" y="121021"/>
                    <a:pt x="350637" y="130472"/>
                    <a:pt x="360238" y="141120"/>
                  </a:cubicBezTo>
                  <a:cubicBezTo>
                    <a:pt x="343417" y="83218"/>
                    <a:pt x="297783" y="37578"/>
                    <a:pt x="239880" y="20762"/>
                  </a:cubicBezTo>
                  <a:cubicBezTo>
                    <a:pt x="250528" y="30365"/>
                    <a:pt x="259978" y="42868"/>
                    <a:pt x="267941" y="57347"/>
                  </a:cubicBezTo>
                  <a:cubicBezTo>
                    <a:pt x="274370" y="69041"/>
                    <a:pt x="279952" y="82197"/>
                    <a:pt x="284505" y="96496"/>
                  </a:cubicBezTo>
                  <a:close/>
                  <a:moveTo>
                    <a:pt x="197385" y="14255"/>
                  </a:moveTo>
                  <a:cubicBezTo>
                    <a:pt x="219118" y="17313"/>
                    <a:pt x="239812" y="34777"/>
                    <a:pt x="255873" y="63983"/>
                  </a:cubicBezTo>
                  <a:cubicBezTo>
                    <a:pt x="260531" y="72455"/>
                    <a:pt x="264741" y="81815"/>
                    <a:pt x="268408" y="91920"/>
                  </a:cubicBezTo>
                  <a:cubicBezTo>
                    <a:pt x="246560" y="86431"/>
                    <a:pt x="222566" y="83195"/>
                    <a:pt x="197385" y="82695"/>
                  </a:cubicBezTo>
                  <a:lnTo>
                    <a:pt x="197385" y="14255"/>
                  </a:lnTo>
                  <a:close/>
                </a:path>
              </a:pathLst>
            </a:custGeom>
            <a:grpFill/>
            <a:ln w="9525" cap="flat">
              <a:noFill/>
              <a:prstDash val="solid"/>
              <a:miter/>
            </a:ln>
          </p:spPr>
          <p:txBody>
            <a:bodyPr rtlCol="0" anchor="ctr"/>
            <a:lstStyle/>
            <a:p>
              <a:endParaRPr lang="en-US"/>
            </a:p>
          </p:txBody>
        </p:sp>
      </p:grpSp>
      <p:sp>
        <p:nvSpPr>
          <p:cNvPr id="5" name="Rectangle: Rounded Corners 4">
            <a:extLst>
              <a:ext uri="{FF2B5EF4-FFF2-40B4-BE49-F238E27FC236}">
                <a16:creationId xmlns:a16="http://schemas.microsoft.com/office/drawing/2014/main" id="{C7C3E991-C6F3-D594-9671-4718EC540B25}"/>
              </a:ext>
            </a:extLst>
          </p:cNvPr>
          <p:cNvSpPr/>
          <p:nvPr/>
        </p:nvSpPr>
        <p:spPr>
          <a:xfrm>
            <a:off x="736620" y="2402234"/>
            <a:ext cx="511175" cy="486890"/>
          </a:xfrm>
          <a:prstGeom prst="roundRect">
            <a:avLst>
              <a:gd name="adj" fmla="val 10176"/>
            </a:avLst>
          </a:prstGeom>
          <a:solidFill>
            <a:schemeClr val="accent5">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Rounded Corners 20">
            <a:extLst>
              <a:ext uri="{FF2B5EF4-FFF2-40B4-BE49-F238E27FC236}">
                <a16:creationId xmlns:a16="http://schemas.microsoft.com/office/drawing/2014/main" id="{C46D95C1-3DF9-7104-B847-C53C32CF0805}"/>
              </a:ext>
            </a:extLst>
          </p:cNvPr>
          <p:cNvSpPr/>
          <p:nvPr/>
        </p:nvSpPr>
        <p:spPr>
          <a:xfrm>
            <a:off x="736620" y="3371900"/>
            <a:ext cx="511175" cy="486890"/>
          </a:xfrm>
          <a:prstGeom prst="roundRect">
            <a:avLst>
              <a:gd name="adj" fmla="val 10176"/>
            </a:avLst>
          </a:prstGeom>
          <a:solidFill>
            <a:schemeClr val="accent5">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Rounded Corners 21">
            <a:extLst>
              <a:ext uri="{FF2B5EF4-FFF2-40B4-BE49-F238E27FC236}">
                <a16:creationId xmlns:a16="http://schemas.microsoft.com/office/drawing/2014/main" id="{A76A9589-44E8-C10E-F11F-758F734B11AB}"/>
              </a:ext>
            </a:extLst>
          </p:cNvPr>
          <p:cNvSpPr/>
          <p:nvPr/>
        </p:nvSpPr>
        <p:spPr>
          <a:xfrm>
            <a:off x="736620" y="4341566"/>
            <a:ext cx="511175" cy="486890"/>
          </a:xfrm>
          <a:prstGeom prst="roundRect">
            <a:avLst>
              <a:gd name="adj" fmla="val 10176"/>
            </a:avLst>
          </a:prstGeom>
          <a:solidFill>
            <a:schemeClr val="accent5">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Rounded Corners 22">
            <a:extLst>
              <a:ext uri="{FF2B5EF4-FFF2-40B4-BE49-F238E27FC236}">
                <a16:creationId xmlns:a16="http://schemas.microsoft.com/office/drawing/2014/main" id="{35C8803B-C5A3-C836-696C-9B3AC0EEF8E7}"/>
              </a:ext>
            </a:extLst>
          </p:cNvPr>
          <p:cNvSpPr/>
          <p:nvPr/>
        </p:nvSpPr>
        <p:spPr>
          <a:xfrm>
            <a:off x="736620" y="5311232"/>
            <a:ext cx="511175" cy="486890"/>
          </a:xfrm>
          <a:prstGeom prst="roundRect">
            <a:avLst>
              <a:gd name="adj" fmla="val 10176"/>
            </a:avLst>
          </a:prstGeom>
          <a:solidFill>
            <a:schemeClr val="accent5">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Rounded Corners 37">
            <a:extLst>
              <a:ext uri="{FF2B5EF4-FFF2-40B4-BE49-F238E27FC236}">
                <a16:creationId xmlns:a16="http://schemas.microsoft.com/office/drawing/2014/main" id="{F2AE4913-A7DA-13A7-B8E6-DB63168433B2}"/>
              </a:ext>
            </a:extLst>
          </p:cNvPr>
          <p:cNvSpPr/>
          <p:nvPr/>
        </p:nvSpPr>
        <p:spPr>
          <a:xfrm>
            <a:off x="3098931" y="1458861"/>
            <a:ext cx="2825439" cy="4594243"/>
          </a:xfrm>
          <a:prstGeom prst="roundRect">
            <a:avLst>
              <a:gd name="adj" fmla="val 4754"/>
            </a:avLst>
          </a:prstGeom>
          <a:noFill/>
          <a:ln w="12700" cap="rnd">
            <a:solidFill>
              <a:schemeClr val="accent2"/>
            </a:solidFill>
            <a:prstDash val="dash"/>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a:extLst>
              <a:ext uri="{FF2B5EF4-FFF2-40B4-BE49-F238E27FC236}">
                <a16:creationId xmlns:a16="http://schemas.microsoft.com/office/drawing/2014/main" id="{05F3C6F5-07AC-76F8-7680-47DF404C80A0}"/>
              </a:ext>
            </a:extLst>
          </p:cNvPr>
          <p:cNvGrpSpPr/>
          <p:nvPr/>
        </p:nvGrpSpPr>
        <p:grpSpPr>
          <a:xfrm>
            <a:off x="851171" y="2465430"/>
            <a:ext cx="282072" cy="360498"/>
            <a:chOff x="3693495" y="1031081"/>
            <a:chExt cx="258206" cy="329996"/>
          </a:xfrm>
          <a:solidFill>
            <a:schemeClr val="accent2"/>
          </a:solidFill>
        </p:grpSpPr>
        <p:sp>
          <p:nvSpPr>
            <p:cNvPr id="3" name="Freeform: Shape 2">
              <a:extLst>
                <a:ext uri="{FF2B5EF4-FFF2-40B4-BE49-F238E27FC236}">
                  <a16:creationId xmlns:a16="http://schemas.microsoft.com/office/drawing/2014/main" id="{3C5299E8-F83B-F087-3D6A-6514E5EEE0FA}"/>
                </a:ext>
              </a:extLst>
            </p:cNvPr>
            <p:cNvSpPr/>
            <p:nvPr/>
          </p:nvSpPr>
          <p:spPr>
            <a:xfrm>
              <a:off x="3693495" y="1031081"/>
              <a:ext cx="258206" cy="329996"/>
            </a:xfrm>
            <a:custGeom>
              <a:avLst/>
              <a:gdLst>
                <a:gd name="connsiteX0" fmla="*/ 253050 w 258206"/>
                <a:gd name="connsiteY0" fmla="*/ 0 h 329996"/>
                <a:gd name="connsiteX1" fmla="*/ 5156 w 258206"/>
                <a:gd name="connsiteY1" fmla="*/ 0 h 329996"/>
                <a:gd name="connsiteX2" fmla="*/ 0 w 258206"/>
                <a:gd name="connsiteY2" fmla="*/ 5156 h 329996"/>
                <a:gd name="connsiteX3" fmla="*/ 0 w 258206"/>
                <a:gd name="connsiteY3" fmla="*/ 324840 h 329996"/>
                <a:gd name="connsiteX4" fmla="*/ 5156 w 258206"/>
                <a:gd name="connsiteY4" fmla="*/ 329996 h 329996"/>
                <a:gd name="connsiteX5" fmla="*/ 253055 w 258206"/>
                <a:gd name="connsiteY5" fmla="*/ 329996 h 329996"/>
                <a:gd name="connsiteX6" fmla="*/ 258206 w 258206"/>
                <a:gd name="connsiteY6" fmla="*/ 324840 h 329996"/>
                <a:gd name="connsiteX7" fmla="*/ 258206 w 258206"/>
                <a:gd name="connsiteY7" fmla="*/ 5156 h 329996"/>
                <a:gd name="connsiteX8" fmla="*/ 253050 w 258206"/>
                <a:gd name="connsiteY8" fmla="*/ 0 h 329996"/>
                <a:gd name="connsiteX9" fmla="*/ 247894 w 258206"/>
                <a:gd name="connsiteY9" fmla="*/ 319684 h 329996"/>
                <a:gd name="connsiteX10" fmla="*/ 10312 w 258206"/>
                <a:gd name="connsiteY10" fmla="*/ 319684 h 329996"/>
                <a:gd name="connsiteX11" fmla="*/ 10312 w 258206"/>
                <a:gd name="connsiteY11" fmla="*/ 10312 h 329996"/>
                <a:gd name="connsiteX12" fmla="*/ 247894 w 258206"/>
                <a:gd name="connsiteY12" fmla="*/ 10312 h 329996"/>
                <a:gd name="connsiteX13" fmla="*/ 247894 w 258206"/>
                <a:gd name="connsiteY13" fmla="*/ 319684 h 329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8206" h="329996">
                  <a:moveTo>
                    <a:pt x="253050" y="0"/>
                  </a:moveTo>
                  <a:lnTo>
                    <a:pt x="5156" y="0"/>
                  </a:lnTo>
                  <a:cubicBezTo>
                    <a:pt x="2310" y="0"/>
                    <a:pt x="0" y="2310"/>
                    <a:pt x="0" y="5156"/>
                  </a:cubicBezTo>
                  <a:lnTo>
                    <a:pt x="0" y="324840"/>
                  </a:lnTo>
                  <a:cubicBezTo>
                    <a:pt x="0" y="327691"/>
                    <a:pt x="2310" y="329996"/>
                    <a:pt x="5156" y="329996"/>
                  </a:cubicBezTo>
                  <a:lnTo>
                    <a:pt x="253055" y="329996"/>
                  </a:lnTo>
                  <a:cubicBezTo>
                    <a:pt x="255902" y="329996"/>
                    <a:pt x="258212" y="327691"/>
                    <a:pt x="258206" y="324840"/>
                  </a:cubicBezTo>
                  <a:lnTo>
                    <a:pt x="258206" y="5156"/>
                  </a:lnTo>
                  <a:cubicBezTo>
                    <a:pt x="258206" y="2310"/>
                    <a:pt x="255902" y="0"/>
                    <a:pt x="253050" y="0"/>
                  </a:cubicBezTo>
                  <a:close/>
                  <a:moveTo>
                    <a:pt x="247894" y="319684"/>
                  </a:moveTo>
                  <a:lnTo>
                    <a:pt x="10312" y="319684"/>
                  </a:lnTo>
                  <a:lnTo>
                    <a:pt x="10312" y="10312"/>
                  </a:lnTo>
                  <a:lnTo>
                    <a:pt x="247894" y="10312"/>
                  </a:lnTo>
                  <a:lnTo>
                    <a:pt x="247894" y="319684"/>
                  </a:lnTo>
                  <a:close/>
                </a:path>
              </a:pathLst>
            </a:custGeom>
            <a:grpFill/>
            <a:ln w="633"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24D4471F-15A3-BD3F-46FA-FE0983A9BAD6}"/>
                </a:ext>
              </a:extLst>
            </p:cNvPr>
            <p:cNvSpPr/>
            <p:nvPr/>
          </p:nvSpPr>
          <p:spPr>
            <a:xfrm>
              <a:off x="3722226" y="1158098"/>
              <a:ext cx="200751" cy="10312"/>
            </a:xfrm>
            <a:custGeom>
              <a:avLst/>
              <a:gdLst>
                <a:gd name="connsiteX0" fmla="*/ 0 w 200751"/>
                <a:gd name="connsiteY0" fmla="*/ 0 h 10312"/>
                <a:gd name="connsiteX1" fmla="*/ 200751 w 200751"/>
                <a:gd name="connsiteY1" fmla="*/ 0 h 10312"/>
                <a:gd name="connsiteX2" fmla="*/ 200751 w 200751"/>
                <a:gd name="connsiteY2" fmla="*/ 10312 h 10312"/>
                <a:gd name="connsiteX3" fmla="*/ 0 w 200751"/>
                <a:gd name="connsiteY3" fmla="*/ 10312 h 10312"/>
              </a:gdLst>
              <a:ahLst/>
              <a:cxnLst>
                <a:cxn ang="0">
                  <a:pos x="connsiteX0" y="connsiteY0"/>
                </a:cxn>
                <a:cxn ang="0">
                  <a:pos x="connsiteX1" y="connsiteY1"/>
                </a:cxn>
                <a:cxn ang="0">
                  <a:pos x="connsiteX2" y="connsiteY2"/>
                </a:cxn>
                <a:cxn ang="0">
                  <a:pos x="connsiteX3" y="connsiteY3"/>
                </a:cxn>
              </a:cxnLst>
              <a:rect l="l" t="t" r="r" b="b"/>
              <a:pathLst>
                <a:path w="200751" h="10312">
                  <a:moveTo>
                    <a:pt x="0" y="0"/>
                  </a:moveTo>
                  <a:lnTo>
                    <a:pt x="200751" y="0"/>
                  </a:lnTo>
                  <a:lnTo>
                    <a:pt x="200751" y="10312"/>
                  </a:lnTo>
                  <a:lnTo>
                    <a:pt x="0" y="10312"/>
                  </a:lnTo>
                  <a:close/>
                </a:path>
              </a:pathLst>
            </a:custGeom>
            <a:grpFill/>
            <a:ln w="633"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1ABD81BC-3DBC-AC90-9980-F4E4BA1050A7}"/>
                </a:ext>
              </a:extLst>
            </p:cNvPr>
            <p:cNvSpPr/>
            <p:nvPr/>
          </p:nvSpPr>
          <p:spPr>
            <a:xfrm>
              <a:off x="3722226" y="1206649"/>
              <a:ext cx="200751" cy="10312"/>
            </a:xfrm>
            <a:custGeom>
              <a:avLst/>
              <a:gdLst>
                <a:gd name="connsiteX0" fmla="*/ 0 w 200751"/>
                <a:gd name="connsiteY0" fmla="*/ 0 h 10312"/>
                <a:gd name="connsiteX1" fmla="*/ 200751 w 200751"/>
                <a:gd name="connsiteY1" fmla="*/ 0 h 10312"/>
                <a:gd name="connsiteX2" fmla="*/ 200751 w 200751"/>
                <a:gd name="connsiteY2" fmla="*/ 10312 h 10312"/>
                <a:gd name="connsiteX3" fmla="*/ 0 w 200751"/>
                <a:gd name="connsiteY3" fmla="*/ 10312 h 10312"/>
              </a:gdLst>
              <a:ahLst/>
              <a:cxnLst>
                <a:cxn ang="0">
                  <a:pos x="connsiteX0" y="connsiteY0"/>
                </a:cxn>
                <a:cxn ang="0">
                  <a:pos x="connsiteX1" y="connsiteY1"/>
                </a:cxn>
                <a:cxn ang="0">
                  <a:pos x="connsiteX2" y="connsiteY2"/>
                </a:cxn>
                <a:cxn ang="0">
                  <a:pos x="connsiteX3" y="connsiteY3"/>
                </a:cxn>
              </a:cxnLst>
              <a:rect l="l" t="t" r="r" b="b"/>
              <a:pathLst>
                <a:path w="200751" h="10312">
                  <a:moveTo>
                    <a:pt x="0" y="0"/>
                  </a:moveTo>
                  <a:lnTo>
                    <a:pt x="200751" y="0"/>
                  </a:lnTo>
                  <a:lnTo>
                    <a:pt x="200751" y="10312"/>
                  </a:lnTo>
                  <a:lnTo>
                    <a:pt x="0" y="10312"/>
                  </a:lnTo>
                  <a:close/>
                </a:path>
              </a:pathLst>
            </a:custGeom>
            <a:grpFill/>
            <a:ln w="633"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87441A74-B060-2A26-AC66-6DB81B5ABA70}"/>
                </a:ext>
              </a:extLst>
            </p:cNvPr>
            <p:cNvSpPr/>
            <p:nvPr/>
          </p:nvSpPr>
          <p:spPr>
            <a:xfrm>
              <a:off x="3731800" y="1288936"/>
              <a:ext cx="40445" cy="45632"/>
            </a:xfrm>
            <a:custGeom>
              <a:avLst/>
              <a:gdLst>
                <a:gd name="connsiteX0" fmla="*/ 31103 w 40445"/>
                <a:gd name="connsiteY0" fmla="*/ 5770 h 45632"/>
                <a:gd name="connsiteX1" fmla="*/ 20115 w 40445"/>
                <a:gd name="connsiteY1" fmla="*/ 29256 h 45632"/>
                <a:gd name="connsiteX2" fmla="*/ 19893 w 40445"/>
                <a:gd name="connsiteY2" fmla="*/ 28864 h 45632"/>
                <a:gd name="connsiteX3" fmla="*/ 14500 w 40445"/>
                <a:gd name="connsiteY3" fmla="*/ 26338 h 45632"/>
                <a:gd name="connsiteX4" fmla="*/ 14051 w 40445"/>
                <a:gd name="connsiteY4" fmla="*/ 26420 h 45632"/>
                <a:gd name="connsiteX5" fmla="*/ 24364 w 40445"/>
                <a:gd name="connsiteY5" fmla="*/ 4372 h 45632"/>
                <a:gd name="connsiteX6" fmla="*/ 15021 w 40445"/>
                <a:gd name="connsiteY6" fmla="*/ 0 h 45632"/>
                <a:gd name="connsiteX7" fmla="*/ 485 w 40445"/>
                <a:gd name="connsiteY7" fmla="*/ 31076 h 45632"/>
                <a:gd name="connsiteX8" fmla="*/ 1068 w 40445"/>
                <a:gd name="connsiteY8" fmla="*/ 36403 h 45632"/>
                <a:gd name="connsiteX9" fmla="*/ 6070 w 40445"/>
                <a:gd name="connsiteY9" fmla="*/ 38336 h 45632"/>
                <a:gd name="connsiteX10" fmla="*/ 12731 w 40445"/>
                <a:gd name="connsiteY10" fmla="*/ 37135 h 45632"/>
                <a:gd name="connsiteX11" fmla="*/ 16078 w 40445"/>
                <a:gd name="connsiteY11" fmla="*/ 43023 h 45632"/>
                <a:gd name="connsiteX12" fmla="*/ 20558 w 40445"/>
                <a:gd name="connsiteY12" fmla="*/ 45632 h 45632"/>
                <a:gd name="connsiteX13" fmla="*/ 20770 w 40445"/>
                <a:gd name="connsiteY13" fmla="*/ 45622 h 45632"/>
                <a:gd name="connsiteX14" fmla="*/ 25235 w 40445"/>
                <a:gd name="connsiteY14" fmla="*/ 42657 h 45632"/>
                <a:gd name="connsiteX15" fmla="*/ 40446 w 40445"/>
                <a:gd name="connsiteY15" fmla="*/ 10142 h 45632"/>
                <a:gd name="connsiteX16" fmla="*/ 31103 w 40445"/>
                <a:gd name="connsiteY16" fmla="*/ 5770 h 45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0445" h="45632">
                  <a:moveTo>
                    <a:pt x="31103" y="5770"/>
                  </a:moveTo>
                  <a:lnTo>
                    <a:pt x="20115" y="29256"/>
                  </a:lnTo>
                  <a:lnTo>
                    <a:pt x="19893" y="28864"/>
                  </a:lnTo>
                  <a:cubicBezTo>
                    <a:pt x="18816" y="26962"/>
                    <a:pt x="16635" y="25951"/>
                    <a:pt x="14500" y="26338"/>
                  </a:cubicBezTo>
                  <a:lnTo>
                    <a:pt x="14051" y="26420"/>
                  </a:lnTo>
                  <a:lnTo>
                    <a:pt x="24364" y="4372"/>
                  </a:lnTo>
                  <a:lnTo>
                    <a:pt x="15021" y="0"/>
                  </a:lnTo>
                  <a:lnTo>
                    <a:pt x="485" y="31076"/>
                  </a:lnTo>
                  <a:cubicBezTo>
                    <a:pt x="-329" y="32824"/>
                    <a:pt x="-108" y="34876"/>
                    <a:pt x="1068" y="36403"/>
                  </a:cubicBezTo>
                  <a:cubicBezTo>
                    <a:pt x="2244" y="37934"/>
                    <a:pt x="4167" y="38671"/>
                    <a:pt x="6070" y="38336"/>
                  </a:cubicBezTo>
                  <a:lnTo>
                    <a:pt x="12731" y="37135"/>
                  </a:lnTo>
                  <a:lnTo>
                    <a:pt x="16078" y="43023"/>
                  </a:lnTo>
                  <a:cubicBezTo>
                    <a:pt x="16996" y="44642"/>
                    <a:pt x="18707" y="45632"/>
                    <a:pt x="20558" y="45632"/>
                  </a:cubicBezTo>
                  <a:cubicBezTo>
                    <a:pt x="20631" y="45632"/>
                    <a:pt x="20698" y="45632"/>
                    <a:pt x="20770" y="45622"/>
                  </a:cubicBezTo>
                  <a:cubicBezTo>
                    <a:pt x="22693" y="45550"/>
                    <a:pt x="24420" y="44405"/>
                    <a:pt x="25235" y="42657"/>
                  </a:cubicBezTo>
                  <a:lnTo>
                    <a:pt x="40446" y="10142"/>
                  </a:lnTo>
                  <a:lnTo>
                    <a:pt x="31103" y="5770"/>
                  </a:lnTo>
                  <a:close/>
                </a:path>
              </a:pathLst>
            </a:custGeom>
            <a:grpFill/>
            <a:ln w="633"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02819C29-F37A-3453-5F02-7C440B7EE733}"/>
                </a:ext>
              </a:extLst>
            </p:cNvPr>
            <p:cNvSpPr/>
            <p:nvPr/>
          </p:nvSpPr>
          <p:spPr>
            <a:xfrm>
              <a:off x="3765548" y="1288941"/>
              <a:ext cx="40451" cy="45627"/>
            </a:xfrm>
            <a:custGeom>
              <a:avLst/>
              <a:gdLst>
                <a:gd name="connsiteX0" fmla="*/ 39966 w 40451"/>
                <a:gd name="connsiteY0" fmla="*/ 31076 h 45627"/>
                <a:gd name="connsiteX1" fmla="*/ 25425 w 40451"/>
                <a:gd name="connsiteY1" fmla="*/ 0 h 45627"/>
                <a:gd name="connsiteX2" fmla="*/ 16082 w 40451"/>
                <a:gd name="connsiteY2" fmla="*/ 4372 h 45627"/>
                <a:gd name="connsiteX3" fmla="*/ 26400 w 40451"/>
                <a:gd name="connsiteY3" fmla="*/ 26420 h 45627"/>
                <a:gd name="connsiteX4" fmla="*/ 25951 w 40451"/>
                <a:gd name="connsiteY4" fmla="*/ 26338 h 45627"/>
                <a:gd name="connsiteX5" fmla="*/ 20558 w 40451"/>
                <a:gd name="connsiteY5" fmla="*/ 28864 h 45627"/>
                <a:gd name="connsiteX6" fmla="*/ 20336 w 40451"/>
                <a:gd name="connsiteY6" fmla="*/ 29256 h 45627"/>
                <a:gd name="connsiteX7" fmla="*/ 9343 w 40451"/>
                <a:gd name="connsiteY7" fmla="*/ 5770 h 45627"/>
                <a:gd name="connsiteX8" fmla="*/ 0 w 40451"/>
                <a:gd name="connsiteY8" fmla="*/ 10142 h 45627"/>
                <a:gd name="connsiteX9" fmla="*/ 15216 w 40451"/>
                <a:gd name="connsiteY9" fmla="*/ 42657 h 45627"/>
                <a:gd name="connsiteX10" fmla="*/ 19681 w 40451"/>
                <a:gd name="connsiteY10" fmla="*/ 45622 h 45627"/>
                <a:gd name="connsiteX11" fmla="*/ 19887 w 40451"/>
                <a:gd name="connsiteY11" fmla="*/ 45627 h 45627"/>
                <a:gd name="connsiteX12" fmla="*/ 24373 w 40451"/>
                <a:gd name="connsiteY12" fmla="*/ 43023 h 45627"/>
                <a:gd name="connsiteX13" fmla="*/ 27720 w 40451"/>
                <a:gd name="connsiteY13" fmla="*/ 37135 h 45627"/>
                <a:gd name="connsiteX14" fmla="*/ 34381 w 40451"/>
                <a:gd name="connsiteY14" fmla="*/ 38336 h 45627"/>
                <a:gd name="connsiteX15" fmla="*/ 39383 w 40451"/>
                <a:gd name="connsiteY15" fmla="*/ 36403 h 45627"/>
                <a:gd name="connsiteX16" fmla="*/ 39966 w 40451"/>
                <a:gd name="connsiteY16" fmla="*/ 31076 h 4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0451" h="45627">
                  <a:moveTo>
                    <a:pt x="39966" y="31076"/>
                  </a:moveTo>
                  <a:lnTo>
                    <a:pt x="25425" y="0"/>
                  </a:lnTo>
                  <a:lnTo>
                    <a:pt x="16082" y="4372"/>
                  </a:lnTo>
                  <a:lnTo>
                    <a:pt x="26400" y="26420"/>
                  </a:lnTo>
                  <a:lnTo>
                    <a:pt x="25951" y="26338"/>
                  </a:lnTo>
                  <a:cubicBezTo>
                    <a:pt x="23816" y="25951"/>
                    <a:pt x="21635" y="26962"/>
                    <a:pt x="20558" y="28864"/>
                  </a:cubicBezTo>
                  <a:lnTo>
                    <a:pt x="20336" y="29256"/>
                  </a:lnTo>
                  <a:lnTo>
                    <a:pt x="9343" y="5770"/>
                  </a:lnTo>
                  <a:lnTo>
                    <a:pt x="0" y="10142"/>
                  </a:lnTo>
                  <a:lnTo>
                    <a:pt x="15216" y="42657"/>
                  </a:lnTo>
                  <a:cubicBezTo>
                    <a:pt x="16031" y="44405"/>
                    <a:pt x="17753" y="45545"/>
                    <a:pt x="19681" y="45622"/>
                  </a:cubicBezTo>
                  <a:cubicBezTo>
                    <a:pt x="19753" y="45627"/>
                    <a:pt x="19820" y="45627"/>
                    <a:pt x="19887" y="45627"/>
                  </a:cubicBezTo>
                  <a:cubicBezTo>
                    <a:pt x="21738" y="45627"/>
                    <a:pt x="23450" y="44637"/>
                    <a:pt x="24373" y="43023"/>
                  </a:cubicBezTo>
                  <a:lnTo>
                    <a:pt x="27720" y="37135"/>
                  </a:lnTo>
                  <a:lnTo>
                    <a:pt x="34381" y="38336"/>
                  </a:lnTo>
                  <a:cubicBezTo>
                    <a:pt x="36289" y="38687"/>
                    <a:pt x="38207" y="37934"/>
                    <a:pt x="39383" y="36403"/>
                  </a:cubicBezTo>
                  <a:cubicBezTo>
                    <a:pt x="40559" y="34876"/>
                    <a:pt x="40780" y="32824"/>
                    <a:pt x="39966" y="31076"/>
                  </a:cubicBezTo>
                  <a:close/>
                </a:path>
              </a:pathLst>
            </a:custGeom>
            <a:grpFill/>
            <a:ln w="633"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3C9655E6-BD10-1B2B-42C9-CF79DB646E8D}"/>
                </a:ext>
              </a:extLst>
            </p:cNvPr>
            <p:cNvSpPr/>
            <p:nvPr/>
          </p:nvSpPr>
          <p:spPr>
            <a:xfrm>
              <a:off x="3750162" y="1246088"/>
              <a:ext cx="37464" cy="37464"/>
            </a:xfrm>
            <a:custGeom>
              <a:avLst/>
              <a:gdLst>
                <a:gd name="connsiteX0" fmla="*/ 18732 w 37464"/>
                <a:gd name="connsiteY0" fmla="*/ 0 h 37464"/>
                <a:gd name="connsiteX1" fmla="*/ 0 w 37464"/>
                <a:gd name="connsiteY1" fmla="*/ 18732 h 37464"/>
                <a:gd name="connsiteX2" fmla="*/ 18732 w 37464"/>
                <a:gd name="connsiteY2" fmla="*/ 37465 h 37464"/>
                <a:gd name="connsiteX3" fmla="*/ 37465 w 37464"/>
                <a:gd name="connsiteY3" fmla="*/ 18732 h 37464"/>
                <a:gd name="connsiteX4" fmla="*/ 18732 w 37464"/>
                <a:gd name="connsiteY4" fmla="*/ 0 h 37464"/>
                <a:gd name="connsiteX5" fmla="*/ 18732 w 37464"/>
                <a:gd name="connsiteY5" fmla="*/ 27152 h 37464"/>
                <a:gd name="connsiteX6" fmla="*/ 10312 w 37464"/>
                <a:gd name="connsiteY6" fmla="*/ 18732 h 37464"/>
                <a:gd name="connsiteX7" fmla="*/ 18732 w 37464"/>
                <a:gd name="connsiteY7" fmla="*/ 10312 h 37464"/>
                <a:gd name="connsiteX8" fmla="*/ 27152 w 37464"/>
                <a:gd name="connsiteY8" fmla="*/ 18732 h 37464"/>
                <a:gd name="connsiteX9" fmla="*/ 18732 w 37464"/>
                <a:gd name="connsiteY9" fmla="*/ 27152 h 37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464" h="37464">
                  <a:moveTo>
                    <a:pt x="18732" y="0"/>
                  </a:moveTo>
                  <a:cubicBezTo>
                    <a:pt x="8405" y="0"/>
                    <a:pt x="0" y="8405"/>
                    <a:pt x="0" y="18732"/>
                  </a:cubicBezTo>
                  <a:cubicBezTo>
                    <a:pt x="0" y="29060"/>
                    <a:pt x="8405" y="37465"/>
                    <a:pt x="18732" y="37465"/>
                  </a:cubicBezTo>
                  <a:cubicBezTo>
                    <a:pt x="29060" y="37465"/>
                    <a:pt x="37465" y="29060"/>
                    <a:pt x="37465" y="18732"/>
                  </a:cubicBezTo>
                  <a:cubicBezTo>
                    <a:pt x="37465" y="8405"/>
                    <a:pt x="29060" y="0"/>
                    <a:pt x="18732" y="0"/>
                  </a:cubicBezTo>
                  <a:close/>
                  <a:moveTo>
                    <a:pt x="18732" y="27152"/>
                  </a:moveTo>
                  <a:cubicBezTo>
                    <a:pt x="14087" y="27152"/>
                    <a:pt x="10312" y="23378"/>
                    <a:pt x="10312" y="18732"/>
                  </a:cubicBezTo>
                  <a:cubicBezTo>
                    <a:pt x="10312" y="14087"/>
                    <a:pt x="14092" y="10312"/>
                    <a:pt x="18732" y="10312"/>
                  </a:cubicBezTo>
                  <a:cubicBezTo>
                    <a:pt x="23378" y="10312"/>
                    <a:pt x="27152" y="14087"/>
                    <a:pt x="27152" y="18732"/>
                  </a:cubicBezTo>
                  <a:cubicBezTo>
                    <a:pt x="27152" y="23378"/>
                    <a:pt x="23378" y="27152"/>
                    <a:pt x="18732" y="27152"/>
                  </a:cubicBezTo>
                  <a:close/>
                </a:path>
              </a:pathLst>
            </a:custGeom>
            <a:grpFill/>
            <a:ln w="633"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9DB022F8-1392-3119-4241-65A0B865AE65}"/>
                </a:ext>
              </a:extLst>
            </p:cNvPr>
            <p:cNvSpPr/>
            <p:nvPr/>
          </p:nvSpPr>
          <p:spPr>
            <a:xfrm>
              <a:off x="3731790" y="1227712"/>
              <a:ext cx="74207" cy="74207"/>
            </a:xfrm>
            <a:custGeom>
              <a:avLst/>
              <a:gdLst>
                <a:gd name="connsiteX0" fmla="*/ 37104 w 74207"/>
                <a:gd name="connsiteY0" fmla="*/ 0 h 74207"/>
                <a:gd name="connsiteX1" fmla="*/ 0 w 74207"/>
                <a:gd name="connsiteY1" fmla="*/ 37104 h 74207"/>
                <a:gd name="connsiteX2" fmla="*/ 37104 w 74207"/>
                <a:gd name="connsiteY2" fmla="*/ 74208 h 74207"/>
                <a:gd name="connsiteX3" fmla="*/ 74208 w 74207"/>
                <a:gd name="connsiteY3" fmla="*/ 37104 h 74207"/>
                <a:gd name="connsiteX4" fmla="*/ 37104 w 74207"/>
                <a:gd name="connsiteY4" fmla="*/ 0 h 74207"/>
                <a:gd name="connsiteX5" fmla="*/ 37104 w 74207"/>
                <a:gd name="connsiteY5" fmla="*/ 63895 h 74207"/>
                <a:gd name="connsiteX6" fmla="*/ 10312 w 74207"/>
                <a:gd name="connsiteY6" fmla="*/ 37104 h 74207"/>
                <a:gd name="connsiteX7" fmla="*/ 37104 w 74207"/>
                <a:gd name="connsiteY7" fmla="*/ 10312 h 74207"/>
                <a:gd name="connsiteX8" fmla="*/ 63895 w 74207"/>
                <a:gd name="connsiteY8" fmla="*/ 37104 h 74207"/>
                <a:gd name="connsiteX9" fmla="*/ 37104 w 74207"/>
                <a:gd name="connsiteY9" fmla="*/ 63895 h 74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207" h="74207">
                  <a:moveTo>
                    <a:pt x="37104" y="0"/>
                  </a:moveTo>
                  <a:cubicBezTo>
                    <a:pt x="16644" y="0"/>
                    <a:pt x="0" y="16649"/>
                    <a:pt x="0" y="37104"/>
                  </a:cubicBezTo>
                  <a:cubicBezTo>
                    <a:pt x="0" y="57559"/>
                    <a:pt x="16644" y="74208"/>
                    <a:pt x="37104" y="74208"/>
                  </a:cubicBezTo>
                  <a:cubicBezTo>
                    <a:pt x="57564" y="74208"/>
                    <a:pt x="74208" y="57559"/>
                    <a:pt x="74208" y="37104"/>
                  </a:cubicBezTo>
                  <a:cubicBezTo>
                    <a:pt x="74208" y="16649"/>
                    <a:pt x="57564" y="0"/>
                    <a:pt x="37104" y="0"/>
                  </a:cubicBezTo>
                  <a:close/>
                  <a:moveTo>
                    <a:pt x="37104" y="63895"/>
                  </a:moveTo>
                  <a:cubicBezTo>
                    <a:pt x="22331" y="63895"/>
                    <a:pt x="10312" y="51876"/>
                    <a:pt x="10312" y="37104"/>
                  </a:cubicBezTo>
                  <a:cubicBezTo>
                    <a:pt x="10312" y="22331"/>
                    <a:pt x="22331" y="10312"/>
                    <a:pt x="37104" y="10312"/>
                  </a:cubicBezTo>
                  <a:cubicBezTo>
                    <a:pt x="51876" y="10312"/>
                    <a:pt x="63895" y="22331"/>
                    <a:pt x="63895" y="37104"/>
                  </a:cubicBezTo>
                  <a:cubicBezTo>
                    <a:pt x="63895" y="51876"/>
                    <a:pt x="51876" y="63895"/>
                    <a:pt x="37104" y="63895"/>
                  </a:cubicBezTo>
                  <a:close/>
                </a:path>
              </a:pathLst>
            </a:custGeom>
            <a:grpFill/>
            <a:ln w="633" cap="flat">
              <a:noFill/>
              <a:prstDash val="solid"/>
              <a:miter/>
            </a:ln>
          </p:spPr>
          <p:txBody>
            <a:bodyPr rtlCol="0" anchor="ctr"/>
            <a:lstStyle/>
            <a:p>
              <a:endParaRPr lang="en-US"/>
            </a:p>
          </p:txBody>
        </p:sp>
      </p:grpSp>
      <p:grpSp>
        <p:nvGrpSpPr>
          <p:cNvPr id="30" name="Group 29">
            <a:extLst>
              <a:ext uri="{FF2B5EF4-FFF2-40B4-BE49-F238E27FC236}">
                <a16:creationId xmlns:a16="http://schemas.microsoft.com/office/drawing/2014/main" id="{CD869121-1F65-5E0E-72C9-C8B2D410FC92}"/>
              </a:ext>
            </a:extLst>
          </p:cNvPr>
          <p:cNvGrpSpPr/>
          <p:nvPr/>
        </p:nvGrpSpPr>
        <p:grpSpPr>
          <a:xfrm>
            <a:off x="809645" y="3432783"/>
            <a:ext cx="365125" cy="365125"/>
            <a:chOff x="4532416" y="1039999"/>
            <a:chExt cx="312158" cy="312158"/>
          </a:xfrm>
          <a:solidFill>
            <a:schemeClr val="accent2"/>
          </a:solidFill>
        </p:grpSpPr>
        <p:sp>
          <p:nvSpPr>
            <p:cNvPr id="31" name="Freeform: Shape 30">
              <a:extLst>
                <a:ext uri="{FF2B5EF4-FFF2-40B4-BE49-F238E27FC236}">
                  <a16:creationId xmlns:a16="http://schemas.microsoft.com/office/drawing/2014/main" id="{A0E85A8F-C756-69AE-7465-6EB5CD7DD4AD}"/>
                </a:ext>
              </a:extLst>
            </p:cNvPr>
            <p:cNvSpPr/>
            <p:nvPr/>
          </p:nvSpPr>
          <p:spPr>
            <a:xfrm>
              <a:off x="4532416" y="1039999"/>
              <a:ext cx="312158" cy="312158"/>
            </a:xfrm>
            <a:custGeom>
              <a:avLst/>
              <a:gdLst>
                <a:gd name="connsiteX0" fmla="*/ 156079 w 312158"/>
                <a:gd name="connsiteY0" fmla="*/ 312158 h 312158"/>
                <a:gd name="connsiteX1" fmla="*/ 0 w 312158"/>
                <a:gd name="connsiteY1" fmla="*/ 156079 h 312158"/>
                <a:gd name="connsiteX2" fmla="*/ 156079 w 312158"/>
                <a:gd name="connsiteY2" fmla="*/ 0 h 312158"/>
                <a:gd name="connsiteX3" fmla="*/ 312158 w 312158"/>
                <a:gd name="connsiteY3" fmla="*/ 156079 h 312158"/>
                <a:gd name="connsiteX4" fmla="*/ 156079 w 312158"/>
                <a:gd name="connsiteY4" fmla="*/ 312158 h 312158"/>
                <a:gd name="connsiteX5" fmla="*/ 156079 w 312158"/>
                <a:gd name="connsiteY5" fmla="*/ 8919 h 312158"/>
                <a:gd name="connsiteX6" fmla="*/ 8919 w 312158"/>
                <a:gd name="connsiteY6" fmla="*/ 156079 h 312158"/>
                <a:gd name="connsiteX7" fmla="*/ 156079 w 312158"/>
                <a:gd name="connsiteY7" fmla="*/ 303240 h 312158"/>
                <a:gd name="connsiteX8" fmla="*/ 303240 w 312158"/>
                <a:gd name="connsiteY8" fmla="*/ 156079 h 312158"/>
                <a:gd name="connsiteX9" fmla="*/ 156079 w 312158"/>
                <a:gd name="connsiteY9" fmla="*/ 8919 h 312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2158" h="312158">
                  <a:moveTo>
                    <a:pt x="156079" y="312158"/>
                  </a:moveTo>
                  <a:cubicBezTo>
                    <a:pt x="69879" y="312158"/>
                    <a:pt x="0" y="242280"/>
                    <a:pt x="0" y="156079"/>
                  </a:cubicBezTo>
                  <a:cubicBezTo>
                    <a:pt x="0" y="69879"/>
                    <a:pt x="69879" y="0"/>
                    <a:pt x="156079" y="0"/>
                  </a:cubicBezTo>
                  <a:cubicBezTo>
                    <a:pt x="242280" y="0"/>
                    <a:pt x="312158" y="69879"/>
                    <a:pt x="312158" y="156079"/>
                  </a:cubicBezTo>
                  <a:cubicBezTo>
                    <a:pt x="312060" y="242238"/>
                    <a:pt x="242238" y="312060"/>
                    <a:pt x="156079" y="312158"/>
                  </a:cubicBezTo>
                  <a:close/>
                  <a:moveTo>
                    <a:pt x="156079" y="8919"/>
                  </a:moveTo>
                  <a:cubicBezTo>
                    <a:pt x="74805" y="8919"/>
                    <a:pt x="8919" y="74805"/>
                    <a:pt x="8919" y="156079"/>
                  </a:cubicBezTo>
                  <a:cubicBezTo>
                    <a:pt x="8919" y="237354"/>
                    <a:pt x="74805" y="303240"/>
                    <a:pt x="156079" y="303240"/>
                  </a:cubicBezTo>
                  <a:cubicBezTo>
                    <a:pt x="237354" y="303240"/>
                    <a:pt x="303240" y="237354"/>
                    <a:pt x="303240" y="156079"/>
                  </a:cubicBezTo>
                  <a:cubicBezTo>
                    <a:pt x="303146" y="74844"/>
                    <a:pt x="237315" y="9012"/>
                    <a:pt x="156079" y="8919"/>
                  </a:cubicBezTo>
                  <a:close/>
                </a:path>
              </a:pathLst>
            </a:custGeom>
            <a:grpFill/>
            <a:ln w="4376"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3FA1E80A-B205-4AC7-8BBA-EA6D03BCB6A3}"/>
                </a:ext>
              </a:extLst>
            </p:cNvPr>
            <p:cNvSpPr/>
            <p:nvPr/>
          </p:nvSpPr>
          <p:spPr>
            <a:xfrm>
              <a:off x="4657280" y="1093513"/>
              <a:ext cx="62396" cy="124863"/>
            </a:xfrm>
            <a:custGeom>
              <a:avLst/>
              <a:gdLst>
                <a:gd name="connsiteX0" fmla="*/ 31216 w 62396"/>
                <a:gd name="connsiteY0" fmla="*/ 124863 h 124863"/>
                <a:gd name="connsiteX1" fmla="*/ 28094 w 62396"/>
                <a:gd name="connsiteY1" fmla="*/ 123605 h 124863"/>
                <a:gd name="connsiteX2" fmla="*/ 0 w 62396"/>
                <a:gd name="connsiteY2" fmla="*/ 62431 h 124863"/>
                <a:gd name="connsiteX3" fmla="*/ 28094 w 62396"/>
                <a:gd name="connsiteY3" fmla="*/ 1257 h 124863"/>
                <a:gd name="connsiteX4" fmla="*/ 34302 w 62396"/>
                <a:gd name="connsiteY4" fmla="*/ 1257 h 124863"/>
                <a:gd name="connsiteX5" fmla="*/ 62396 w 62396"/>
                <a:gd name="connsiteY5" fmla="*/ 62431 h 124863"/>
                <a:gd name="connsiteX6" fmla="*/ 34302 w 62396"/>
                <a:gd name="connsiteY6" fmla="*/ 123605 h 124863"/>
                <a:gd name="connsiteX7" fmla="*/ 31216 w 62396"/>
                <a:gd name="connsiteY7" fmla="*/ 124863 h 124863"/>
                <a:gd name="connsiteX8" fmla="*/ 31216 w 62396"/>
                <a:gd name="connsiteY8" fmla="*/ 11019 h 124863"/>
                <a:gd name="connsiteX9" fmla="*/ 8919 w 62396"/>
                <a:gd name="connsiteY9" fmla="*/ 62431 h 124863"/>
                <a:gd name="connsiteX10" fmla="*/ 31216 w 62396"/>
                <a:gd name="connsiteY10" fmla="*/ 113844 h 124863"/>
                <a:gd name="connsiteX11" fmla="*/ 53513 w 62396"/>
                <a:gd name="connsiteY11" fmla="*/ 62431 h 124863"/>
                <a:gd name="connsiteX12" fmla="*/ 31216 w 62396"/>
                <a:gd name="connsiteY12" fmla="*/ 11019 h 124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396" h="124863">
                  <a:moveTo>
                    <a:pt x="31216" y="124863"/>
                  </a:moveTo>
                  <a:cubicBezTo>
                    <a:pt x="30051" y="124867"/>
                    <a:pt x="28930" y="124416"/>
                    <a:pt x="28094" y="123605"/>
                  </a:cubicBezTo>
                  <a:cubicBezTo>
                    <a:pt x="26944" y="122491"/>
                    <a:pt x="0" y="95957"/>
                    <a:pt x="0" y="62431"/>
                  </a:cubicBezTo>
                  <a:cubicBezTo>
                    <a:pt x="0" y="28906"/>
                    <a:pt x="26962" y="2372"/>
                    <a:pt x="28094" y="1257"/>
                  </a:cubicBezTo>
                  <a:cubicBezTo>
                    <a:pt x="29824" y="-419"/>
                    <a:pt x="32572" y="-419"/>
                    <a:pt x="34302" y="1257"/>
                  </a:cubicBezTo>
                  <a:cubicBezTo>
                    <a:pt x="35452" y="2372"/>
                    <a:pt x="62396" y="28906"/>
                    <a:pt x="62396" y="62431"/>
                  </a:cubicBezTo>
                  <a:cubicBezTo>
                    <a:pt x="62396" y="95957"/>
                    <a:pt x="35434" y="122491"/>
                    <a:pt x="34302" y="123605"/>
                  </a:cubicBezTo>
                  <a:cubicBezTo>
                    <a:pt x="33474" y="124408"/>
                    <a:pt x="32368" y="124859"/>
                    <a:pt x="31216" y="124863"/>
                  </a:cubicBezTo>
                  <a:close/>
                  <a:moveTo>
                    <a:pt x="31216" y="11019"/>
                  </a:moveTo>
                  <a:cubicBezTo>
                    <a:pt x="24433" y="18787"/>
                    <a:pt x="8919" y="39113"/>
                    <a:pt x="8919" y="62431"/>
                  </a:cubicBezTo>
                  <a:cubicBezTo>
                    <a:pt x="8919" y="85750"/>
                    <a:pt x="24433" y="106076"/>
                    <a:pt x="31216" y="113844"/>
                  </a:cubicBezTo>
                  <a:cubicBezTo>
                    <a:pt x="37999" y="106076"/>
                    <a:pt x="53513" y="85750"/>
                    <a:pt x="53513" y="62431"/>
                  </a:cubicBezTo>
                  <a:cubicBezTo>
                    <a:pt x="53513" y="39113"/>
                    <a:pt x="37999" y="18787"/>
                    <a:pt x="31216" y="11019"/>
                  </a:cubicBezTo>
                  <a:close/>
                </a:path>
              </a:pathLst>
            </a:custGeom>
            <a:grpFill/>
            <a:ln w="4376"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4341C49E-2E1A-05DC-10FC-EFB56CC1161A}"/>
                </a:ext>
              </a:extLst>
            </p:cNvPr>
            <p:cNvSpPr/>
            <p:nvPr/>
          </p:nvSpPr>
          <p:spPr>
            <a:xfrm>
              <a:off x="4590389" y="1187846"/>
              <a:ext cx="102565" cy="52139"/>
            </a:xfrm>
            <a:custGeom>
              <a:avLst/>
              <a:gdLst>
                <a:gd name="connsiteX0" fmla="*/ 51283 w 102565"/>
                <a:gd name="connsiteY0" fmla="*/ 52139 h 52139"/>
                <a:gd name="connsiteX1" fmla="*/ 1257 w 102565"/>
                <a:gd name="connsiteY1" fmla="*/ 29173 h 52139"/>
                <a:gd name="connsiteX2" fmla="*/ 1257 w 102565"/>
                <a:gd name="connsiteY2" fmla="*/ 22966 h 52139"/>
                <a:gd name="connsiteX3" fmla="*/ 51283 w 102565"/>
                <a:gd name="connsiteY3" fmla="*/ 0 h 52139"/>
                <a:gd name="connsiteX4" fmla="*/ 101308 w 102565"/>
                <a:gd name="connsiteY4" fmla="*/ 22966 h 52139"/>
                <a:gd name="connsiteX5" fmla="*/ 101308 w 102565"/>
                <a:gd name="connsiteY5" fmla="*/ 29173 h 52139"/>
                <a:gd name="connsiteX6" fmla="*/ 51283 w 102565"/>
                <a:gd name="connsiteY6" fmla="*/ 52139 h 52139"/>
                <a:gd name="connsiteX7" fmla="*/ 11068 w 102565"/>
                <a:gd name="connsiteY7" fmla="*/ 26070 h 52139"/>
                <a:gd name="connsiteX8" fmla="*/ 51283 w 102565"/>
                <a:gd name="connsiteY8" fmla="*/ 43221 h 52139"/>
                <a:gd name="connsiteX9" fmla="*/ 91498 w 102565"/>
                <a:gd name="connsiteY9" fmla="*/ 26070 h 52139"/>
                <a:gd name="connsiteX10" fmla="*/ 51283 w 102565"/>
                <a:gd name="connsiteY10" fmla="*/ 8919 h 52139"/>
                <a:gd name="connsiteX11" fmla="*/ 11068 w 102565"/>
                <a:gd name="connsiteY11" fmla="*/ 26070 h 52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565" h="52139">
                  <a:moveTo>
                    <a:pt x="51283" y="52139"/>
                  </a:moveTo>
                  <a:cubicBezTo>
                    <a:pt x="23853" y="52139"/>
                    <a:pt x="2167" y="30114"/>
                    <a:pt x="1257" y="29173"/>
                  </a:cubicBezTo>
                  <a:cubicBezTo>
                    <a:pt x="-419" y="27444"/>
                    <a:pt x="-419" y="24695"/>
                    <a:pt x="1257" y="22966"/>
                  </a:cubicBezTo>
                  <a:cubicBezTo>
                    <a:pt x="2149" y="22025"/>
                    <a:pt x="23853" y="0"/>
                    <a:pt x="51283" y="0"/>
                  </a:cubicBezTo>
                  <a:cubicBezTo>
                    <a:pt x="78713" y="0"/>
                    <a:pt x="100399" y="22025"/>
                    <a:pt x="101308" y="22966"/>
                  </a:cubicBezTo>
                  <a:cubicBezTo>
                    <a:pt x="102985" y="24696"/>
                    <a:pt x="102985" y="27444"/>
                    <a:pt x="101308" y="29173"/>
                  </a:cubicBezTo>
                  <a:cubicBezTo>
                    <a:pt x="100399" y="30114"/>
                    <a:pt x="78713" y="52139"/>
                    <a:pt x="51283" y="52139"/>
                  </a:cubicBezTo>
                  <a:close/>
                  <a:moveTo>
                    <a:pt x="11068" y="26070"/>
                  </a:moveTo>
                  <a:cubicBezTo>
                    <a:pt x="17757" y="31747"/>
                    <a:pt x="33432" y="43221"/>
                    <a:pt x="51283" y="43221"/>
                  </a:cubicBezTo>
                  <a:cubicBezTo>
                    <a:pt x="69134" y="43221"/>
                    <a:pt x="84822" y="31747"/>
                    <a:pt x="91498" y="26070"/>
                  </a:cubicBezTo>
                  <a:cubicBezTo>
                    <a:pt x="84809" y="20393"/>
                    <a:pt x="69134" y="8919"/>
                    <a:pt x="51283" y="8919"/>
                  </a:cubicBezTo>
                  <a:cubicBezTo>
                    <a:pt x="33432" y="8919"/>
                    <a:pt x="17744" y="20393"/>
                    <a:pt x="11068" y="26070"/>
                  </a:cubicBezTo>
                  <a:close/>
                </a:path>
              </a:pathLst>
            </a:custGeom>
            <a:grpFill/>
            <a:ln w="4376"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77AC3724-14BC-0FCD-7F2A-CF70F9F1EEBF}"/>
                </a:ext>
              </a:extLst>
            </p:cNvPr>
            <p:cNvSpPr/>
            <p:nvPr/>
          </p:nvSpPr>
          <p:spPr>
            <a:xfrm>
              <a:off x="4684036" y="1187846"/>
              <a:ext cx="102565" cy="52139"/>
            </a:xfrm>
            <a:custGeom>
              <a:avLst/>
              <a:gdLst>
                <a:gd name="connsiteX0" fmla="*/ 51283 w 102565"/>
                <a:gd name="connsiteY0" fmla="*/ 52139 h 52139"/>
                <a:gd name="connsiteX1" fmla="*/ 1257 w 102565"/>
                <a:gd name="connsiteY1" fmla="*/ 29173 h 52139"/>
                <a:gd name="connsiteX2" fmla="*/ 1257 w 102565"/>
                <a:gd name="connsiteY2" fmla="*/ 22966 h 52139"/>
                <a:gd name="connsiteX3" fmla="*/ 51283 w 102565"/>
                <a:gd name="connsiteY3" fmla="*/ 0 h 52139"/>
                <a:gd name="connsiteX4" fmla="*/ 101308 w 102565"/>
                <a:gd name="connsiteY4" fmla="*/ 22966 h 52139"/>
                <a:gd name="connsiteX5" fmla="*/ 101308 w 102565"/>
                <a:gd name="connsiteY5" fmla="*/ 29173 h 52139"/>
                <a:gd name="connsiteX6" fmla="*/ 51283 w 102565"/>
                <a:gd name="connsiteY6" fmla="*/ 52139 h 52139"/>
                <a:gd name="connsiteX7" fmla="*/ 11068 w 102565"/>
                <a:gd name="connsiteY7" fmla="*/ 26070 h 52139"/>
                <a:gd name="connsiteX8" fmla="*/ 51283 w 102565"/>
                <a:gd name="connsiteY8" fmla="*/ 43221 h 52139"/>
                <a:gd name="connsiteX9" fmla="*/ 91498 w 102565"/>
                <a:gd name="connsiteY9" fmla="*/ 26070 h 52139"/>
                <a:gd name="connsiteX10" fmla="*/ 51283 w 102565"/>
                <a:gd name="connsiteY10" fmla="*/ 8919 h 52139"/>
                <a:gd name="connsiteX11" fmla="*/ 11068 w 102565"/>
                <a:gd name="connsiteY11" fmla="*/ 26070 h 52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565" h="52139">
                  <a:moveTo>
                    <a:pt x="51283" y="52139"/>
                  </a:moveTo>
                  <a:cubicBezTo>
                    <a:pt x="23853" y="52139"/>
                    <a:pt x="2167" y="30114"/>
                    <a:pt x="1257" y="29173"/>
                  </a:cubicBezTo>
                  <a:cubicBezTo>
                    <a:pt x="-419" y="27444"/>
                    <a:pt x="-419" y="24695"/>
                    <a:pt x="1257" y="22966"/>
                  </a:cubicBezTo>
                  <a:cubicBezTo>
                    <a:pt x="2149" y="22025"/>
                    <a:pt x="23853" y="0"/>
                    <a:pt x="51283" y="0"/>
                  </a:cubicBezTo>
                  <a:cubicBezTo>
                    <a:pt x="78713" y="0"/>
                    <a:pt x="100399" y="22025"/>
                    <a:pt x="101308" y="22966"/>
                  </a:cubicBezTo>
                  <a:cubicBezTo>
                    <a:pt x="102985" y="24696"/>
                    <a:pt x="102985" y="27444"/>
                    <a:pt x="101308" y="29173"/>
                  </a:cubicBezTo>
                  <a:cubicBezTo>
                    <a:pt x="100399" y="30114"/>
                    <a:pt x="78713" y="52139"/>
                    <a:pt x="51283" y="52139"/>
                  </a:cubicBezTo>
                  <a:close/>
                  <a:moveTo>
                    <a:pt x="11068" y="26070"/>
                  </a:moveTo>
                  <a:cubicBezTo>
                    <a:pt x="17757" y="31747"/>
                    <a:pt x="33432" y="43221"/>
                    <a:pt x="51283" y="43221"/>
                  </a:cubicBezTo>
                  <a:cubicBezTo>
                    <a:pt x="69134" y="43221"/>
                    <a:pt x="84822" y="31747"/>
                    <a:pt x="91498" y="26070"/>
                  </a:cubicBezTo>
                  <a:cubicBezTo>
                    <a:pt x="84809" y="20393"/>
                    <a:pt x="69134" y="8919"/>
                    <a:pt x="51283" y="8919"/>
                  </a:cubicBezTo>
                  <a:cubicBezTo>
                    <a:pt x="33432" y="8919"/>
                    <a:pt x="17744" y="20393"/>
                    <a:pt x="11068" y="26070"/>
                  </a:cubicBezTo>
                  <a:close/>
                </a:path>
              </a:pathLst>
            </a:custGeom>
            <a:grpFill/>
            <a:ln w="4376"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139E73DB-4CE8-568F-07E4-A894CBB1970E}"/>
                </a:ext>
              </a:extLst>
            </p:cNvPr>
            <p:cNvSpPr/>
            <p:nvPr/>
          </p:nvSpPr>
          <p:spPr>
            <a:xfrm>
              <a:off x="4684036" y="1213916"/>
              <a:ext cx="8918" cy="80269"/>
            </a:xfrm>
            <a:custGeom>
              <a:avLst/>
              <a:gdLst>
                <a:gd name="connsiteX0" fmla="*/ 0 w 8918"/>
                <a:gd name="connsiteY0" fmla="*/ 0 h 80269"/>
                <a:gd name="connsiteX1" fmla="*/ 8919 w 8918"/>
                <a:gd name="connsiteY1" fmla="*/ 0 h 80269"/>
                <a:gd name="connsiteX2" fmla="*/ 8919 w 8918"/>
                <a:gd name="connsiteY2" fmla="*/ 80269 h 80269"/>
                <a:gd name="connsiteX3" fmla="*/ 0 w 8918"/>
                <a:gd name="connsiteY3" fmla="*/ 80269 h 80269"/>
              </a:gdLst>
              <a:ahLst/>
              <a:cxnLst>
                <a:cxn ang="0">
                  <a:pos x="connsiteX0" y="connsiteY0"/>
                </a:cxn>
                <a:cxn ang="0">
                  <a:pos x="connsiteX1" y="connsiteY1"/>
                </a:cxn>
                <a:cxn ang="0">
                  <a:pos x="connsiteX2" y="connsiteY2"/>
                </a:cxn>
                <a:cxn ang="0">
                  <a:pos x="connsiteX3" y="connsiteY3"/>
                </a:cxn>
              </a:cxnLst>
              <a:rect l="l" t="t" r="r" b="b"/>
              <a:pathLst>
                <a:path w="8918" h="80269">
                  <a:moveTo>
                    <a:pt x="0" y="0"/>
                  </a:moveTo>
                  <a:lnTo>
                    <a:pt x="8919" y="0"/>
                  </a:lnTo>
                  <a:lnTo>
                    <a:pt x="8919" y="80269"/>
                  </a:lnTo>
                  <a:lnTo>
                    <a:pt x="0" y="80269"/>
                  </a:lnTo>
                  <a:close/>
                </a:path>
              </a:pathLst>
            </a:custGeom>
            <a:grpFill/>
            <a:ln w="4376" cap="flat">
              <a:noFill/>
              <a:prstDash val="solid"/>
              <a:miter/>
            </a:ln>
          </p:spPr>
          <p:txBody>
            <a:bodyPr rtlCol="0" anchor="ctr"/>
            <a:lstStyle/>
            <a:p>
              <a:endParaRPr lang="en-US"/>
            </a:p>
          </p:txBody>
        </p:sp>
      </p:grpSp>
      <p:grpSp>
        <p:nvGrpSpPr>
          <p:cNvPr id="36" name="Group 35">
            <a:extLst>
              <a:ext uri="{FF2B5EF4-FFF2-40B4-BE49-F238E27FC236}">
                <a16:creationId xmlns:a16="http://schemas.microsoft.com/office/drawing/2014/main" id="{B588D8CF-428E-4806-F43D-B5DE9D175DD3}"/>
              </a:ext>
            </a:extLst>
          </p:cNvPr>
          <p:cNvGrpSpPr/>
          <p:nvPr/>
        </p:nvGrpSpPr>
        <p:grpSpPr>
          <a:xfrm>
            <a:off x="852687" y="4386511"/>
            <a:ext cx="279040" cy="397000"/>
            <a:chOff x="5444689" y="1039999"/>
            <a:chExt cx="219407" cy="312158"/>
          </a:xfrm>
          <a:solidFill>
            <a:schemeClr val="accent2"/>
          </a:solidFill>
        </p:grpSpPr>
        <p:sp>
          <p:nvSpPr>
            <p:cNvPr id="37" name="Freeform: Shape 36">
              <a:extLst>
                <a:ext uri="{FF2B5EF4-FFF2-40B4-BE49-F238E27FC236}">
                  <a16:creationId xmlns:a16="http://schemas.microsoft.com/office/drawing/2014/main" id="{9BE3338B-FB22-F537-8A26-97EECC48FB68}"/>
                </a:ext>
              </a:extLst>
            </p:cNvPr>
            <p:cNvSpPr/>
            <p:nvPr/>
          </p:nvSpPr>
          <p:spPr>
            <a:xfrm>
              <a:off x="5527653" y="1327627"/>
              <a:ext cx="54911" cy="24530"/>
            </a:xfrm>
            <a:custGeom>
              <a:avLst/>
              <a:gdLst>
                <a:gd name="connsiteX0" fmla="*/ 39338 w 54911"/>
                <a:gd name="connsiteY0" fmla="*/ 24531 h 24530"/>
                <a:gd name="connsiteX1" fmla="*/ 15649 w 54911"/>
                <a:gd name="connsiteY1" fmla="*/ 24531 h 24530"/>
                <a:gd name="connsiteX2" fmla="*/ 3649 w 54911"/>
                <a:gd name="connsiteY2" fmla="*/ 15995 h 24530"/>
                <a:gd name="connsiteX3" fmla="*/ 278 w 54911"/>
                <a:gd name="connsiteY3" fmla="*/ 6006 h 24530"/>
                <a:gd name="connsiteX4" fmla="*/ 2915 w 54911"/>
                <a:gd name="connsiteY4" fmla="*/ 278 h 24530"/>
                <a:gd name="connsiteX5" fmla="*/ 8643 w 54911"/>
                <a:gd name="connsiteY5" fmla="*/ 2915 h 24530"/>
                <a:gd name="connsiteX6" fmla="*/ 8724 w 54911"/>
                <a:gd name="connsiteY6" fmla="*/ 3152 h 24530"/>
                <a:gd name="connsiteX7" fmla="*/ 12086 w 54911"/>
                <a:gd name="connsiteY7" fmla="*/ 13110 h 24530"/>
                <a:gd name="connsiteX8" fmla="*/ 15654 w 54911"/>
                <a:gd name="connsiteY8" fmla="*/ 15612 h 24530"/>
                <a:gd name="connsiteX9" fmla="*/ 39342 w 54911"/>
                <a:gd name="connsiteY9" fmla="*/ 15612 h 24530"/>
                <a:gd name="connsiteX10" fmla="*/ 42874 w 54911"/>
                <a:gd name="connsiteY10" fmla="*/ 13083 h 24530"/>
                <a:gd name="connsiteX11" fmla="*/ 46272 w 54911"/>
                <a:gd name="connsiteY11" fmla="*/ 3139 h 24530"/>
                <a:gd name="connsiteX12" fmla="*/ 52007 w 54911"/>
                <a:gd name="connsiteY12" fmla="*/ 516 h 24530"/>
                <a:gd name="connsiteX13" fmla="*/ 54709 w 54911"/>
                <a:gd name="connsiteY13" fmla="*/ 6020 h 24530"/>
                <a:gd name="connsiteX14" fmla="*/ 51311 w 54911"/>
                <a:gd name="connsiteY14" fmla="*/ 15982 h 24530"/>
                <a:gd name="connsiteX15" fmla="*/ 39338 w 54911"/>
                <a:gd name="connsiteY15" fmla="*/ 24531 h 24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4911" h="24530">
                  <a:moveTo>
                    <a:pt x="39338" y="24531"/>
                  </a:moveTo>
                  <a:lnTo>
                    <a:pt x="15649" y="24531"/>
                  </a:lnTo>
                  <a:cubicBezTo>
                    <a:pt x="10239" y="24533"/>
                    <a:pt x="5422" y="21107"/>
                    <a:pt x="3649" y="15995"/>
                  </a:cubicBezTo>
                  <a:lnTo>
                    <a:pt x="278" y="6006"/>
                  </a:lnTo>
                  <a:cubicBezTo>
                    <a:pt x="-576" y="3696"/>
                    <a:pt x="605" y="1131"/>
                    <a:pt x="2915" y="278"/>
                  </a:cubicBezTo>
                  <a:cubicBezTo>
                    <a:pt x="5225" y="-576"/>
                    <a:pt x="7789" y="605"/>
                    <a:pt x="8643" y="2915"/>
                  </a:cubicBezTo>
                  <a:cubicBezTo>
                    <a:pt x="8672" y="2993"/>
                    <a:pt x="8699" y="3073"/>
                    <a:pt x="8724" y="3152"/>
                  </a:cubicBezTo>
                  <a:lnTo>
                    <a:pt x="12086" y="13110"/>
                  </a:lnTo>
                  <a:cubicBezTo>
                    <a:pt x="12624" y="14617"/>
                    <a:pt x="14054" y="15620"/>
                    <a:pt x="15654" y="15612"/>
                  </a:cubicBezTo>
                  <a:lnTo>
                    <a:pt x="39342" y="15612"/>
                  </a:lnTo>
                  <a:cubicBezTo>
                    <a:pt x="40942" y="15623"/>
                    <a:pt x="42368" y="14602"/>
                    <a:pt x="42874" y="13083"/>
                  </a:cubicBezTo>
                  <a:lnTo>
                    <a:pt x="46272" y="3139"/>
                  </a:lnTo>
                  <a:cubicBezTo>
                    <a:pt x="47132" y="831"/>
                    <a:pt x="49699" y="-343"/>
                    <a:pt x="52007" y="516"/>
                  </a:cubicBezTo>
                  <a:cubicBezTo>
                    <a:pt x="54226" y="1343"/>
                    <a:pt x="55412" y="3759"/>
                    <a:pt x="54709" y="6020"/>
                  </a:cubicBezTo>
                  <a:lnTo>
                    <a:pt x="51311" y="15982"/>
                  </a:lnTo>
                  <a:cubicBezTo>
                    <a:pt x="49550" y="21093"/>
                    <a:pt x="44743" y="24525"/>
                    <a:pt x="39338" y="24531"/>
                  </a:cubicBezTo>
                  <a:close/>
                </a:path>
              </a:pathLst>
            </a:custGeom>
            <a:grpFill/>
            <a:ln w="4376"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182BED6F-3FD3-B741-2E95-271FBC165447}"/>
                </a:ext>
              </a:extLst>
            </p:cNvPr>
            <p:cNvSpPr/>
            <p:nvPr/>
          </p:nvSpPr>
          <p:spPr>
            <a:xfrm>
              <a:off x="5502137" y="1269690"/>
              <a:ext cx="106008" cy="66962"/>
            </a:xfrm>
            <a:custGeom>
              <a:avLst/>
              <a:gdLst>
                <a:gd name="connsiteX0" fmla="*/ 73870 w 106008"/>
                <a:gd name="connsiteY0" fmla="*/ 66962 h 66962"/>
                <a:gd name="connsiteX1" fmla="*/ 32143 w 106008"/>
                <a:gd name="connsiteY1" fmla="*/ 66962 h 66962"/>
                <a:gd name="connsiteX2" fmla="*/ 0 w 106008"/>
                <a:gd name="connsiteY2" fmla="*/ 34824 h 66962"/>
                <a:gd name="connsiteX3" fmla="*/ 0 w 106008"/>
                <a:gd name="connsiteY3" fmla="*/ 4459 h 66962"/>
                <a:gd name="connsiteX4" fmla="*/ 4459 w 106008"/>
                <a:gd name="connsiteY4" fmla="*/ 0 h 66962"/>
                <a:gd name="connsiteX5" fmla="*/ 101550 w 106008"/>
                <a:gd name="connsiteY5" fmla="*/ 0 h 66962"/>
                <a:gd name="connsiteX6" fmla="*/ 106009 w 106008"/>
                <a:gd name="connsiteY6" fmla="*/ 4459 h 66962"/>
                <a:gd name="connsiteX7" fmla="*/ 106009 w 106008"/>
                <a:gd name="connsiteY7" fmla="*/ 34824 h 66962"/>
                <a:gd name="connsiteX8" fmla="*/ 73870 w 106008"/>
                <a:gd name="connsiteY8" fmla="*/ 66962 h 66962"/>
                <a:gd name="connsiteX9" fmla="*/ 8919 w 106008"/>
                <a:gd name="connsiteY9" fmla="*/ 8919 h 66962"/>
                <a:gd name="connsiteX10" fmla="*/ 8919 w 106008"/>
                <a:gd name="connsiteY10" fmla="*/ 34824 h 66962"/>
                <a:gd name="connsiteX11" fmla="*/ 32143 w 106008"/>
                <a:gd name="connsiteY11" fmla="*/ 58044 h 66962"/>
                <a:gd name="connsiteX12" fmla="*/ 73870 w 106008"/>
                <a:gd name="connsiteY12" fmla="*/ 58044 h 66962"/>
                <a:gd name="connsiteX13" fmla="*/ 97090 w 106008"/>
                <a:gd name="connsiteY13" fmla="*/ 34824 h 66962"/>
                <a:gd name="connsiteX14" fmla="*/ 97090 w 106008"/>
                <a:gd name="connsiteY14" fmla="*/ 8919 h 66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6008" h="66962">
                  <a:moveTo>
                    <a:pt x="73870" y="66962"/>
                  </a:moveTo>
                  <a:lnTo>
                    <a:pt x="32143" y="66962"/>
                  </a:lnTo>
                  <a:cubicBezTo>
                    <a:pt x="14401" y="66943"/>
                    <a:pt x="22" y="52566"/>
                    <a:pt x="0" y="34824"/>
                  </a:cubicBezTo>
                  <a:lnTo>
                    <a:pt x="0" y="4459"/>
                  </a:lnTo>
                  <a:cubicBezTo>
                    <a:pt x="0" y="1996"/>
                    <a:pt x="1996" y="0"/>
                    <a:pt x="4459" y="0"/>
                  </a:cubicBezTo>
                  <a:lnTo>
                    <a:pt x="101550" y="0"/>
                  </a:lnTo>
                  <a:cubicBezTo>
                    <a:pt x="104013" y="0"/>
                    <a:pt x="106009" y="1996"/>
                    <a:pt x="106009" y="4459"/>
                  </a:cubicBezTo>
                  <a:lnTo>
                    <a:pt x="106009" y="34824"/>
                  </a:lnTo>
                  <a:cubicBezTo>
                    <a:pt x="105989" y="52565"/>
                    <a:pt x="91612" y="66943"/>
                    <a:pt x="73870" y="66962"/>
                  </a:cubicBezTo>
                  <a:close/>
                  <a:moveTo>
                    <a:pt x="8919" y="8919"/>
                  </a:moveTo>
                  <a:lnTo>
                    <a:pt x="8919" y="34824"/>
                  </a:lnTo>
                  <a:cubicBezTo>
                    <a:pt x="8934" y="47643"/>
                    <a:pt x="19323" y="58031"/>
                    <a:pt x="32143" y="58044"/>
                  </a:cubicBezTo>
                  <a:lnTo>
                    <a:pt x="73870" y="58044"/>
                  </a:lnTo>
                  <a:cubicBezTo>
                    <a:pt x="86688" y="58029"/>
                    <a:pt x="97075" y="47642"/>
                    <a:pt x="97090" y="34824"/>
                  </a:cubicBezTo>
                  <a:lnTo>
                    <a:pt x="97090" y="8919"/>
                  </a:lnTo>
                  <a:close/>
                </a:path>
              </a:pathLst>
            </a:custGeom>
            <a:grpFill/>
            <a:ln w="4376"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F3BDEDAE-A431-E1E8-E0E1-C1CB026D476D}"/>
                </a:ext>
              </a:extLst>
            </p:cNvPr>
            <p:cNvSpPr/>
            <p:nvPr/>
          </p:nvSpPr>
          <p:spPr>
            <a:xfrm>
              <a:off x="5454781" y="1066303"/>
              <a:ext cx="199226" cy="212305"/>
            </a:xfrm>
            <a:custGeom>
              <a:avLst/>
              <a:gdLst>
                <a:gd name="connsiteX0" fmla="*/ 148594 w 199226"/>
                <a:gd name="connsiteY0" fmla="*/ 212306 h 212305"/>
                <a:gd name="connsiteX1" fmla="*/ 51825 w 199226"/>
                <a:gd name="connsiteY1" fmla="*/ 212306 h 212305"/>
                <a:gd name="connsiteX2" fmla="*/ 47486 w 199226"/>
                <a:gd name="connsiteY2" fmla="*/ 208859 h 212305"/>
                <a:gd name="connsiteX3" fmla="*/ 23450 w 199226"/>
                <a:gd name="connsiteY3" fmla="*/ 163819 h 212305"/>
                <a:gd name="connsiteX4" fmla="*/ 105 w 199226"/>
                <a:gd name="connsiteY4" fmla="*/ 95144 h 212305"/>
                <a:gd name="connsiteX5" fmla="*/ 93306 w 199226"/>
                <a:gd name="connsiteY5" fmla="*/ 221 h 212305"/>
                <a:gd name="connsiteX6" fmla="*/ 167841 w 199226"/>
                <a:gd name="connsiteY6" fmla="*/ 27067 h 212305"/>
                <a:gd name="connsiteX7" fmla="*/ 176198 w 199226"/>
                <a:gd name="connsiteY7" fmla="*/ 163337 h 212305"/>
                <a:gd name="connsiteX8" fmla="*/ 152937 w 199226"/>
                <a:gd name="connsiteY8" fmla="*/ 208877 h 212305"/>
                <a:gd name="connsiteX9" fmla="*/ 148594 w 199226"/>
                <a:gd name="connsiteY9" fmla="*/ 212306 h 212305"/>
                <a:gd name="connsiteX10" fmla="*/ 55281 w 199226"/>
                <a:gd name="connsiteY10" fmla="*/ 203387 h 212305"/>
                <a:gd name="connsiteX11" fmla="*/ 145129 w 199226"/>
                <a:gd name="connsiteY11" fmla="*/ 203387 h 212305"/>
                <a:gd name="connsiteX12" fmla="*/ 169348 w 199226"/>
                <a:gd name="connsiteY12" fmla="*/ 157629 h 212305"/>
                <a:gd name="connsiteX13" fmla="*/ 157617 w 199226"/>
                <a:gd name="connsiteY13" fmla="*/ 29897 h 212305"/>
                <a:gd name="connsiteX14" fmla="*/ 29886 w 199226"/>
                <a:gd name="connsiteY14" fmla="*/ 41628 h 212305"/>
                <a:gd name="connsiteX15" fmla="*/ 30259 w 199226"/>
                <a:gd name="connsiteY15" fmla="*/ 158075 h 212305"/>
                <a:gd name="connsiteX16" fmla="*/ 55281 w 199226"/>
                <a:gd name="connsiteY16" fmla="*/ 203387 h 212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9226" h="212305">
                  <a:moveTo>
                    <a:pt x="148594" y="212306"/>
                  </a:moveTo>
                  <a:lnTo>
                    <a:pt x="51825" y="212306"/>
                  </a:lnTo>
                  <a:cubicBezTo>
                    <a:pt x="49753" y="212304"/>
                    <a:pt x="47956" y="210876"/>
                    <a:pt x="47486" y="208859"/>
                  </a:cubicBezTo>
                  <a:cubicBezTo>
                    <a:pt x="43038" y="192199"/>
                    <a:pt x="34813" y="176788"/>
                    <a:pt x="23450" y="163819"/>
                  </a:cubicBezTo>
                  <a:cubicBezTo>
                    <a:pt x="7294" y="144686"/>
                    <a:pt x="-1044" y="120159"/>
                    <a:pt x="105" y="95144"/>
                  </a:cubicBezTo>
                  <a:cubicBezTo>
                    <a:pt x="2780" y="44523"/>
                    <a:pt x="42743" y="3822"/>
                    <a:pt x="93306" y="221"/>
                  </a:cubicBezTo>
                  <a:cubicBezTo>
                    <a:pt x="120808" y="-1620"/>
                    <a:pt x="147829" y="8112"/>
                    <a:pt x="167841" y="27067"/>
                  </a:cubicBezTo>
                  <a:cubicBezTo>
                    <a:pt x="206214" y="63138"/>
                    <a:pt x="209876" y="122847"/>
                    <a:pt x="176198" y="163337"/>
                  </a:cubicBezTo>
                  <a:cubicBezTo>
                    <a:pt x="165048" y="176528"/>
                    <a:pt x="157088" y="192111"/>
                    <a:pt x="152937" y="208877"/>
                  </a:cubicBezTo>
                  <a:cubicBezTo>
                    <a:pt x="152460" y="210889"/>
                    <a:pt x="150662" y="212308"/>
                    <a:pt x="148594" y="212306"/>
                  </a:cubicBezTo>
                  <a:close/>
                  <a:moveTo>
                    <a:pt x="55281" y="203387"/>
                  </a:moveTo>
                  <a:lnTo>
                    <a:pt x="145129" y="203387"/>
                  </a:lnTo>
                  <a:cubicBezTo>
                    <a:pt x="149843" y="186580"/>
                    <a:pt x="158100" y="170977"/>
                    <a:pt x="169348" y="157629"/>
                  </a:cubicBezTo>
                  <a:cubicBezTo>
                    <a:pt x="201381" y="119118"/>
                    <a:pt x="196128" y="61930"/>
                    <a:pt x="157617" y="29897"/>
                  </a:cubicBezTo>
                  <a:cubicBezTo>
                    <a:pt x="119106" y="-2135"/>
                    <a:pt x="61919" y="3117"/>
                    <a:pt x="29886" y="41628"/>
                  </a:cubicBezTo>
                  <a:cubicBezTo>
                    <a:pt x="1787" y="75410"/>
                    <a:pt x="1945" y="124474"/>
                    <a:pt x="30259" y="158075"/>
                  </a:cubicBezTo>
                  <a:cubicBezTo>
                    <a:pt x="41701" y="171246"/>
                    <a:pt x="50228" y="186688"/>
                    <a:pt x="55281" y="203387"/>
                  </a:cubicBezTo>
                  <a:close/>
                </a:path>
              </a:pathLst>
            </a:custGeom>
            <a:grpFill/>
            <a:ln w="4376"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8AAFC487-33E6-3074-9355-9C268EC33EE5}"/>
                </a:ext>
              </a:extLst>
            </p:cNvPr>
            <p:cNvSpPr/>
            <p:nvPr/>
          </p:nvSpPr>
          <p:spPr>
            <a:xfrm>
              <a:off x="5549933" y="1039999"/>
              <a:ext cx="8918" cy="23947"/>
            </a:xfrm>
            <a:custGeom>
              <a:avLst/>
              <a:gdLst>
                <a:gd name="connsiteX0" fmla="*/ 4459 w 8918"/>
                <a:gd name="connsiteY0" fmla="*/ 23947 h 23947"/>
                <a:gd name="connsiteX1" fmla="*/ 0 w 8918"/>
                <a:gd name="connsiteY1" fmla="*/ 19488 h 23947"/>
                <a:gd name="connsiteX2" fmla="*/ 0 w 8918"/>
                <a:gd name="connsiteY2" fmla="*/ 4459 h 23947"/>
                <a:gd name="connsiteX3" fmla="*/ 4459 w 8918"/>
                <a:gd name="connsiteY3" fmla="*/ 0 h 23947"/>
                <a:gd name="connsiteX4" fmla="*/ 8919 w 8918"/>
                <a:gd name="connsiteY4" fmla="*/ 4459 h 23947"/>
                <a:gd name="connsiteX5" fmla="*/ 8919 w 8918"/>
                <a:gd name="connsiteY5" fmla="*/ 19488 h 23947"/>
                <a:gd name="connsiteX6" fmla="*/ 4459 w 8918"/>
                <a:gd name="connsiteY6" fmla="*/ 23947 h 23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18" h="23947">
                  <a:moveTo>
                    <a:pt x="4459" y="23947"/>
                  </a:moveTo>
                  <a:cubicBezTo>
                    <a:pt x="1996" y="23947"/>
                    <a:pt x="0" y="21950"/>
                    <a:pt x="0" y="19488"/>
                  </a:cubicBezTo>
                  <a:lnTo>
                    <a:pt x="0" y="4459"/>
                  </a:lnTo>
                  <a:cubicBezTo>
                    <a:pt x="0" y="1997"/>
                    <a:pt x="1996" y="0"/>
                    <a:pt x="4459" y="0"/>
                  </a:cubicBezTo>
                  <a:cubicBezTo>
                    <a:pt x="6922" y="0"/>
                    <a:pt x="8919" y="1997"/>
                    <a:pt x="8919" y="4459"/>
                  </a:cubicBezTo>
                  <a:lnTo>
                    <a:pt x="8919" y="19488"/>
                  </a:lnTo>
                  <a:cubicBezTo>
                    <a:pt x="8919" y="21950"/>
                    <a:pt x="6922" y="23947"/>
                    <a:pt x="4459" y="23947"/>
                  </a:cubicBezTo>
                  <a:close/>
                </a:path>
              </a:pathLst>
            </a:custGeom>
            <a:grpFill/>
            <a:ln w="4376"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9B8A5B79-7BB6-CD40-07BE-1503E0AB5178}"/>
                </a:ext>
              </a:extLst>
            </p:cNvPr>
            <p:cNvSpPr/>
            <p:nvPr/>
          </p:nvSpPr>
          <p:spPr>
            <a:xfrm>
              <a:off x="5444689" y="1100758"/>
              <a:ext cx="21934" cy="16433"/>
            </a:xfrm>
            <a:custGeom>
              <a:avLst/>
              <a:gdLst>
                <a:gd name="connsiteX0" fmla="*/ 17470 w 21934"/>
                <a:gd name="connsiteY0" fmla="*/ 16433 h 16433"/>
                <a:gd name="connsiteX1" fmla="*/ 15240 w 21934"/>
                <a:gd name="connsiteY1" fmla="*/ 15836 h 16433"/>
                <a:gd name="connsiteX2" fmla="*/ 2232 w 21934"/>
                <a:gd name="connsiteY2" fmla="*/ 8326 h 16433"/>
                <a:gd name="connsiteX3" fmla="*/ 598 w 21934"/>
                <a:gd name="connsiteY3" fmla="*/ 2232 h 16433"/>
                <a:gd name="connsiteX4" fmla="*/ 6692 w 21934"/>
                <a:gd name="connsiteY4" fmla="*/ 598 h 16433"/>
                <a:gd name="connsiteX5" fmla="*/ 19704 w 21934"/>
                <a:gd name="connsiteY5" fmla="*/ 8112 h 16433"/>
                <a:gd name="connsiteX6" fmla="*/ 21336 w 21934"/>
                <a:gd name="connsiteY6" fmla="*/ 14204 h 16433"/>
                <a:gd name="connsiteX7" fmla="*/ 17474 w 21934"/>
                <a:gd name="connsiteY7" fmla="*/ 16433 h 16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934" h="16433">
                  <a:moveTo>
                    <a:pt x="17470" y="16433"/>
                  </a:moveTo>
                  <a:cubicBezTo>
                    <a:pt x="16687" y="16433"/>
                    <a:pt x="15918" y="16227"/>
                    <a:pt x="15240" y="15836"/>
                  </a:cubicBezTo>
                  <a:lnTo>
                    <a:pt x="2232" y="8326"/>
                  </a:lnTo>
                  <a:cubicBezTo>
                    <a:pt x="98" y="7095"/>
                    <a:pt x="-633" y="4367"/>
                    <a:pt x="598" y="2232"/>
                  </a:cubicBezTo>
                  <a:cubicBezTo>
                    <a:pt x="1829" y="98"/>
                    <a:pt x="4557" y="-633"/>
                    <a:pt x="6692" y="598"/>
                  </a:cubicBezTo>
                  <a:lnTo>
                    <a:pt x="19704" y="8112"/>
                  </a:lnTo>
                  <a:cubicBezTo>
                    <a:pt x="21837" y="9344"/>
                    <a:pt x="22568" y="12071"/>
                    <a:pt x="21336" y="14204"/>
                  </a:cubicBezTo>
                  <a:cubicBezTo>
                    <a:pt x="20539" y="15583"/>
                    <a:pt x="19067" y="16433"/>
                    <a:pt x="17474" y="16433"/>
                  </a:cubicBezTo>
                  <a:close/>
                </a:path>
              </a:pathLst>
            </a:custGeom>
            <a:grpFill/>
            <a:ln w="4376"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9CAA4A9A-1E6C-E6B3-9DC5-97A7F9AD19A2}"/>
                </a:ext>
              </a:extLst>
            </p:cNvPr>
            <p:cNvSpPr/>
            <p:nvPr/>
          </p:nvSpPr>
          <p:spPr>
            <a:xfrm>
              <a:off x="5444691" y="1214752"/>
              <a:ext cx="21957" cy="16448"/>
            </a:xfrm>
            <a:custGeom>
              <a:avLst/>
              <a:gdLst>
                <a:gd name="connsiteX0" fmla="*/ 4459 w 21957"/>
                <a:gd name="connsiteY0" fmla="*/ 16448 h 16448"/>
                <a:gd name="connsiteX1" fmla="*/ 0 w 21957"/>
                <a:gd name="connsiteY1" fmla="*/ 11989 h 16448"/>
                <a:gd name="connsiteX2" fmla="*/ 2230 w 21957"/>
                <a:gd name="connsiteY2" fmla="*/ 8127 h 16448"/>
                <a:gd name="connsiteX3" fmla="*/ 15242 w 21957"/>
                <a:gd name="connsiteY3" fmla="*/ 613 h 16448"/>
                <a:gd name="connsiteX4" fmla="*/ 21344 w 21957"/>
                <a:gd name="connsiteY4" fmla="*/ 2205 h 16448"/>
                <a:gd name="connsiteX5" fmla="*/ 19753 w 21957"/>
                <a:gd name="connsiteY5" fmla="*/ 8307 h 16448"/>
                <a:gd name="connsiteX6" fmla="*/ 19702 w 21957"/>
                <a:gd name="connsiteY6" fmla="*/ 8337 h 16448"/>
                <a:gd name="connsiteX7" fmla="*/ 6689 w 21957"/>
                <a:gd name="connsiteY7" fmla="*/ 15851 h 16448"/>
                <a:gd name="connsiteX8" fmla="*/ 4459 w 21957"/>
                <a:gd name="connsiteY8" fmla="*/ 16448 h 16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57" h="16448">
                  <a:moveTo>
                    <a:pt x="4459" y="16448"/>
                  </a:moveTo>
                  <a:cubicBezTo>
                    <a:pt x="1996" y="16448"/>
                    <a:pt x="0" y="14451"/>
                    <a:pt x="0" y="11989"/>
                  </a:cubicBezTo>
                  <a:cubicBezTo>
                    <a:pt x="0" y="10396"/>
                    <a:pt x="850" y="8924"/>
                    <a:pt x="2230" y="8127"/>
                  </a:cubicBezTo>
                  <a:lnTo>
                    <a:pt x="15242" y="613"/>
                  </a:lnTo>
                  <a:cubicBezTo>
                    <a:pt x="17367" y="-632"/>
                    <a:pt x="20099" y="80"/>
                    <a:pt x="21344" y="2205"/>
                  </a:cubicBezTo>
                  <a:cubicBezTo>
                    <a:pt x="22590" y="4330"/>
                    <a:pt x="21877" y="7061"/>
                    <a:pt x="19753" y="8307"/>
                  </a:cubicBezTo>
                  <a:cubicBezTo>
                    <a:pt x="19736" y="8317"/>
                    <a:pt x="19719" y="8327"/>
                    <a:pt x="19702" y="8337"/>
                  </a:cubicBezTo>
                  <a:lnTo>
                    <a:pt x="6689" y="15851"/>
                  </a:lnTo>
                  <a:cubicBezTo>
                    <a:pt x="6012" y="16244"/>
                    <a:pt x="5242" y="16450"/>
                    <a:pt x="4459" y="16448"/>
                  </a:cubicBezTo>
                  <a:close/>
                </a:path>
              </a:pathLst>
            </a:custGeom>
            <a:grpFill/>
            <a:ln w="4376"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404A01DB-F46A-9FAE-9613-BDD23C8B711D}"/>
                </a:ext>
              </a:extLst>
            </p:cNvPr>
            <p:cNvSpPr/>
            <p:nvPr/>
          </p:nvSpPr>
          <p:spPr>
            <a:xfrm>
              <a:off x="5642167" y="1100758"/>
              <a:ext cx="21929" cy="16433"/>
            </a:xfrm>
            <a:custGeom>
              <a:avLst/>
              <a:gdLst>
                <a:gd name="connsiteX0" fmla="*/ 4459 w 21929"/>
                <a:gd name="connsiteY0" fmla="*/ 16433 h 16433"/>
                <a:gd name="connsiteX1" fmla="*/ 0 w 21929"/>
                <a:gd name="connsiteY1" fmla="*/ 11974 h 16433"/>
                <a:gd name="connsiteX2" fmla="*/ 2230 w 21929"/>
                <a:gd name="connsiteY2" fmla="*/ 8112 h 16433"/>
                <a:gd name="connsiteX3" fmla="*/ 15238 w 21929"/>
                <a:gd name="connsiteY3" fmla="*/ 598 h 16433"/>
                <a:gd name="connsiteX4" fmla="*/ 21332 w 21929"/>
                <a:gd name="connsiteY4" fmla="*/ 2232 h 16433"/>
                <a:gd name="connsiteX5" fmla="*/ 19697 w 21929"/>
                <a:gd name="connsiteY5" fmla="*/ 8326 h 16433"/>
                <a:gd name="connsiteX6" fmla="*/ 6685 w 21929"/>
                <a:gd name="connsiteY6" fmla="*/ 15836 h 16433"/>
                <a:gd name="connsiteX7" fmla="*/ 4459 w 21929"/>
                <a:gd name="connsiteY7" fmla="*/ 16433 h 16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929" h="16433">
                  <a:moveTo>
                    <a:pt x="4459" y="16433"/>
                  </a:moveTo>
                  <a:cubicBezTo>
                    <a:pt x="1996" y="16433"/>
                    <a:pt x="0" y="14436"/>
                    <a:pt x="0" y="11974"/>
                  </a:cubicBezTo>
                  <a:cubicBezTo>
                    <a:pt x="0" y="10380"/>
                    <a:pt x="850" y="8908"/>
                    <a:pt x="2230" y="8112"/>
                  </a:cubicBezTo>
                  <a:lnTo>
                    <a:pt x="15238" y="598"/>
                  </a:lnTo>
                  <a:cubicBezTo>
                    <a:pt x="17372" y="-633"/>
                    <a:pt x="20100" y="98"/>
                    <a:pt x="21332" y="2232"/>
                  </a:cubicBezTo>
                  <a:cubicBezTo>
                    <a:pt x="22563" y="4367"/>
                    <a:pt x="21831" y="7095"/>
                    <a:pt x="19697" y="8326"/>
                  </a:cubicBezTo>
                  <a:lnTo>
                    <a:pt x="6685" y="15836"/>
                  </a:lnTo>
                  <a:cubicBezTo>
                    <a:pt x="6008" y="16226"/>
                    <a:pt x="5241" y="16432"/>
                    <a:pt x="4459" y="16433"/>
                  </a:cubicBezTo>
                  <a:close/>
                </a:path>
              </a:pathLst>
            </a:custGeom>
            <a:grpFill/>
            <a:ln w="4376"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CE1B5F51-CD7E-DA29-58A7-D10B3C0E9BD3}"/>
                </a:ext>
              </a:extLst>
            </p:cNvPr>
            <p:cNvSpPr/>
            <p:nvPr/>
          </p:nvSpPr>
          <p:spPr>
            <a:xfrm>
              <a:off x="5642136" y="1214752"/>
              <a:ext cx="21958" cy="16448"/>
            </a:xfrm>
            <a:custGeom>
              <a:avLst/>
              <a:gdLst>
                <a:gd name="connsiteX0" fmla="*/ 17498 w 21958"/>
                <a:gd name="connsiteY0" fmla="*/ 16448 h 16448"/>
                <a:gd name="connsiteX1" fmla="*/ 15269 w 21958"/>
                <a:gd name="connsiteY1" fmla="*/ 15851 h 16448"/>
                <a:gd name="connsiteX2" fmla="*/ 2256 w 21958"/>
                <a:gd name="connsiteY2" fmla="*/ 8337 h 16448"/>
                <a:gd name="connsiteX3" fmla="*/ 583 w 21958"/>
                <a:gd name="connsiteY3" fmla="*/ 2256 h 16448"/>
                <a:gd name="connsiteX4" fmla="*/ 6664 w 21958"/>
                <a:gd name="connsiteY4" fmla="*/ 584 h 16448"/>
                <a:gd name="connsiteX5" fmla="*/ 6715 w 21958"/>
                <a:gd name="connsiteY5" fmla="*/ 613 h 16448"/>
                <a:gd name="connsiteX6" fmla="*/ 19728 w 21958"/>
                <a:gd name="connsiteY6" fmla="*/ 8127 h 16448"/>
                <a:gd name="connsiteX7" fmla="*/ 21360 w 21958"/>
                <a:gd name="connsiteY7" fmla="*/ 14219 h 16448"/>
                <a:gd name="connsiteX8" fmla="*/ 17498 w 21958"/>
                <a:gd name="connsiteY8" fmla="*/ 16448 h 16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58" h="16448">
                  <a:moveTo>
                    <a:pt x="17498" y="16448"/>
                  </a:moveTo>
                  <a:cubicBezTo>
                    <a:pt x="16715" y="16450"/>
                    <a:pt x="15946" y="16244"/>
                    <a:pt x="15269" y="15851"/>
                  </a:cubicBezTo>
                  <a:lnTo>
                    <a:pt x="2256" y="8337"/>
                  </a:lnTo>
                  <a:cubicBezTo>
                    <a:pt x="115" y="7119"/>
                    <a:pt x="-634" y="4397"/>
                    <a:pt x="583" y="2256"/>
                  </a:cubicBezTo>
                  <a:cubicBezTo>
                    <a:pt x="1801" y="115"/>
                    <a:pt x="4523" y="-634"/>
                    <a:pt x="6664" y="584"/>
                  </a:cubicBezTo>
                  <a:cubicBezTo>
                    <a:pt x="6682" y="593"/>
                    <a:pt x="6699" y="603"/>
                    <a:pt x="6715" y="613"/>
                  </a:cubicBezTo>
                  <a:lnTo>
                    <a:pt x="19728" y="8127"/>
                  </a:lnTo>
                  <a:cubicBezTo>
                    <a:pt x="21861" y="9359"/>
                    <a:pt x="22591" y="12086"/>
                    <a:pt x="21360" y="14219"/>
                  </a:cubicBezTo>
                  <a:cubicBezTo>
                    <a:pt x="20563" y="15598"/>
                    <a:pt x="19091" y="16448"/>
                    <a:pt x="17498" y="16448"/>
                  </a:cubicBezTo>
                  <a:close/>
                </a:path>
              </a:pathLst>
            </a:custGeom>
            <a:grpFill/>
            <a:ln w="4376"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6A6DAD91-F224-8EE5-79FB-329F678A2B53}"/>
                </a:ext>
              </a:extLst>
            </p:cNvPr>
            <p:cNvSpPr/>
            <p:nvPr/>
          </p:nvSpPr>
          <p:spPr>
            <a:xfrm>
              <a:off x="5480005" y="1095046"/>
              <a:ext cx="148766" cy="148774"/>
            </a:xfrm>
            <a:custGeom>
              <a:avLst/>
              <a:gdLst>
                <a:gd name="connsiteX0" fmla="*/ 85001 w 148766"/>
                <a:gd name="connsiteY0" fmla="*/ 148775 h 148774"/>
                <a:gd name="connsiteX1" fmla="*/ 84974 w 148766"/>
                <a:gd name="connsiteY1" fmla="*/ 148775 h 148774"/>
                <a:gd name="connsiteX2" fmla="*/ 62869 w 148766"/>
                <a:gd name="connsiteY2" fmla="*/ 148636 h 148774"/>
                <a:gd name="connsiteX3" fmla="*/ 58463 w 148766"/>
                <a:gd name="connsiteY3" fmla="*/ 144676 h 148774"/>
                <a:gd name="connsiteX4" fmla="*/ 56572 w 148766"/>
                <a:gd name="connsiteY4" fmla="*/ 127900 h 148774"/>
                <a:gd name="connsiteX5" fmla="*/ 48545 w 148766"/>
                <a:gd name="connsiteY5" fmla="*/ 124507 h 148774"/>
                <a:gd name="connsiteX6" fmla="*/ 35216 w 148766"/>
                <a:gd name="connsiteY6" fmla="*/ 134870 h 148774"/>
                <a:gd name="connsiteX7" fmla="*/ 29307 w 148766"/>
                <a:gd name="connsiteY7" fmla="*/ 134482 h 148774"/>
                <a:gd name="connsiteX8" fmla="*/ 13740 w 148766"/>
                <a:gd name="connsiteY8" fmla="*/ 118727 h 148774"/>
                <a:gd name="connsiteX9" fmla="*/ 13427 w 148766"/>
                <a:gd name="connsiteY9" fmla="*/ 112814 h 148774"/>
                <a:gd name="connsiteX10" fmla="*/ 23956 w 148766"/>
                <a:gd name="connsiteY10" fmla="*/ 99614 h 148774"/>
                <a:gd name="connsiteX11" fmla="*/ 20683 w 148766"/>
                <a:gd name="connsiteY11" fmla="*/ 91529 h 148774"/>
                <a:gd name="connsiteX12" fmla="*/ 3902 w 148766"/>
                <a:gd name="connsiteY12" fmla="*/ 89438 h 148774"/>
                <a:gd name="connsiteX13" fmla="*/ 0 w 148766"/>
                <a:gd name="connsiteY13" fmla="*/ 84978 h 148774"/>
                <a:gd name="connsiteX14" fmla="*/ 138 w 148766"/>
                <a:gd name="connsiteY14" fmla="*/ 62869 h 148774"/>
                <a:gd name="connsiteX15" fmla="*/ 4098 w 148766"/>
                <a:gd name="connsiteY15" fmla="*/ 58467 h 148774"/>
                <a:gd name="connsiteX16" fmla="*/ 20875 w 148766"/>
                <a:gd name="connsiteY16" fmla="*/ 56572 h 148774"/>
                <a:gd name="connsiteX17" fmla="*/ 24250 w 148766"/>
                <a:gd name="connsiteY17" fmla="*/ 48545 h 148774"/>
                <a:gd name="connsiteX18" fmla="*/ 13887 w 148766"/>
                <a:gd name="connsiteY18" fmla="*/ 35194 h 148774"/>
                <a:gd name="connsiteX19" fmla="*/ 14275 w 148766"/>
                <a:gd name="connsiteY19" fmla="*/ 29289 h 148774"/>
                <a:gd name="connsiteX20" fmla="*/ 30030 w 148766"/>
                <a:gd name="connsiteY20" fmla="*/ 13731 h 148774"/>
                <a:gd name="connsiteX21" fmla="*/ 35943 w 148766"/>
                <a:gd name="connsiteY21" fmla="*/ 13414 h 148774"/>
                <a:gd name="connsiteX22" fmla="*/ 49161 w 148766"/>
                <a:gd name="connsiteY22" fmla="*/ 23947 h 148774"/>
                <a:gd name="connsiteX23" fmla="*/ 57228 w 148766"/>
                <a:gd name="connsiteY23" fmla="*/ 20669 h 148774"/>
                <a:gd name="connsiteX24" fmla="*/ 59328 w 148766"/>
                <a:gd name="connsiteY24" fmla="*/ 3902 h 148774"/>
                <a:gd name="connsiteX25" fmla="*/ 63756 w 148766"/>
                <a:gd name="connsiteY25" fmla="*/ 0 h 148774"/>
                <a:gd name="connsiteX26" fmla="*/ 63783 w 148766"/>
                <a:gd name="connsiteY26" fmla="*/ 0 h 148774"/>
                <a:gd name="connsiteX27" fmla="*/ 85888 w 148766"/>
                <a:gd name="connsiteY27" fmla="*/ 138 h 148774"/>
                <a:gd name="connsiteX28" fmla="*/ 90294 w 148766"/>
                <a:gd name="connsiteY28" fmla="*/ 4098 h 148774"/>
                <a:gd name="connsiteX29" fmla="*/ 92225 w 148766"/>
                <a:gd name="connsiteY29" fmla="*/ 20892 h 148774"/>
                <a:gd name="connsiteX30" fmla="*/ 100252 w 148766"/>
                <a:gd name="connsiteY30" fmla="*/ 24268 h 148774"/>
                <a:gd name="connsiteX31" fmla="*/ 113599 w 148766"/>
                <a:gd name="connsiteY31" fmla="*/ 13900 h 148774"/>
                <a:gd name="connsiteX32" fmla="*/ 119508 w 148766"/>
                <a:gd name="connsiteY32" fmla="*/ 14292 h 148774"/>
                <a:gd name="connsiteX33" fmla="*/ 135035 w 148766"/>
                <a:gd name="connsiteY33" fmla="*/ 30047 h 148774"/>
                <a:gd name="connsiteX34" fmla="*/ 135352 w 148766"/>
                <a:gd name="connsiteY34" fmla="*/ 35961 h 148774"/>
                <a:gd name="connsiteX35" fmla="*/ 124819 w 148766"/>
                <a:gd name="connsiteY35" fmla="*/ 49178 h 148774"/>
                <a:gd name="connsiteX36" fmla="*/ 128092 w 148766"/>
                <a:gd name="connsiteY36" fmla="*/ 57245 h 148774"/>
                <a:gd name="connsiteX37" fmla="*/ 144864 w 148766"/>
                <a:gd name="connsiteY37" fmla="*/ 59346 h 148774"/>
                <a:gd name="connsiteX38" fmla="*/ 148766 w 148766"/>
                <a:gd name="connsiteY38" fmla="*/ 63805 h 148774"/>
                <a:gd name="connsiteX39" fmla="*/ 148628 w 148766"/>
                <a:gd name="connsiteY39" fmla="*/ 85910 h 148774"/>
                <a:gd name="connsiteX40" fmla="*/ 144668 w 148766"/>
                <a:gd name="connsiteY40" fmla="*/ 90316 h 148774"/>
                <a:gd name="connsiteX41" fmla="*/ 127900 w 148766"/>
                <a:gd name="connsiteY41" fmla="*/ 92203 h 148774"/>
                <a:gd name="connsiteX42" fmla="*/ 124525 w 148766"/>
                <a:gd name="connsiteY42" fmla="*/ 100230 h 148774"/>
                <a:gd name="connsiteX43" fmla="*/ 134888 w 148766"/>
                <a:gd name="connsiteY43" fmla="*/ 113554 h 148774"/>
                <a:gd name="connsiteX44" fmla="*/ 134500 w 148766"/>
                <a:gd name="connsiteY44" fmla="*/ 119467 h 148774"/>
                <a:gd name="connsiteX45" fmla="*/ 118745 w 148766"/>
                <a:gd name="connsiteY45" fmla="*/ 135026 h 148774"/>
                <a:gd name="connsiteX46" fmla="*/ 112832 w 148766"/>
                <a:gd name="connsiteY46" fmla="*/ 135339 h 148774"/>
                <a:gd name="connsiteX47" fmla="*/ 99637 w 148766"/>
                <a:gd name="connsiteY47" fmla="*/ 124810 h 148774"/>
                <a:gd name="connsiteX48" fmla="*/ 91547 w 148766"/>
                <a:gd name="connsiteY48" fmla="*/ 128105 h 148774"/>
                <a:gd name="connsiteX49" fmla="*/ 89447 w 148766"/>
                <a:gd name="connsiteY49" fmla="*/ 144855 h 148774"/>
                <a:gd name="connsiteX50" fmla="*/ 85001 w 148766"/>
                <a:gd name="connsiteY50" fmla="*/ 148775 h 148774"/>
                <a:gd name="connsiteX51" fmla="*/ 66882 w 148766"/>
                <a:gd name="connsiteY51" fmla="*/ 139744 h 148774"/>
                <a:gd name="connsiteX52" fmla="*/ 81072 w 148766"/>
                <a:gd name="connsiteY52" fmla="*/ 139834 h 148774"/>
                <a:gd name="connsiteX53" fmla="*/ 83043 w 148766"/>
                <a:gd name="connsiteY53" fmla="*/ 124092 h 148774"/>
                <a:gd name="connsiteX54" fmla="*/ 86365 w 148766"/>
                <a:gd name="connsiteY54" fmla="*/ 120328 h 148774"/>
                <a:gd name="connsiteX55" fmla="*/ 97871 w 148766"/>
                <a:gd name="connsiteY55" fmla="*/ 115641 h 148774"/>
                <a:gd name="connsiteX56" fmla="*/ 102879 w 148766"/>
                <a:gd name="connsiteY56" fmla="*/ 116020 h 148774"/>
                <a:gd name="connsiteX57" fmla="*/ 115276 w 148766"/>
                <a:gd name="connsiteY57" fmla="*/ 125916 h 148774"/>
                <a:gd name="connsiteX58" fmla="*/ 125399 w 148766"/>
                <a:gd name="connsiteY58" fmla="*/ 115922 h 148774"/>
                <a:gd name="connsiteX59" fmla="*/ 115659 w 148766"/>
                <a:gd name="connsiteY59" fmla="*/ 103396 h 148774"/>
                <a:gd name="connsiteX60" fmla="*/ 115343 w 148766"/>
                <a:gd name="connsiteY60" fmla="*/ 98383 h 148774"/>
                <a:gd name="connsiteX61" fmla="*/ 120154 w 148766"/>
                <a:gd name="connsiteY61" fmla="*/ 86936 h 148774"/>
                <a:gd name="connsiteX62" fmla="*/ 123958 w 148766"/>
                <a:gd name="connsiteY62" fmla="*/ 83667 h 148774"/>
                <a:gd name="connsiteX63" fmla="*/ 139745 w 148766"/>
                <a:gd name="connsiteY63" fmla="*/ 81884 h 148774"/>
                <a:gd name="connsiteX64" fmla="*/ 139834 w 148766"/>
                <a:gd name="connsiteY64" fmla="*/ 67694 h 148774"/>
                <a:gd name="connsiteX65" fmla="*/ 124070 w 148766"/>
                <a:gd name="connsiteY65" fmla="*/ 65718 h 148774"/>
                <a:gd name="connsiteX66" fmla="*/ 120306 w 148766"/>
                <a:gd name="connsiteY66" fmla="*/ 62400 h 148774"/>
                <a:gd name="connsiteX67" fmla="*/ 115641 w 148766"/>
                <a:gd name="connsiteY67" fmla="*/ 50913 h 148774"/>
                <a:gd name="connsiteX68" fmla="*/ 116016 w 148766"/>
                <a:gd name="connsiteY68" fmla="*/ 45910 h 148774"/>
                <a:gd name="connsiteX69" fmla="*/ 125916 w 148766"/>
                <a:gd name="connsiteY69" fmla="*/ 33486 h 148774"/>
                <a:gd name="connsiteX70" fmla="*/ 115918 w 148766"/>
                <a:gd name="connsiteY70" fmla="*/ 23363 h 148774"/>
                <a:gd name="connsiteX71" fmla="*/ 103374 w 148766"/>
                <a:gd name="connsiteY71" fmla="*/ 33116 h 148774"/>
                <a:gd name="connsiteX72" fmla="*/ 98366 w 148766"/>
                <a:gd name="connsiteY72" fmla="*/ 33428 h 148774"/>
                <a:gd name="connsiteX73" fmla="*/ 86936 w 148766"/>
                <a:gd name="connsiteY73" fmla="*/ 28620 h 148774"/>
                <a:gd name="connsiteX74" fmla="*/ 83668 w 148766"/>
                <a:gd name="connsiteY74" fmla="*/ 24817 h 148774"/>
                <a:gd name="connsiteX75" fmla="*/ 81884 w 148766"/>
                <a:gd name="connsiteY75" fmla="*/ 9030 h 148774"/>
                <a:gd name="connsiteX76" fmla="*/ 67694 w 148766"/>
                <a:gd name="connsiteY76" fmla="*/ 8941 h 148774"/>
                <a:gd name="connsiteX77" fmla="*/ 65723 w 148766"/>
                <a:gd name="connsiteY77" fmla="*/ 24705 h 148774"/>
                <a:gd name="connsiteX78" fmla="*/ 62401 w 148766"/>
                <a:gd name="connsiteY78" fmla="*/ 28469 h 148774"/>
                <a:gd name="connsiteX79" fmla="*/ 50913 w 148766"/>
                <a:gd name="connsiteY79" fmla="*/ 33133 h 148774"/>
                <a:gd name="connsiteX80" fmla="*/ 45910 w 148766"/>
                <a:gd name="connsiteY80" fmla="*/ 32754 h 148774"/>
                <a:gd name="connsiteX81" fmla="*/ 33499 w 148766"/>
                <a:gd name="connsiteY81" fmla="*/ 22859 h 148774"/>
                <a:gd name="connsiteX82" fmla="*/ 23376 w 148766"/>
                <a:gd name="connsiteY82" fmla="*/ 32852 h 148774"/>
                <a:gd name="connsiteX83" fmla="*/ 33116 w 148766"/>
                <a:gd name="connsiteY83" fmla="*/ 45397 h 148774"/>
                <a:gd name="connsiteX84" fmla="*/ 33428 w 148766"/>
                <a:gd name="connsiteY84" fmla="*/ 50405 h 148774"/>
                <a:gd name="connsiteX85" fmla="*/ 28621 w 148766"/>
                <a:gd name="connsiteY85" fmla="*/ 61834 h 148774"/>
                <a:gd name="connsiteX86" fmla="*/ 24817 w 148766"/>
                <a:gd name="connsiteY86" fmla="*/ 65107 h 148774"/>
                <a:gd name="connsiteX87" fmla="*/ 9030 w 148766"/>
                <a:gd name="connsiteY87" fmla="*/ 66891 h 148774"/>
                <a:gd name="connsiteX88" fmla="*/ 8941 w 148766"/>
                <a:gd name="connsiteY88" fmla="*/ 81076 h 148774"/>
                <a:gd name="connsiteX89" fmla="*/ 24705 w 148766"/>
                <a:gd name="connsiteY89" fmla="*/ 83052 h 148774"/>
                <a:gd name="connsiteX90" fmla="*/ 28469 w 148766"/>
                <a:gd name="connsiteY90" fmla="*/ 86370 h 148774"/>
                <a:gd name="connsiteX91" fmla="*/ 33134 w 148766"/>
                <a:gd name="connsiteY91" fmla="*/ 97879 h 148774"/>
                <a:gd name="connsiteX92" fmla="*/ 32754 w 148766"/>
                <a:gd name="connsiteY92" fmla="*/ 102887 h 148774"/>
                <a:gd name="connsiteX93" fmla="*/ 22859 w 148766"/>
                <a:gd name="connsiteY93" fmla="*/ 115285 h 148774"/>
                <a:gd name="connsiteX94" fmla="*/ 32853 w 148766"/>
                <a:gd name="connsiteY94" fmla="*/ 125407 h 148774"/>
                <a:gd name="connsiteX95" fmla="*/ 45401 w 148766"/>
                <a:gd name="connsiteY95" fmla="*/ 115659 h 148774"/>
                <a:gd name="connsiteX96" fmla="*/ 50414 w 148766"/>
                <a:gd name="connsiteY96" fmla="*/ 115343 h 148774"/>
                <a:gd name="connsiteX97" fmla="*/ 61861 w 148766"/>
                <a:gd name="connsiteY97" fmla="*/ 120172 h 148774"/>
                <a:gd name="connsiteX98" fmla="*/ 65130 w 148766"/>
                <a:gd name="connsiteY98" fmla="*/ 123980 h 148774"/>
                <a:gd name="connsiteX99" fmla="*/ 74387 w 148766"/>
                <a:gd name="connsiteY99" fmla="*/ 111445 h 148774"/>
                <a:gd name="connsiteX100" fmla="*/ 71792 w 148766"/>
                <a:gd name="connsiteY100" fmla="*/ 111356 h 148774"/>
                <a:gd name="connsiteX101" fmla="*/ 37321 w 148766"/>
                <a:gd name="connsiteY101" fmla="*/ 74155 h 148774"/>
                <a:gd name="connsiteX102" fmla="*/ 74387 w 148766"/>
                <a:gd name="connsiteY102" fmla="*/ 37348 h 148774"/>
                <a:gd name="connsiteX103" fmla="*/ 74637 w 148766"/>
                <a:gd name="connsiteY103" fmla="*/ 37348 h 148774"/>
                <a:gd name="connsiteX104" fmla="*/ 111561 w 148766"/>
                <a:gd name="connsiteY104" fmla="*/ 74521 h 148774"/>
                <a:gd name="connsiteX105" fmla="*/ 74387 w 148766"/>
                <a:gd name="connsiteY105" fmla="*/ 111445 h 148774"/>
                <a:gd name="connsiteX106" fmla="*/ 46240 w 148766"/>
                <a:gd name="connsiteY106" fmla="*/ 74209 h 148774"/>
                <a:gd name="connsiteX107" fmla="*/ 74205 w 148766"/>
                <a:gd name="connsiteY107" fmla="*/ 102526 h 148774"/>
                <a:gd name="connsiteX108" fmla="*/ 74387 w 148766"/>
                <a:gd name="connsiteY108" fmla="*/ 102526 h 148774"/>
                <a:gd name="connsiteX109" fmla="*/ 102504 w 148766"/>
                <a:gd name="connsiteY109" fmla="*/ 74382 h 148774"/>
                <a:gd name="connsiteX110" fmla="*/ 74359 w 148766"/>
                <a:gd name="connsiteY110" fmla="*/ 46266 h 148774"/>
                <a:gd name="connsiteX111" fmla="*/ 46244 w 148766"/>
                <a:gd name="connsiteY111" fmla="*/ 74209 h 148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48766" h="148774">
                  <a:moveTo>
                    <a:pt x="85001" y="148775"/>
                  </a:moveTo>
                  <a:lnTo>
                    <a:pt x="84974" y="148775"/>
                  </a:lnTo>
                  <a:lnTo>
                    <a:pt x="62869" y="148636"/>
                  </a:lnTo>
                  <a:cubicBezTo>
                    <a:pt x="60609" y="148624"/>
                    <a:pt x="58716" y="146922"/>
                    <a:pt x="58463" y="144676"/>
                  </a:cubicBezTo>
                  <a:lnTo>
                    <a:pt x="56572" y="127900"/>
                  </a:lnTo>
                  <a:cubicBezTo>
                    <a:pt x="53811" y="126984"/>
                    <a:pt x="51127" y="125849"/>
                    <a:pt x="48545" y="124507"/>
                  </a:cubicBezTo>
                  <a:lnTo>
                    <a:pt x="35216" y="134870"/>
                  </a:lnTo>
                  <a:cubicBezTo>
                    <a:pt x="33432" y="136256"/>
                    <a:pt x="30894" y="136089"/>
                    <a:pt x="29307" y="134482"/>
                  </a:cubicBezTo>
                  <a:lnTo>
                    <a:pt x="13740" y="118727"/>
                  </a:lnTo>
                  <a:cubicBezTo>
                    <a:pt x="12153" y="117120"/>
                    <a:pt x="12019" y="114580"/>
                    <a:pt x="13427" y="112814"/>
                  </a:cubicBezTo>
                  <a:lnTo>
                    <a:pt x="23956" y="99614"/>
                  </a:lnTo>
                  <a:cubicBezTo>
                    <a:pt x="22650" y="97011"/>
                    <a:pt x="21556" y="94308"/>
                    <a:pt x="20683" y="91529"/>
                  </a:cubicBezTo>
                  <a:lnTo>
                    <a:pt x="3902" y="89438"/>
                  </a:lnTo>
                  <a:cubicBezTo>
                    <a:pt x="1659" y="89155"/>
                    <a:pt x="-18" y="87239"/>
                    <a:pt x="0" y="84978"/>
                  </a:cubicBezTo>
                  <a:lnTo>
                    <a:pt x="138" y="62869"/>
                  </a:lnTo>
                  <a:cubicBezTo>
                    <a:pt x="154" y="60610"/>
                    <a:pt x="1854" y="58720"/>
                    <a:pt x="4098" y="58467"/>
                  </a:cubicBezTo>
                  <a:lnTo>
                    <a:pt x="20875" y="56572"/>
                  </a:lnTo>
                  <a:cubicBezTo>
                    <a:pt x="21785" y="53811"/>
                    <a:pt x="22914" y="51127"/>
                    <a:pt x="24250" y="48545"/>
                  </a:cubicBezTo>
                  <a:lnTo>
                    <a:pt x="13887" y="35194"/>
                  </a:lnTo>
                  <a:cubicBezTo>
                    <a:pt x="12504" y="33411"/>
                    <a:pt x="12670" y="30876"/>
                    <a:pt x="14275" y="29289"/>
                  </a:cubicBezTo>
                  <a:lnTo>
                    <a:pt x="30030" y="13731"/>
                  </a:lnTo>
                  <a:cubicBezTo>
                    <a:pt x="31636" y="12143"/>
                    <a:pt x="34176" y="12007"/>
                    <a:pt x="35943" y="13414"/>
                  </a:cubicBezTo>
                  <a:lnTo>
                    <a:pt x="49161" y="23947"/>
                  </a:lnTo>
                  <a:cubicBezTo>
                    <a:pt x="51759" y="22644"/>
                    <a:pt x="54457" y="21548"/>
                    <a:pt x="57228" y="20669"/>
                  </a:cubicBezTo>
                  <a:lnTo>
                    <a:pt x="59328" y="3902"/>
                  </a:lnTo>
                  <a:cubicBezTo>
                    <a:pt x="59609" y="1671"/>
                    <a:pt x="61507" y="-2"/>
                    <a:pt x="63756" y="0"/>
                  </a:cubicBezTo>
                  <a:lnTo>
                    <a:pt x="63783" y="0"/>
                  </a:lnTo>
                  <a:lnTo>
                    <a:pt x="85888" y="138"/>
                  </a:lnTo>
                  <a:cubicBezTo>
                    <a:pt x="88148" y="151"/>
                    <a:pt x="90041" y="1852"/>
                    <a:pt x="90294" y="4098"/>
                  </a:cubicBezTo>
                  <a:lnTo>
                    <a:pt x="92225" y="20892"/>
                  </a:lnTo>
                  <a:cubicBezTo>
                    <a:pt x="94986" y="21802"/>
                    <a:pt x="97670" y="22932"/>
                    <a:pt x="100252" y="24268"/>
                  </a:cubicBezTo>
                  <a:lnTo>
                    <a:pt x="113599" y="13900"/>
                  </a:lnTo>
                  <a:cubicBezTo>
                    <a:pt x="115384" y="12515"/>
                    <a:pt x="117922" y="12684"/>
                    <a:pt x="119508" y="14292"/>
                  </a:cubicBezTo>
                  <a:lnTo>
                    <a:pt x="135035" y="30047"/>
                  </a:lnTo>
                  <a:cubicBezTo>
                    <a:pt x="136623" y="31654"/>
                    <a:pt x="136759" y="34194"/>
                    <a:pt x="135352" y="35961"/>
                  </a:cubicBezTo>
                  <a:lnTo>
                    <a:pt x="124819" y="49178"/>
                  </a:lnTo>
                  <a:cubicBezTo>
                    <a:pt x="126123" y="51776"/>
                    <a:pt x="127217" y="54473"/>
                    <a:pt x="128092" y="57245"/>
                  </a:cubicBezTo>
                  <a:lnTo>
                    <a:pt x="144864" y="59346"/>
                  </a:lnTo>
                  <a:cubicBezTo>
                    <a:pt x="147107" y="59629"/>
                    <a:pt x="148784" y="61545"/>
                    <a:pt x="148766" y="63805"/>
                  </a:cubicBezTo>
                  <a:lnTo>
                    <a:pt x="148628" y="85910"/>
                  </a:lnTo>
                  <a:cubicBezTo>
                    <a:pt x="148615" y="88170"/>
                    <a:pt x="146913" y="90063"/>
                    <a:pt x="144668" y="90316"/>
                  </a:cubicBezTo>
                  <a:lnTo>
                    <a:pt x="127900" y="92203"/>
                  </a:lnTo>
                  <a:cubicBezTo>
                    <a:pt x="126992" y="94964"/>
                    <a:pt x="125863" y="97648"/>
                    <a:pt x="124525" y="100230"/>
                  </a:cubicBezTo>
                  <a:lnTo>
                    <a:pt x="134888" y="113554"/>
                  </a:lnTo>
                  <a:cubicBezTo>
                    <a:pt x="136276" y="115339"/>
                    <a:pt x="136110" y="117880"/>
                    <a:pt x="134500" y="119467"/>
                  </a:cubicBezTo>
                  <a:lnTo>
                    <a:pt x="118745" y="135026"/>
                  </a:lnTo>
                  <a:cubicBezTo>
                    <a:pt x="117138" y="136613"/>
                    <a:pt x="114597" y="136747"/>
                    <a:pt x="112832" y="135339"/>
                  </a:cubicBezTo>
                  <a:lnTo>
                    <a:pt x="99637" y="124810"/>
                  </a:lnTo>
                  <a:cubicBezTo>
                    <a:pt x="97031" y="126120"/>
                    <a:pt x="94327" y="127222"/>
                    <a:pt x="91547" y="128105"/>
                  </a:cubicBezTo>
                  <a:lnTo>
                    <a:pt x="89447" y="144855"/>
                  </a:lnTo>
                  <a:cubicBezTo>
                    <a:pt x="89173" y="147100"/>
                    <a:pt x="87262" y="148784"/>
                    <a:pt x="85001" y="148775"/>
                  </a:cubicBezTo>
                  <a:close/>
                  <a:moveTo>
                    <a:pt x="66882" y="139744"/>
                  </a:moveTo>
                  <a:lnTo>
                    <a:pt x="81072" y="139834"/>
                  </a:lnTo>
                  <a:lnTo>
                    <a:pt x="83043" y="124092"/>
                  </a:lnTo>
                  <a:cubicBezTo>
                    <a:pt x="83272" y="122274"/>
                    <a:pt x="84590" y="120781"/>
                    <a:pt x="86365" y="120328"/>
                  </a:cubicBezTo>
                  <a:cubicBezTo>
                    <a:pt x="90395" y="119295"/>
                    <a:pt x="94266" y="117718"/>
                    <a:pt x="97871" y="115641"/>
                  </a:cubicBezTo>
                  <a:cubicBezTo>
                    <a:pt x="99459" y="114726"/>
                    <a:pt x="101446" y="114877"/>
                    <a:pt x="102879" y="116020"/>
                  </a:cubicBezTo>
                  <a:lnTo>
                    <a:pt x="115276" y="125916"/>
                  </a:lnTo>
                  <a:lnTo>
                    <a:pt x="125399" y="115922"/>
                  </a:lnTo>
                  <a:lnTo>
                    <a:pt x="115659" y="103396"/>
                  </a:lnTo>
                  <a:cubicBezTo>
                    <a:pt x="114533" y="101949"/>
                    <a:pt x="114408" y="99960"/>
                    <a:pt x="115343" y="98383"/>
                  </a:cubicBezTo>
                  <a:cubicBezTo>
                    <a:pt x="117459" y="94803"/>
                    <a:pt x="119077" y="90953"/>
                    <a:pt x="120154" y="86936"/>
                  </a:cubicBezTo>
                  <a:cubicBezTo>
                    <a:pt x="120632" y="85169"/>
                    <a:pt x="122140" y="83873"/>
                    <a:pt x="123958" y="83667"/>
                  </a:cubicBezTo>
                  <a:lnTo>
                    <a:pt x="139745" y="81884"/>
                  </a:lnTo>
                  <a:lnTo>
                    <a:pt x="139834" y="67694"/>
                  </a:lnTo>
                  <a:lnTo>
                    <a:pt x="124070" y="65718"/>
                  </a:lnTo>
                  <a:cubicBezTo>
                    <a:pt x="122253" y="65490"/>
                    <a:pt x="120760" y="64174"/>
                    <a:pt x="120306" y="62400"/>
                  </a:cubicBezTo>
                  <a:cubicBezTo>
                    <a:pt x="119278" y="58378"/>
                    <a:pt x="117709" y="54514"/>
                    <a:pt x="115641" y="50913"/>
                  </a:cubicBezTo>
                  <a:cubicBezTo>
                    <a:pt x="114727" y="49326"/>
                    <a:pt x="114876" y="47342"/>
                    <a:pt x="116016" y="45910"/>
                  </a:cubicBezTo>
                  <a:lnTo>
                    <a:pt x="125916" y="33486"/>
                  </a:lnTo>
                  <a:lnTo>
                    <a:pt x="115918" y="23363"/>
                  </a:lnTo>
                  <a:lnTo>
                    <a:pt x="103374" y="33116"/>
                  </a:lnTo>
                  <a:cubicBezTo>
                    <a:pt x="101927" y="34238"/>
                    <a:pt x="99941" y="34362"/>
                    <a:pt x="98366" y="33428"/>
                  </a:cubicBezTo>
                  <a:cubicBezTo>
                    <a:pt x="94791" y="31314"/>
                    <a:pt x="90947" y="29697"/>
                    <a:pt x="86936" y="28620"/>
                  </a:cubicBezTo>
                  <a:cubicBezTo>
                    <a:pt x="85169" y="28143"/>
                    <a:pt x="83873" y="26635"/>
                    <a:pt x="83668" y="24817"/>
                  </a:cubicBezTo>
                  <a:lnTo>
                    <a:pt x="81884" y="9030"/>
                  </a:lnTo>
                  <a:lnTo>
                    <a:pt x="67694" y="8941"/>
                  </a:lnTo>
                  <a:lnTo>
                    <a:pt x="65723" y="24705"/>
                  </a:lnTo>
                  <a:cubicBezTo>
                    <a:pt x="65494" y="26523"/>
                    <a:pt x="64176" y="28016"/>
                    <a:pt x="62401" y="28469"/>
                  </a:cubicBezTo>
                  <a:cubicBezTo>
                    <a:pt x="58378" y="29495"/>
                    <a:pt x="54513" y="31065"/>
                    <a:pt x="50913" y="33133"/>
                  </a:cubicBezTo>
                  <a:cubicBezTo>
                    <a:pt x="49326" y="34046"/>
                    <a:pt x="47342" y="33896"/>
                    <a:pt x="45910" y="32754"/>
                  </a:cubicBezTo>
                  <a:lnTo>
                    <a:pt x="33499" y="22859"/>
                  </a:lnTo>
                  <a:lnTo>
                    <a:pt x="23376" y="32852"/>
                  </a:lnTo>
                  <a:lnTo>
                    <a:pt x="33116" y="45397"/>
                  </a:lnTo>
                  <a:cubicBezTo>
                    <a:pt x="34238" y="46844"/>
                    <a:pt x="34362" y="48830"/>
                    <a:pt x="33428" y="50405"/>
                  </a:cubicBezTo>
                  <a:cubicBezTo>
                    <a:pt x="31316" y="53979"/>
                    <a:pt x="29699" y="57824"/>
                    <a:pt x="28621" y="61834"/>
                  </a:cubicBezTo>
                  <a:cubicBezTo>
                    <a:pt x="28145" y="63603"/>
                    <a:pt x="26637" y="64901"/>
                    <a:pt x="24817" y="65107"/>
                  </a:cubicBezTo>
                  <a:lnTo>
                    <a:pt x="9030" y="66891"/>
                  </a:lnTo>
                  <a:lnTo>
                    <a:pt x="8941" y="81076"/>
                  </a:lnTo>
                  <a:lnTo>
                    <a:pt x="24705" y="83052"/>
                  </a:lnTo>
                  <a:cubicBezTo>
                    <a:pt x="26522" y="83280"/>
                    <a:pt x="28015" y="84596"/>
                    <a:pt x="28469" y="86370"/>
                  </a:cubicBezTo>
                  <a:cubicBezTo>
                    <a:pt x="29495" y="90400"/>
                    <a:pt x="31064" y="94272"/>
                    <a:pt x="33134" y="97879"/>
                  </a:cubicBezTo>
                  <a:cubicBezTo>
                    <a:pt x="34049" y="99468"/>
                    <a:pt x="33898" y="101455"/>
                    <a:pt x="32754" y="102887"/>
                  </a:cubicBezTo>
                  <a:lnTo>
                    <a:pt x="22859" y="115285"/>
                  </a:lnTo>
                  <a:lnTo>
                    <a:pt x="32853" y="125407"/>
                  </a:lnTo>
                  <a:lnTo>
                    <a:pt x="45401" y="115659"/>
                  </a:lnTo>
                  <a:cubicBezTo>
                    <a:pt x="46848" y="114533"/>
                    <a:pt x="48837" y="114408"/>
                    <a:pt x="50414" y="115343"/>
                  </a:cubicBezTo>
                  <a:cubicBezTo>
                    <a:pt x="53992" y="117465"/>
                    <a:pt x="57844" y="119090"/>
                    <a:pt x="61861" y="120172"/>
                  </a:cubicBezTo>
                  <a:cubicBezTo>
                    <a:pt x="63629" y="120650"/>
                    <a:pt x="64926" y="122160"/>
                    <a:pt x="65130" y="123980"/>
                  </a:cubicBezTo>
                  <a:close/>
                  <a:moveTo>
                    <a:pt x="74387" y="111445"/>
                  </a:moveTo>
                  <a:cubicBezTo>
                    <a:pt x="73496" y="111445"/>
                    <a:pt x="72648" y="111418"/>
                    <a:pt x="71792" y="111356"/>
                  </a:cubicBezTo>
                  <a:cubicBezTo>
                    <a:pt x="52277" y="110013"/>
                    <a:pt x="37176" y="93716"/>
                    <a:pt x="37321" y="74155"/>
                  </a:cubicBezTo>
                  <a:cubicBezTo>
                    <a:pt x="37475" y="53790"/>
                    <a:pt x="54022" y="37359"/>
                    <a:pt x="74387" y="37348"/>
                  </a:cubicBezTo>
                  <a:lnTo>
                    <a:pt x="74637" y="37348"/>
                  </a:lnTo>
                  <a:cubicBezTo>
                    <a:pt x="95099" y="37417"/>
                    <a:pt x="111630" y="54060"/>
                    <a:pt x="111561" y="74521"/>
                  </a:cubicBezTo>
                  <a:cubicBezTo>
                    <a:pt x="111492" y="94983"/>
                    <a:pt x="94849" y="111514"/>
                    <a:pt x="74387" y="111445"/>
                  </a:cubicBezTo>
                  <a:close/>
                  <a:moveTo>
                    <a:pt x="46240" y="74209"/>
                  </a:moveTo>
                  <a:cubicBezTo>
                    <a:pt x="46158" y="89745"/>
                    <a:pt x="58669" y="102413"/>
                    <a:pt x="74205" y="102526"/>
                  </a:cubicBezTo>
                  <a:lnTo>
                    <a:pt x="74387" y="102526"/>
                  </a:lnTo>
                  <a:cubicBezTo>
                    <a:pt x="89923" y="102519"/>
                    <a:pt x="102511" y="89918"/>
                    <a:pt x="102504" y="74382"/>
                  </a:cubicBezTo>
                  <a:cubicBezTo>
                    <a:pt x="102496" y="58846"/>
                    <a:pt x="89895" y="46259"/>
                    <a:pt x="74359" y="46266"/>
                  </a:cubicBezTo>
                  <a:cubicBezTo>
                    <a:pt x="58902" y="46274"/>
                    <a:pt x="46347" y="58752"/>
                    <a:pt x="46244" y="74209"/>
                  </a:cubicBezTo>
                  <a:close/>
                </a:path>
              </a:pathLst>
            </a:custGeom>
            <a:grpFill/>
            <a:ln w="4376" cap="flat">
              <a:noFill/>
              <a:prstDash val="solid"/>
              <a:miter/>
            </a:ln>
          </p:spPr>
          <p:txBody>
            <a:bodyPr rtlCol="0" anchor="ctr"/>
            <a:lstStyle/>
            <a:p>
              <a:endParaRPr lang="en-US"/>
            </a:p>
          </p:txBody>
        </p:sp>
      </p:grpSp>
      <p:grpSp>
        <p:nvGrpSpPr>
          <p:cNvPr id="58" name="Group 57">
            <a:extLst>
              <a:ext uri="{FF2B5EF4-FFF2-40B4-BE49-F238E27FC236}">
                <a16:creationId xmlns:a16="http://schemas.microsoft.com/office/drawing/2014/main" id="{2050D51F-6196-2975-081A-A192BD77271E}"/>
              </a:ext>
            </a:extLst>
          </p:cNvPr>
          <p:cNvGrpSpPr/>
          <p:nvPr/>
        </p:nvGrpSpPr>
        <p:grpSpPr>
          <a:xfrm>
            <a:off x="810978" y="5373448"/>
            <a:ext cx="362458" cy="362458"/>
            <a:chOff x="6264211" y="1039999"/>
            <a:chExt cx="312158" cy="312158"/>
          </a:xfrm>
          <a:solidFill>
            <a:schemeClr val="accent2"/>
          </a:solidFill>
        </p:grpSpPr>
        <p:sp>
          <p:nvSpPr>
            <p:cNvPr id="64" name="Freeform: Shape 63">
              <a:extLst>
                <a:ext uri="{FF2B5EF4-FFF2-40B4-BE49-F238E27FC236}">
                  <a16:creationId xmlns:a16="http://schemas.microsoft.com/office/drawing/2014/main" id="{41D0854C-22C1-5F28-B200-5E60A71834BD}"/>
                </a:ext>
              </a:extLst>
            </p:cNvPr>
            <p:cNvSpPr/>
            <p:nvPr/>
          </p:nvSpPr>
          <p:spPr>
            <a:xfrm>
              <a:off x="6264211" y="1039999"/>
              <a:ext cx="312158" cy="312158"/>
            </a:xfrm>
            <a:custGeom>
              <a:avLst/>
              <a:gdLst>
                <a:gd name="connsiteX0" fmla="*/ 173917 w 312158"/>
                <a:gd name="connsiteY0" fmla="*/ 312158 h 312158"/>
                <a:gd name="connsiteX1" fmla="*/ 138242 w 312158"/>
                <a:gd name="connsiteY1" fmla="*/ 312158 h 312158"/>
                <a:gd name="connsiteX2" fmla="*/ 133871 w 312158"/>
                <a:gd name="connsiteY2" fmla="*/ 308591 h 312158"/>
                <a:gd name="connsiteX3" fmla="*/ 127708 w 312158"/>
                <a:gd name="connsiteY3" fmla="*/ 277696 h 312158"/>
                <a:gd name="connsiteX4" fmla="*/ 90169 w 312158"/>
                <a:gd name="connsiteY4" fmla="*/ 262124 h 312158"/>
                <a:gd name="connsiteX5" fmla="*/ 63975 w 312158"/>
                <a:gd name="connsiteY5" fmla="*/ 279605 h 312158"/>
                <a:gd name="connsiteX6" fmla="*/ 58342 w 312158"/>
                <a:gd name="connsiteY6" fmla="*/ 279047 h 312158"/>
                <a:gd name="connsiteX7" fmla="*/ 33102 w 312158"/>
                <a:gd name="connsiteY7" fmla="*/ 253807 h 312158"/>
                <a:gd name="connsiteX8" fmla="*/ 32554 w 312158"/>
                <a:gd name="connsiteY8" fmla="*/ 248184 h 312158"/>
                <a:gd name="connsiteX9" fmla="*/ 50057 w 312158"/>
                <a:gd name="connsiteY9" fmla="*/ 221989 h 312158"/>
                <a:gd name="connsiteX10" fmla="*/ 34485 w 312158"/>
                <a:gd name="connsiteY10" fmla="*/ 184450 h 312158"/>
                <a:gd name="connsiteX11" fmla="*/ 3568 w 312158"/>
                <a:gd name="connsiteY11" fmla="*/ 178287 h 312158"/>
                <a:gd name="connsiteX12" fmla="*/ 0 w 312158"/>
                <a:gd name="connsiteY12" fmla="*/ 173917 h 312158"/>
                <a:gd name="connsiteX13" fmla="*/ 0 w 312158"/>
                <a:gd name="connsiteY13" fmla="*/ 138242 h 312158"/>
                <a:gd name="connsiteX14" fmla="*/ 3568 w 312158"/>
                <a:gd name="connsiteY14" fmla="*/ 133871 h 312158"/>
                <a:gd name="connsiteX15" fmla="*/ 34462 w 312158"/>
                <a:gd name="connsiteY15" fmla="*/ 127708 h 312158"/>
                <a:gd name="connsiteX16" fmla="*/ 50035 w 312158"/>
                <a:gd name="connsiteY16" fmla="*/ 90169 h 312158"/>
                <a:gd name="connsiteX17" fmla="*/ 32554 w 312158"/>
                <a:gd name="connsiteY17" fmla="*/ 63975 h 312158"/>
                <a:gd name="connsiteX18" fmla="*/ 33111 w 312158"/>
                <a:gd name="connsiteY18" fmla="*/ 58342 h 312158"/>
                <a:gd name="connsiteX19" fmla="*/ 58351 w 312158"/>
                <a:gd name="connsiteY19" fmla="*/ 33102 h 312158"/>
                <a:gd name="connsiteX20" fmla="*/ 63975 w 312158"/>
                <a:gd name="connsiteY20" fmla="*/ 32554 h 312158"/>
                <a:gd name="connsiteX21" fmla="*/ 90169 w 312158"/>
                <a:gd name="connsiteY21" fmla="*/ 50057 h 312158"/>
                <a:gd name="connsiteX22" fmla="*/ 127708 w 312158"/>
                <a:gd name="connsiteY22" fmla="*/ 34485 h 312158"/>
                <a:gd name="connsiteX23" fmla="*/ 133871 w 312158"/>
                <a:gd name="connsiteY23" fmla="*/ 3568 h 312158"/>
                <a:gd name="connsiteX24" fmla="*/ 138242 w 312158"/>
                <a:gd name="connsiteY24" fmla="*/ 0 h 312158"/>
                <a:gd name="connsiteX25" fmla="*/ 173917 w 312158"/>
                <a:gd name="connsiteY25" fmla="*/ 0 h 312158"/>
                <a:gd name="connsiteX26" fmla="*/ 178287 w 312158"/>
                <a:gd name="connsiteY26" fmla="*/ 3568 h 312158"/>
                <a:gd name="connsiteX27" fmla="*/ 184450 w 312158"/>
                <a:gd name="connsiteY27" fmla="*/ 34462 h 312158"/>
                <a:gd name="connsiteX28" fmla="*/ 221989 w 312158"/>
                <a:gd name="connsiteY28" fmla="*/ 50035 h 312158"/>
                <a:gd name="connsiteX29" fmla="*/ 248184 w 312158"/>
                <a:gd name="connsiteY29" fmla="*/ 32554 h 312158"/>
                <a:gd name="connsiteX30" fmla="*/ 253816 w 312158"/>
                <a:gd name="connsiteY30" fmla="*/ 33111 h 312158"/>
                <a:gd name="connsiteX31" fmla="*/ 279056 w 312158"/>
                <a:gd name="connsiteY31" fmla="*/ 58351 h 312158"/>
                <a:gd name="connsiteX32" fmla="*/ 279614 w 312158"/>
                <a:gd name="connsiteY32" fmla="*/ 63984 h 312158"/>
                <a:gd name="connsiteX33" fmla="*/ 262106 w 312158"/>
                <a:gd name="connsiteY33" fmla="*/ 90169 h 312158"/>
                <a:gd name="connsiteX34" fmla="*/ 277678 w 312158"/>
                <a:gd name="connsiteY34" fmla="*/ 127708 h 312158"/>
                <a:gd name="connsiteX35" fmla="*/ 308591 w 312158"/>
                <a:gd name="connsiteY35" fmla="*/ 133871 h 312158"/>
                <a:gd name="connsiteX36" fmla="*/ 312158 w 312158"/>
                <a:gd name="connsiteY36" fmla="*/ 138242 h 312158"/>
                <a:gd name="connsiteX37" fmla="*/ 312158 w 312158"/>
                <a:gd name="connsiteY37" fmla="*/ 173917 h 312158"/>
                <a:gd name="connsiteX38" fmla="*/ 308591 w 312158"/>
                <a:gd name="connsiteY38" fmla="*/ 178287 h 312158"/>
                <a:gd name="connsiteX39" fmla="*/ 277696 w 312158"/>
                <a:gd name="connsiteY39" fmla="*/ 184450 h 312158"/>
                <a:gd name="connsiteX40" fmla="*/ 262124 w 312158"/>
                <a:gd name="connsiteY40" fmla="*/ 221989 h 312158"/>
                <a:gd name="connsiteX41" fmla="*/ 279605 w 312158"/>
                <a:gd name="connsiteY41" fmla="*/ 248184 h 312158"/>
                <a:gd name="connsiteX42" fmla="*/ 279047 w 312158"/>
                <a:gd name="connsiteY42" fmla="*/ 253816 h 312158"/>
                <a:gd name="connsiteX43" fmla="*/ 253807 w 312158"/>
                <a:gd name="connsiteY43" fmla="*/ 279056 h 312158"/>
                <a:gd name="connsiteX44" fmla="*/ 248175 w 312158"/>
                <a:gd name="connsiteY44" fmla="*/ 279614 h 312158"/>
                <a:gd name="connsiteX45" fmla="*/ 221989 w 312158"/>
                <a:gd name="connsiteY45" fmla="*/ 262106 h 312158"/>
                <a:gd name="connsiteX46" fmla="*/ 184450 w 312158"/>
                <a:gd name="connsiteY46" fmla="*/ 277678 h 312158"/>
                <a:gd name="connsiteX47" fmla="*/ 178287 w 312158"/>
                <a:gd name="connsiteY47" fmla="*/ 308591 h 312158"/>
                <a:gd name="connsiteX48" fmla="*/ 173917 w 312158"/>
                <a:gd name="connsiteY48" fmla="*/ 312158 h 312158"/>
                <a:gd name="connsiteX49" fmla="*/ 141898 w 312158"/>
                <a:gd name="connsiteY49" fmla="*/ 303240 h 312158"/>
                <a:gd name="connsiteX50" fmla="*/ 170260 w 312158"/>
                <a:gd name="connsiteY50" fmla="*/ 303240 h 312158"/>
                <a:gd name="connsiteX51" fmla="*/ 176280 w 312158"/>
                <a:gd name="connsiteY51" fmla="*/ 273067 h 312158"/>
                <a:gd name="connsiteX52" fmla="*/ 179759 w 312158"/>
                <a:gd name="connsiteY52" fmla="*/ 269571 h 312158"/>
                <a:gd name="connsiteX53" fmla="*/ 219577 w 312158"/>
                <a:gd name="connsiteY53" fmla="*/ 253071 h 312158"/>
                <a:gd name="connsiteX54" fmla="*/ 224513 w 312158"/>
                <a:gd name="connsiteY54" fmla="*/ 253071 h 312158"/>
                <a:gd name="connsiteX55" fmla="*/ 250097 w 312158"/>
                <a:gd name="connsiteY55" fmla="*/ 270169 h 312158"/>
                <a:gd name="connsiteX56" fmla="*/ 270164 w 312158"/>
                <a:gd name="connsiteY56" fmla="*/ 250101 h 312158"/>
                <a:gd name="connsiteX57" fmla="*/ 253067 w 312158"/>
                <a:gd name="connsiteY57" fmla="*/ 224518 h 312158"/>
                <a:gd name="connsiteX58" fmla="*/ 253067 w 312158"/>
                <a:gd name="connsiteY58" fmla="*/ 219581 h 312158"/>
                <a:gd name="connsiteX59" fmla="*/ 269567 w 312158"/>
                <a:gd name="connsiteY59" fmla="*/ 179763 h 312158"/>
                <a:gd name="connsiteX60" fmla="*/ 273063 w 312158"/>
                <a:gd name="connsiteY60" fmla="*/ 176285 h 312158"/>
                <a:gd name="connsiteX61" fmla="*/ 303240 w 312158"/>
                <a:gd name="connsiteY61" fmla="*/ 170260 h 312158"/>
                <a:gd name="connsiteX62" fmla="*/ 303240 w 312158"/>
                <a:gd name="connsiteY62" fmla="*/ 141898 h 312158"/>
                <a:gd name="connsiteX63" fmla="*/ 273067 w 312158"/>
                <a:gd name="connsiteY63" fmla="*/ 135878 h 312158"/>
                <a:gd name="connsiteX64" fmla="*/ 269571 w 312158"/>
                <a:gd name="connsiteY64" fmla="*/ 132400 h 312158"/>
                <a:gd name="connsiteX65" fmla="*/ 253071 w 312158"/>
                <a:gd name="connsiteY65" fmla="*/ 92582 h 312158"/>
                <a:gd name="connsiteX66" fmla="*/ 253071 w 312158"/>
                <a:gd name="connsiteY66" fmla="*/ 87645 h 312158"/>
                <a:gd name="connsiteX67" fmla="*/ 270169 w 312158"/>
                <a:gd name="connsiteY67" fmla="*/ 62062 h 312158"/>
                <a:gd name="connsiteX68" fmla="*/ 250101 w 312158"/>
                <a:gd name="connsiteY68" fmla="*/ 41994 h 312158"/>
                <a:gd name="connsiteX69" fmla="*/ 224518 w 312158"/>
                <a:gd name="connsiteY69" fmla="*/ 59092 h 312158"/>
                <a:gd name="connsiteX70" fmla="*/ 219581 w 312158"/>
                <a:gd name="connsiteY70" fmla="*/ 59092 h 312158"/>
                <a:gd name="connsiteX71" fmla="*/ 179763 w 312158"/>
                <a:gd name="connsiteY71" fmla="*/ 42592 h 312158"/>
                <a:gd name="connsiteX72" fmla="*/ 176285 w 312158"/>
                <a:gd name="connsiteY72" fmla="*/ 39096 h 312158"/>
                <a:gd name="connsiteX73" fmla="*/ 170260 w 312158"/>
                <a:gd name="connsiteY73" fmla="*/ 8919 h 312158"/>
                <a:gd name="connsiteX74" fmla="*/ 141898 w 312158"/>
                <a:gd name="connsiteY74" fmla="*/ 8919 h 312158"/>
                <a:gd name="connsiteX75" fmla="*/ 135878 w 312158"/>
                <a:gd name="connsiteY75" fmla="*/ 39091 h 312158"/>
                <a:gd name="connsiteX76" fmla="*/ 132400 w 312158"/>
                <a:gd name="connsiteY76" fmla="*/ 42587 h 312158"/>
                <a:gd name="connsiteX77" fmla="*/ 92582 w 312158"/>
                <a:gd name="connsiteY77" fmla="*/ 59087 h 312158"/>
                <a:gd name="connsiteX78" fmla="*/ 87645 w 312158"/>
                <a:gd name="connsiteY78" fmla="*/ 59087 h 312158"/>
                <a:gd name="connsiteX79" fmla="*/ 62062 w 312158"/>
                <a:gd name="connsiteY79" fmla="*/ 41990 h 312158"/>
                <a:gd name="connsiteX80" fmla="*/ 41994 w 312158"/>
                <a:gd name="connsiteY80" fmla="*/ 62057 h 312158"/>
                <a:gd name="connsiteX81" fmla="*/ 59092 w 312158"/>
                <a:gd name="connsiteY81" fmla="*/ 87641 h 312158"/>
                <a:gd name="connsiteX82" fmla="*/ 59092 w 312158"/>
                <a:gd name="connsiteY82" fmla="*/ 92577 h 312158"/>
                <a:gd name="connsiteX83" fmla="*/ 42592 w 312158"/>
                <a:gd name="connsiteY83" fmla="*/ 132395 h 312158"/>
                <a:gd name="connsiteX84" fmla="*/ 39096 w 312158"/>
                <a:gd name="connsiteY84" fmla="*/ 135874 h 312158"/>
                <a:gd name="connsiteX85" fmla="*/ 8919 w 312158"/>
                <a:gd name="connsiteY85" fmla="*/ 141898 h 312158"/>
                <a:gd name="connsiteX86" fmla="*/ 8919 w 312158"/>
                <a:gd name="connsiteY86" fmla="*/ 170260 h 312158"/>
                <a:gd name="connsiteX87" fmla="*/ 39091 w 312158"/>
                <a:gd name="connsiteY87" fmla="*/ 176280 h 312158"/>
                <a:gd name="connsiteX88" fmla="*/ 42587 w 312158"/>
                <a:gd name="connsiteY88" fmla="*/ 179759 h 312158"/>
                <a:gd name="connsiteX89" fmla="*/ 59087 w 312158"/>
                <a:gd name="connsiteY89" fmla="*/ 219577 h 312158"/>
                <a:gd name="connsiteX90" fmla="*/ 59087 w 312158"/>
                <a:gd name="connsiteY90" fmla="*/ 224513 h 312158"/>
                <a:gd name="connsiteX91" fmla="*/ 41990 w 312158"/>
                <a:gd name="connsiteY91" fmla="*/ 250097 h 312158"/>
                <a:gd name="connsiteX92" fmla="*/ 62057 w 312158"/>
                <a:gd name="connsiteY92" fmla="*/ 270164 h 312158"/>
                <a:gd name="connsiteX93" fmla="*/ 87641 w 312158"/>
                <a:gd name="connsiteY93" fmla="*/ 253067 h 312158"/>
                <a:gd name="connsiteX94" fmla="*/ 92577 w 312158"/>
                <a:gd name="connsiteY94" fmla="*/ 253067 h 312158"/>
                <a:gd name="connsiteX95" fmla="*/ 132395 w 312158"/>
                <a:gd name="connsiteY95" fmla="*/ 269567 h 312158"/>
                <a:gd name="connsiteX96" fmla="*/ 135874 w 312158"/>
                <a:gd name="connsiteY96" fmla="*/ 273063 h 312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312158" h="312158">
                  <a:moveTo>
                    <a:pt x="173917" y="312158"/>
                  </a:moveTo>
                  <a:lnTo>
                    <a:pt x="138242" y="312158"/>
                  </a:lnTo>
                  <a:cubicBezTo>
                    <a:pt x="136122" y="312159"/>
                    <a:pt x="134295" y="310668"/>
                    <a:pt x="133871" y="308591"/>
                  </a:cubicBezTo>
                  <a:lnTo>
                    <a:pt x="127708" y="277696"/>
                  </a:lnTo>
                  <a:cubicBezTo>
                    <a:pt x="114411" y="274648"/>
                    <a:pt x="101720" y="269384"/>
                    <a:pt x="90169" y="262124"/>
                  </a:cubicBezTo>
                  <a:lnTo>
                    <a:pt x="63975" y="279605"/>
                  </a:lnTo>
                  <a:cubicBezTo>
                    <a:pt x="62205" y="280787"/>
                    <a:pt x="59846" y="280553"/>
                    <a:pt x="58342" y="279047"/>
                  </a:cubicBezTo>
                  <a:lnTo>
                    <a:pt x="33102" y="253807"/>
                  </a:lnTo>
                  <a:cubicBezTo>
                    <a:pt x="31604" y="252302"/>
                    <a:pt x="31374" y="249950"/>
                    <a:pt x="32554" y="248184"/>
                  </a:cubicBezTo>
                  <a:lnTo>
                    <a:pt x="50057" y="221989"/>
                  </a:lnTo>
                  <a:cubicBezTo>
                    <a:pt x="42797" y="210438"/>
                    <a:pt x="37533" y="197748"/>
                    <a:pt x="34485" y="184450"/>
                  </a:cubicBezTo>
                  <a:lnTo>
                    <a:pt x="3568" y="178287"/>
                  </a:lnTo>
                  <a:cubicBezTo>
                    <a:pt x="1491" y="177863"/>
                    <a:pt x="0" y="176036"/>
                    <a:pt x="0" y="173917"/>
                  </a:cubicBezTo>
                  <a:lnTo>
                    <a:pt x="0" y="138242"/>
                  </a:lnTo>
                  <a:cubicBezTo>
                    <a:pt x="0" y="136122"/>
                    <a:pt x="1491" y="134295"/>
                    <a:pt x="3568" y="133871"/>
                  </a:cubicBezTo>
                  <a:lnTo>
                    <a:pt x="34462" y="127708"/>
                  </a:lnTo>
                  <a:cubicBezTo>
                    <a:pt x="37510" y="114411"/>
                    <a:pt x="42775" y="101720"/>
                    <a:pt x="50035" y="90169"/>
                  </a:cubicBezTo>
                  <a:lnTo>
                    <a:pt x="32554" y="63975"/>
                  </a:lnTo>
                  <a:cubicBezTo>
                    <a:pt x="31372" y="62205"/>
                    <a:pt x="31605" y="59846"/>
                    <a:pt x="33111" y="58342"/>
                  </a:cubicBezTo>
                  <a:lnTo>
                    <a:pt x="58351" y="33102"/>
                  </a:lnTo>
                  <a:cubicBezTo>
                    <a:pt x="59856" y="31604"/>
                    <a:pt x="62209" y="31374"/>
                    <a:pt x="63975" y="32554"/>
                  </a:cubicBezTo>
                  <a:lnTo>
                    <a:pt x="90169" y="50057"/>
                  </a:lnTo>
                  <a:cubicBezTo>
                    <a:pt x="101720" y="42797"/>
                    <a:pt x="114411" y="37533"/>
                    <a:pt x="127708" y="34485"/>
                  </a:cubicBezTo>
                  <a:lnTo>
                    <a:pt x="133871" y="3568"/>
                  </a:lnTo>
                  <a:cubicBezTo>
                    <a:pt x="134295" y="1491"/>
                    <a:pt x="136122" y="0"/>
                    <a:pt x="138242" y="0"/>
                  </a:cubicBezTo>
                  <a:lnTo>
                    <a:pt x="173917" y="0"/>
                  </a:lnTo>
                  <a:cubicBezTo>
                    <a:pt x="176036" y="0"/>
                    <a:pt x="177863" y="1491"/>
                    <a:pt x="178287" y="3568"/>
                  </a:cubicBezTo>
                  <a:lnTo>
                    <a:pt x="184450" y="34462"/>
                  </a:lnTo>
                  <a:cubicBezTo>
                    <a:pt x="197748" y="37510"/>
                    <a:pt x="210438" y="42775"/>
                    <a:pt x="221989" y="50035"/>
                  </a:cubicBezTo>
                  <a:lnTo>
                    <a:pt x="248184" y="32554"/>
                  </a:lnTo>
                  <a:cubicBezTo>
                    <a:pt x="249954" y="31372"/>
                    <a:pt x="252312" y="31605"/>
                    <a:pt x="253816" y="33111"/>
                  </a:cubicBezTo>
                  <a:lnTo>
                    <a:pt x="279056" y="58351"/>
                  </a:lnTo>
                  <a:cubicBezTo>
                    <a:pt x="280562" y="59855"/>
                    <a:pt x="280796" y="62214"/>
                    <a:pt x="279614" y="63984"/>
                  </a:cubicBezTo>
                  <a:lnTo>
                    <a:pt x="262106" y="90169"/>
                  </a:lnTo>
                  <a:cubicBezTo>
                    <a:pt x="269366" y="101720"/>
                    <a:pt x="274630" y="114411"/>
                    <a:pt x="277678" y="127708"/>
                  </a:cubicBezTo>
                  <a:lnTo>
                    <a:pt x="308591" y="133871"/>
                  </a:lnTo>
                  <a:cubicBezTo>
                    <a:pt x="310668" y="134295"/>
                    <a:pt x="312159" y="136122"/>
                    <a:pt x="312158" y="138242"/>
                  </a:cubicBezTo>
                  <a:lnTo>
                    <a:pt x="312158" y="173917"/>
                  </a:lnTo>
                  <a:cubicBezTo>
                    <a:pt x="312159" y="176036"/>
                    <a:pt x="310668" y="177863"/>
                    <a:pt x="308591" y="178287"/>
                  </a:cubicBezTo>
                  <a:lnTo>
                    <a:pt x="277696" y="184450"/>
                  </a:lnTo>
                  <a:cubicBezTo>
                    <a:pt x="274648" y="197748"/>
                    <a:pt x="269384" y="210438"/>
                    <a:pt x="262124" y="221989"/>
                  </a:cubicBezTo>
                  <a:lnTo>
                    <a:pt x="279605" y="248184"/>
                  </a:lnTo>
                  <a:cubicBezTo>
                    <a:pt x="280787" y="249954"/>
                    <a:pt x="280553" y="252312"/>
                    <a:pt x="279047" y="253816"/>
                  </a:cubicBezTo>
                  <a:lnTo>
                    <a:pt x="253807" y="279056"/>
                  </a:lnTo>
                  <a:cubicBezTo>
                    <a:pt x="252303" y="280562"/>
                    <a:pt x="249945" y="280796"/>
                    <a:pt x="248175" y="279614"/>
                  </a:cubicBezTo>
                  <a:lnTo>
                    <a:pt x="221989" y="262106"/>
                  </a:lnTo>
                  <a:cubicBezTo>
                    <a:pt x="210438" y="269366"/>
                    <a:pt x="197748" y="274630"/>
                    <a:pt x="184450" y="277678"/>
                  </a:cubicBezTo>
                  <a:lnTo>
                    <a:pt x="178287" y="308591"/>
                  </a:lnTo>
                  <a:cubicBezTo>
                    <a:pt x="177863" y="310668"/>
                    <a:pt x="176036" y="312159"/>
                    <a:pt x="173917" y="312158"/>
                  </a:cubicBezTo>
                  <a:close/>
                  <a:moveTo>
                    <a:pt x="141898" y="303240"/>
                  </a:moveTo>
                  <a:lnTo>
                    <a:pt x="170260" y="303240"/>
                  </a:lnTo>
                  <a:lnTo>
                    <a:pt x="176280" y="273067"/>
                  </a:lnTo>
                  <a:cubicBezTo>
                    <a:pt x="176631" y="271308"/>
                    <a:pt x="178002" y="269931"/>
                    <a:pt x="179759" y="269571"/>
                  </a:cubicBezTo>
                  <a:cubicBezTo>
                    <a:pt x="193968" y="266680"/>
                    <a:pt x="207487" y="261078"/>
                    <a:pt x="219577" y="253071"/>
                  </a:cubicBezTo>
                  <a:cubicBezTo>
                    <a:pt x="221072" y="252077"/>
                    <a:pt x="223018" y="252077"/>
                    <a:pt x="224513" y="253071"/>
                  </a:cubicBezTo>
                  <a:lnTo>
                    <a:pt x="250097" y="270169"/>
                  </a:lnTo>
                  <a:lnTo>
                    <a:pt x="270164" y="250101"/>
                  </a:lnTo>
                  <a:lnTo>
                    <a:pt x="253067" y="224518"/>
                  </a:lnTo>
                  <a:cubicBezTo>
                    <a:pt x="252073" y="223022"/>
                    <a:pt x="252073" y="221076"/>
                    <a:pt x="253067" y="219581"/>
                  </a:cubicBezTo>
                  <a:cubicBezTo>
                    <a:pt x="261074" y="207492"/>
                    <a:pt x="266676" y="193973"/>
                    <a:pt x="269567" y="179763"/>
                  </a:cubicBezTo>
                  <a:cubicBezTo>
                    <a:pt x="269926" y="178006"/>
                    <a:pt x="271304" y="176636"/>
                    <a:pt x="273063" y="176285"/>
                  </a:cubicBezTo>
                  <a:lnTo>
                    <a:pt x="303240" y="170260"/>
                  </a:lnTo>
                  <a:lnTo>
                    <a:pt x="303240" y="141898"/>
                  </a:lnTo>
                  <a:lnTo>
                    <a:pt x="273067" y="135878"/>
                  </a:lnTo>
                  <a:cubicBezTo>
                    <a:pt x="271308" y="135527"/>
                    <a:pt x="269931" y="134157"/>
                    <a:pt x="269571" y="132400"/>
                  </a:cubicBezTo>
                  <a:cubicBezTo>
                    <a:pt x="266680" y="118190"/>
                    <a:pt x="261078" y="104671"/>
                    <a:pt x="253071" y="92582"/>
                  </a:cubicBezTo>
                  <a:cubicBezTo>
                    <a:pt x="252077" y="91086"/>
                    <a:pt x="252077" y="89140"/>
                    <a:pt x="253071" y="87645"/>
                  </a:cubicBezTo>
                  <a:lnTo>
                    <a:pt x="270169" y="62062"/>
                  </a:lnTo>
                  <a:lnTo>
                    <a:pt x="250101" y="41994"/>
                  </a:lnTo>
                  <a:lnTo>
                    <a:pt x="224518" y="59092"/>
                  </a:lnTo>
                  <a:cubicBezTo>
                    <a:pt x="223022" y="60086"/>
                    <a:pt x="221076" y="60086"/>
                    <a:pt x="219581" y="59092"/>
                  </a:cubicBezTo>
                  <a:cubicBezTo>
                    <a:pt x="207492" y="51085"/>
                    <a:pt x="193973" y="45483"/>
                    <a:pt x="179763" y="42592"/>
                  </a:cubicBezTo>
                  <a:cubicBezTo>
                    <a:pt x="178006" y="42232"/>
                    <a:pt x="176636" y="40854"/>
                    <a:pt x="176285" y="39096"/>
                  </a:cubicBezTo>
                  <a:lnTo>
                    <a:pt x="170260" y="8919"/>
                  </a:lnTo>
                  <a:lnTo>
                    <a:pt x="141898" y="8919"/>
                  </a:lnTo>
                  <a:lnTo>
                    <a:pt x="135878" y="39091"/>
                  </a:lnTo>
                  <a:cubicBezTo>
                    <a:pt x="135527" y="40850"/>
                    <a:pt x="134157" y="42227"/>
                    <a:pt x="132400" y="42587"/>
                  </a:cubicBezTo>
                  <a:cubicBezTo>
                    <a:pt x="118190" y="45478"/>
                    <a:pt x="104671" y="51080"/>
                    <a:pt x="92582" y="59087"/>
                  </a:cubicBezTo>
                  <a:cubicBezTo>
                    <a:pt x="91086" y="60081"/>
                    <a:pt x="89140" y="60081"/>
                    <a:pt x="87645" y="59087"/>
                  </a:cubicBezTo>
                  <a:lnTo>
                    <a:pt x="62062" y="41990"/>
                  </a:lnTo>
                  <a:lnTo>
                    <a:pt x="41994" y="62057"/>
                  </a:lnTo>
                  <a:lnTo>
                    <a:pt x="59092" y="87641"/>
                  </a:lnTo>
                  <a:cubicBezTo>
                    <a:pt x="60086" y="89136"/>
                    <a:pt x="60086" y="91082"/>
                    <a:pt x="59092" y="92577"/>
                  </a:cubicBezTo>
                  <a:cubicBezTo>
                    <a:pt x="51085" y="104667"/>
                    <a:pt x="45483" y="118186"/>
                    <a:pt x="42592" y="132395"/>
                  </a:cubicBezTo>
                  <a:cubicBezTo>
                    <a:pt x="42232" y="134152"/>
                    <a:pt x="40854" y="135523"/>
                    <a:pt x="39096" y="135874"/>
                  </a:cubicBezTo>
                  <a:lnTo>
                    <a:pt x="8919" y="141898"/>
                  </a:lnTo>
                  <a:lnTo>
                    <a:pt x="8919" y="170260"/>
                  </a:lnTo>
                  <a:lnTo>
                    <a:pt x="39091" y="176280"/>
                  </a:lnTo>
                  <a:cubicBezTo>
                    <a:pt x="40850" y="176631"/>
                    <a:pt x="42227" y="178002"/>
                    <a:pt x="42587" y="179759"/>
                  </a:cubicBezTo>
                  <a:cubicBezTo>
                    <a:pt x="45478" y="193968"/>
                    <a:pt x="51080" y="207487"/>
                    <a:pt x="59087" y="219577"/>
                  </a:cubicBezTo>
                  <a:cubicBezTo>
                    <a:pt x="60081" y="221072"/>
                    <a:pt x="60081" y="223018"/>
                    <a:pt x="59087" y="224513"/>
                  </a:cubicBezTo>
                  <a:lnTo>
                    <a:pt x="41990" y="250097"/>
                  </a:lnTo>
                  <a:lnTo>
                    <a:pt x="62057" y="270164"/>
                  </a:lnTo>
                  <a:lnTo>
                    <a:pt x="87641" y="253067"/>
                  </a:lnTo>
                  <a:cubicBezTo>
                    <a:pt x="89136" y="252073"/>
                    <a:pt x="91082" y="252073"/>
                    <a:pt x="92577" y="253067"/>
                  </a:cubicBezTo>
                  <a:cubicBezTo>
                    <a:pt x="104667" y="261074"/>
                    <a:pt x="118186" y="266676"/>
                    <a:pt x="132395" y="269567"/>
                  </a:cubicBezTo>
                  <a:cubicBezTo>
                    <a:pt x="134152" y="269926"/>
                    <a:pt x="135523" y="271304"/>
                    <a:pt x="135874" y="273063"/>
                  </a:cubicBezTo>
                  <a:close/>
                </a:path>
              </a:pathLst>
            </a:custGeom>
            <a:grpFill/>
            <a:ln w="4376"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6A1DFD64-51DD-20E6-0C7D-6B756943944F}"/>
                </a:ext>
              </a:extLst>
            </p:cNvPr>
            <p:cNvSpPr/>
            <p:nvPr/>
          </p:nvSpPr>
          <p:spPr>
            <a:xfrm>
              <a:off x="6335559" y="1111332"/>
              <a:ext cx="169457" cy="145173"/>
            </a:xfrm>
            <a:custGeom>
              <a:avLst/>
              <a:gdLst>
                <a:gd name="connsiteX0" fmla="*/ 142257 w 169457"/>
                <a:gd name="connsiteY0" fmla="*/ 145172 h 145173"/>
                <a:gd name="connsiteX1" fmla="*/ 141432 w 169457"/>
                <a:gd name="connsiteY1" fmla="*/ 145096 h 145173"/>
                <a:gd name="connsiteX2" fmla="*/ 138150 w 169457"/>
                <a:gd name="connsiteY2" fmla="*/ 142451 h 145173"/>
                <a:gd name="connsiteX3" fmla="*/ 62142 w 169457"/>
                <a:gd name="connsiteY3" fmla="*/ 111621 h 145173"/>
                <a:gd name="connsiteX4" fmla="*/ 31312 w 169457"/>
                <a:gd name="connsiteY4" fmla="*/ 142451 h 145173"/>
                <a:gd name="connsiteX5" fmla="*/ 25467 w 169457"/>
                <a:gd name="connsiteY5" fmla="*/ 144819 h 145173"/>
                <a:gd name="connsiteX6" fmla="*/ 24007 w 169457"/>
                <a:gd name="connsiteY6" fmla="*/ 143821 h 145173"/>
                <a:gd name="connsiteX7" fmla="*/ 25637 w 169457"/>
                <a:gd name="connsiteY7" fmla="*/ 24007 h 145173"/>
                <a:gd name="connsiteX8" fmla="*/ 145450 w 169457"/>
                <a:gd name="connsiteY8" fmla="*/ 25637 h 145173"/>
                <a:gd name="connsiteX9" fmla="*/ 145450 w 169457"/>
                <a:gd name="connsiteY9" fmla="*/ 143821 h 145173"/>
                <a:gd name="connsiteX10" fmla="*/ 142257 w 169457"/>
                <a:gd name="connsiteY10" fmla="*/ 145172 h 145173"/>
                <a:gd name="connsiteX11" fmla="*/ 84731 w 169457"/>
                <a:gd name="connsiteY11" fmla="*/ 98125 h 145173"/>
                <a:gd name="connsiteX12" fmla="*/ 143363 w 169457"/>
                <a:gd name="connsiteY12" fmla="*/ 132788 h 145173"/>
                <a:gd name="connsiteX13" fmla="*/ 132767 w 169457"/>
                <a:gd name="connsiteY13" fmla="*/ 26102 h 145173"/>
                <a:gd name="connsiteX14" fmla="*/ 26081 w 169457"/>
                <a:gd name="connsiteY14" fmla="*/ 36697 h 145173"/>
                <a:gd name="connsiteX15" fmla="*/ 26081 w 169457"/>
                <a:gd name="connsiteY15" fmla="*/ 132788 h 145173"/>
                <a:gd name="connsiteX16" fmla="*/ 84731 w 169457"/>
                <a:gd name="connsiteY16" fmla="*/ 98125 h 145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9457" h="145173">
                  <a:moveTo>
                    <a:pt x="142257" y="145172"/>
                  </a:moveTo>
                  <a:cubicBezTo>
                    <a:pt x="141981" y="145171"/>
                    <a:pt x="141704" y="145146"/>
                    <a:pt x="141432" y="145096"/>
                  </a:cubicBezTo>
                  <a:cubicBezTo>
                    <a:pt x="139964" y="144820"/>
                    <a:pt x="138732" y="143827"/>
                    <a:pt x="138150" y="142451"/>
                  </a:cubicBezTo>
                  <a:cubicBezTo>
                    <a:pt x="125675" y="112949"/>
                    <a:pt x="91645" y="99146"/>
                    <a:pt x="62142" y="111621"/>
                  </a:cubicBezTo>
                  <a:cubicBezTo>
                    <a:pt x="48247" y="117498"/>
                    <a:pt x="37188" y="128556"/>
                    <a:pt x="31312" y="142451"/>
                  </a:cubicBezTo>
                  <a:cubicBezTo>
                    <a:pt x="30352" y="144720"/>
                    <a:pt x="27735" y="145780"/>
                    <a:pt x="25467" y="144819"/>
                  </a:cubicBezTo>
                  <a:cubicBezTo>
                    <a:pt x="24918" y="144587"/>
                    <a:pt x="24422" y="144247"/>
                    <a:pt x="24007" y="143821"/>
                  </a:cubicBezTo>
                  <a:cubicBezTo>
                    <a:pt x="-8628" y="110285"/>
                    <a:pt x="-7899" y="56643"/>
                    <a:pt x="25637" y="24007"/>
                  </a:cubicBezTo>
                  <a:cubicBezTo>
                    <a:pt x="59172" y="-8628"/>
                    <a:pt x="112815" y="-7899"/>
                    <a:pt x="145450" y="25637"/>
                  </a:cubicBezTo>
                  <a:cubicBezTo>
                    <a:pt x="177460" y="58529"/>
                    <a:pt x="177460" y="110928"/>
                    <a:pt x="145450" y="143821"/>
                  </a:cubicBezTo>
                  <a:cubicBezTo>
                    <a:pt x="144612" y="144683"/>
                    <a:pt x="143461" y="145170"/>
                    <a:pt x="142257" y="145172"/>
                  </a:cubicBezTo>
                  <a:close/>
                  <a:moveTo>
                    <a:pt x="84731" y="98125"/>
                  </a:moveTo>
                  <a:cubicBezTo>
                    <a:pt x="109140" y="98100"/>
                    <a:pt x="131620" y="111390"/>
                    <a:pt x="143363" y="132788"/>
                  </a:cubicBezTo>
                  <a:cubicBezTo>
                    <a:pt x="169898" y="100402"/>
                    <a:pt x="165154" y="52636"/>
                    <a:pt x="132767" y="26102"/>
                  </a:cubicBezTo>
                  <a:cubicBezTo>
                    <a:pt x="100381" y="-433"/>
                    <a:pt x="52616" y="4311"/>
                    <a:pt x="26081" y="36697"/>
                  </a:cubicBezTo>
                  <a:cubicBezTo>
                    <a:pt x="3190" y="64638"/>
                    <a:pt x="3190" y="104848"/>
                    <a:pt x="26081" y="132788"/>
                  </a:cubicBezTo>
                  <a:cubicBezTo>
                    <a:pt x="37828" y="111384"/>
                    <a:pt x="60315" y="98093"/>
                    <a:pt x="84731" y="98125"/>
                  </a:cubicBezTo>
                  <a:close/>
                </a:path>
              </a:pathLst>
            </a:custGeom>
            <a:grpFill/>
            <a:ln w="4376" cap="flat">
              <a:no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907D9E10-FF5F-5F28-A911-AA7CAB5464B5}"/>
                </a:ext>
              </a:extLst>
            </p:cNvPr>
            <p:cNvSpPr/>
            <p:nvPr/>
          </p:nvSpPr>
          <p:spPr>
            <a:xfrm>
              <a:off x="6358317" y="1209440"/>
              <a:ext cx="123983" cy="71367"/>
            </a:xfrm>
            <a:custGeom>
              <a:avLst/>
              <a:gdLst>
                <a:gd name="connsiteX0" fmla="*/ 61974 w 123983"/>
                <a:gd name="connsiteY0" fmla="*/ 71367 h 71367"/>
                <a:gd name="connsiteX1" fmla="*/ 1250 w 123983"/>
                <a:gd name="connsiteY1" fmla="*/ 45712 h 71367"/>
                <a:gd name="connsiteX2" fmla="*/ 358 w 123983"/>
                <a:gd name="connsiteY2" fmla="*/ 40864 h 71367"/>
                <a:gd name="connsiteX3" fmla="*/ 88067 w 123983"/>
                <a:gd name="connsiteY3" fmla="*/ 5306 h 71367"/>
                <a:gd name="connsiteX4" fmla="*/ 123625 w 123983"/>
                <a:gd name="connsiteY4" fmla="*/ 40864 h 71367"/>
                <a:gd name="connsiteX5" fmla="*/ 122733 w 123983"/>
                <a:gd name="connsiteY5" fmla="*/ 45712 h 71367"/>
                <a:gd name="connsiteX6" fmla="*/ 61974 w 123983"/>
                <a:gd name="connsiteY6" fmla="*/ 71367 h 71367"/>
                <a:gd name="connsiteX7" fmla="*/ 9799 w 123983"/>
                <a:gd name="connsiteY7" fmla="*/ 41618 h 71367"/>
                <a:gd name="connsiteX8" fmla="*/ 114149 w 123983"/>
                <a:gd name="connsiteY8" fmla="*/ 41618 h 71367"/>
                <a:gd name="connsiteX9" fmla="*/ 36643 w 123983"/>
                <a:gd name="connsiteY9" fmla="*/ 14774 h 71367"/>
                <a:gd name="connsiteX10" fmla="*/ 9799 w 123983"/>
                <a:gd name="connsiteY10" fmla="*/ 41618 h 71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3983" h="71367">
                  <a:moveTo>
                    <a:pt x="61974" y="71367"/>
                  </a:moveTo>
                  <a:cubicBezTo>
                    <a:pt x="39084" y="71439"/>
                    <a:pt x="17155" y="62174"/>
                    <a:pt x="1250" y="45712"/>
                  </a:cubicBezTo>
                  <a:cubicBezTo>
                    <a:pt x="6" y="44422"/>
                    <a:pt x="-345" y="42513"/>
                    <a:pt x="358" y="40864"/>
                  </a:cubicBezTo>
                  <a:cubicBezTo>
                    <a:pt x="14759" y="6825"/>
                    <a:pt x="54028" y="-9095"/>
                    <a:pt x="88067" y="5306"/>
                  </a:cubicBezTo>
                  <a:cubicBezTo>
                    <a:pt x="104092" y="12086"/>
                    <a:pt x="116846" y="24840"/>
                    <a:pt x="123625" y="40864"/>
                  </a:cubicBezTo>
                  <a:cubicBezTo>
                    <a:pt x="124329" y="42513"/>
                    <a:pt x="123977" y="44422"/>
                    <a:pt x="122733" y="45712"/>
                  </a:cubicBezTo>
                  <a:cubicBezTo>
                    <a:pt x="106820" y="62183"/>
                    <a:pt x="84876" y="71448"/>
                    <a:pt x="61974" y="71367"/>
                  </a:cubicBezTo>
                  <a:close/>
                  <a:moveTo>
                    <a:pt x="9799" y="41618"/>
                  </a:moveTo>
                  <a:cubicBezTo>
                    <a:pt x="39041" y="69384"/>
                    <a:pt x="84906" y="69384"/>
                    <a:pt x="114149" y="41618"/>
                  </a:cubicBezTo>
                  <a:cubicBezTo>
                    <a:pt x="100159" y="12803"/>
                    <a:pt x="65458" y="784"/>
                    <a:pt x="36643" y="14774"/>
                  </a:cubicBezTo>
                  <a:cubicBezTo>
                    <a:pt x="24937" y="20457"/>
                    <a:pt x="15482" y="29912"/>
                    <a:pt x="9799" y="41618"/>
                  </a:cubicBezTo>
                  <a:close/>
                </a:path>
              </a:pathLst>
            </a:custGeom>
            <a:grpFill/>
            <a:ln w="4376" cap="flat">
              <a:no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B404F751-2B3B-9F0E-B19C-328407E257DF}"/>
                </a:ext>
              </a:extLst>
            </p:cNvPr>
            <p:cNvSpPr/>
            <p:nvPr/>
          </p:nvSpPr>
          <p:spPr>
            <a:xfrm>
              <a:off x="6389075" y="1138106"/>
              <a:ext cx="62431" cy="62431"/>
            </a:xfrm>
            <a:custGeom>
              <a:avLst/>
              <a:gdLst>
                <a:gd name="connsiteX0" fmla="*/ 31216 w 62431"/>
                <a:gd name="connsiteY0" fmla="*/ 62432 h 62431"/>
                <a:gd name="connsiteX1" fmla="*/ 0 w 62431"/>
                <a:gd name="connsiteY1" fmla="*/ 31216 h 62431"/>
                <a:gd name="connsiteX2" fmla="*/ 31216 w 62431"/>
                <a:gd name="connsiteY2" fmla="*/ 0 h 62431"/>
                <a:gd name="connsiteX3" fmla="*/ 62432 w 62431"/>
                <a:gd name="connsiteY3" fmla="*/ 31216 h 62431"/>
                <a:gd name="connsiteX4" fmla="*/ 31216 w 62431"/>
                <a:gd name="connsiteY4" fmla="*/ 62432 h 62431"/>
                <a:gd name="connsiteX5" fmla="*/ 31216 w 62431"/>
                <a:gd name="connsiteY5" fmla="*/ 8919 h 62431"/>
                <a:gd name="connsiteX6" fmla="*/ 8919 w 62431"/>
                <a:gd name="connsiteY6" fmla="*/ 31216 h 62431"/>
                <a:gd name="connsiteX7" fmla="*/ 31216 w 62431"/>
                <a:gd name="connsiteY7" fmla="*/ 53513 h 62431"/>
                <a:gd name="connsiteX8" fmla="*/ 53513 w 62431"/>
                <a:gd name="connsiteY8" fmla="*/ 31216 h 62431"/>
                <a:gd name="connsiteX9" fmla="*/ 31216 w 62431"/>
                <a:gd name="connsiteY9" fmla="*/ 8919 h 6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431" h="62431">
                  <a:moveTo>
                    <a:pt x="31216" y="62432"/>
                  </a:moveTo>
                  <a:cubicBezTo>
                    <a:pt x="13976" y="62432"/>
                    <a:pt x="0" y="48456"/>
                    <a:pt x="0" y="31216"/>
                  </a:cubicBezTo>
                  <a:cubicBezTo>
                    <a:pt x="0" y="13976"/>
                    <a:pt x="13976" y="0"/>
                    <a:pt x="31216" y="0"/>
                  </a:cubicBezTo>
                  <a:cubicBezTo>
                    <a:pt x="48456" y="0"/>
                    <a:pt x="62432" y="13976"/>
                    <a:pt x="62432" y="31216"/>
                  </a:cubicBezTo>
                  <a:cubicBezTo>
                    <a:pt x="62412" y="48448"/>
                    <a:pt x="48448" y="62412"/>
                    <a:pt x="31216" y="62432"/>
                  </a:cubicBezTo>
                  <a:close/>
                  <a:moveTo>
                    <a:pt x="31216" y="8919"/>
                  </a:moveTo>
                  <a:cubicBezTo>
                    <a:pt x="18902" y="8919"/>
                    <a:pt x="8919" y="18902"/>
                    <a:pt x="8919" y="31216"/>
                  </a:cubicBezTo>
                  <a:cubicBezTo>
                    <a:pt x="8919" y="43530"/>
                    <a:pt x="18902" y="53513"/>
                    <a:pt x="31216" y="53513"/>
                  </a:cubicBezTo>
                  <a:cubicBezTo>
                    <a:pt x="43530" y="53513"/>
                    <a:pt x="53513" y="43530"/>
                    <a:pt x="53513" y="31216"/>
                  </a:cubicBezTo>
                  <a:cubicBezTo>
                    <a:pt x="53498" y="18907"/>
                    <a:pt x="43524" y="8934"/>
                    <a:pt x="31216" y="8919"/>
                  </a:cubicBezTo>
                  <a:close/>
                </a:path>
              </a:pathLst>
            </a:custGeom>
            <a:grpFill/>
            <a:ln w="4376" cap="flat">
              <a:noFill/>
              <a:prstDash val="solid"/>
              <a:miter/>
            </a:ln>
          </p:spPr>
          <p:txBody>
            <a:bodyPr rtlCol="0" anchor="ctr"/>
            <a:lstStyle/>
            <a:p>
              <a:endParaRPr lang="en-US"/>
            </a:p>
          </p:txBody>
        </p:sp>
      </p:grpSp>
    </p:spTree>
    <p:extLst>
      <p:ext uri="{BB962C8B-B14F-4D97-AF65-F5344CB8AC3E}">
        <p14:creationId xmlns:p14="http://schemas.microsoft.com/office/powerpoint/2010/main" val="41224457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5DEC96-B03F-E8F4-DF1B-1A0BD1BA6D19}"/>
            </a:ext>
          </a:extLst>
        </p:cNvPr>
        <p:cNvGrpSpPr/>
        <p:nvPr/>
      </p:nvGrpSpPr>
      <p:grpSpPr>
        <a:xfrm>
          <a:off x="0" y="0"/>
          <a:ext cx="0" cy="0"/>
          <a:chOff x="0" y="0"/>
          <a:chExt cx="0" cy="0"/>
        </a:xfrm>
      </p:grpSpPr>
      <p:sp>
        <p:nvSpPr>
          <p:cNvPr id="6" name="Title 4">
            <a:extLst>
              <a:ext uri="{FF2B5EF4-FFF2-40B4-BE49-F238E27FC236}">
                <a16:creationId xmlns:a16="http://schemas.microsoft.com/office/drawing/2014/main" id="{E6ADEA68-095F-947B-12CA-40004AD75AEE}"/>
              </a:ext>
            </a:extLst>
          </p:cNvPr>
          <p:cNvSpPr txBox="1">
            <a:spLocks/>
          </p:cNvSpPr>
          <p:nvPr/>
        </p:nvSpPr>
        <p:spPr>
          <a:xfrm>
            <a:off x="526302" y="542926"/>
            <a:ext cx="11030698"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150" normalizeH="0" baseline="0" noProof="0">
                <a:ln>
                  <a:noFill/>
                </a:ln>
                <a:solidFill>
                  <a:schemeClr val="accent1"/>
                </a:solidFill>
                <a:effectLst/>
                <a:uLnTx/>
                <a:uFillTx/>
                <a:latin typeface="Onest" pitchFamily="2" charset="0"/>
              </a:rPr>
              <a:t>Go-To-Market</a:t>
            </a:r>
            <a:r>
              <a:rPr kumimoji="0" lang="en-US" b="0" i="0" u="none" strike="noStrike" kern="1200" cap="none" spc="-150" normalizeH="0" baseline="0" noProof="0">
                <a:ln>
                  <a:noFill/>
                </a:ln>
                <a:solidFill>
                  <a:schemeClr val="accent2"/>
                </a:solidFill>
                <a:effectLst/>
                <a:uLnTx/>
                <a:uFillTx/>
                <a:latin typeface="Onest" pitchFamily="2" charset="0"/>
              </a:rPr>
              <a:t>.</a:t>
            </a:r>
          </a:p>
        </p:txBody>
      </p:sp>
      <p:sp>
        <p:nvSpPr>
          <p:cNvPr id="12" name="Title 4">
            <a:extLst>
              <a:ext uri="{FF2B5EF4-FFF2-40B4-BE49-F238E27FC236}">
                <a16:creationId xmlns:a16="http://schemas.microsoft.com/office/drawing/2014/main" id="{90526E08-B57B-DDA4-99DC-CD3AC9E195C8}"/>
              </a:ext>
            </a:extLst>
          </p:cNvPr>
          <p:cNvSpPr txBox="1">
            <a:spLocks/>
          </p:cNvSpPr>
          <p:nvPr/>
        </p:nvSpPr>
        <p:spPr>
          <a:xfrm>
            <a:off x="526301" y="285750"/>
            <a:ext cx="2131173"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1600">
                <a:solidFill>
                  <a:schemeClr val="accent2"/>
                </a:solidFill>
                <a:latin typeface="Onest ExtraBold" pitchFamily="2" charset="0"/>
              </a:rPr>
              <a:t>FINANCIALS</a:t>
            </a:r>
            <a:endParaRPr kumimoji="0" lang="en-US" sz="1600" b="0" i="0" u="none" strike="noStrike" kern="1200" cap="none" spc="0" normalizeH="0" baseline="0" noProof="0">
              <a:ln>
                <a:noFill/>
              </a:ln>
              <a:solidFill>
                <a:schemeClr val="accent2"/>
              </a:solidFill>
              <a:effectLst/>
              <a:uLnTx/>
              <a:uFillTx/>
              <a:latin typeface="Onest ExtraBold" pitchFamily="2" charset="0"/>
            </a:endParaRPr>
          </a:p>
        </p:txBody>
      </p:sp>
      <p:sp>
        <p:nvSpPr>
          <p:cNvPr id="7" name="TextBox 6">
            <a:extLst>
              <a:ext uri="{FF2B5EF4-FFF2-40B4-BE49-F238E27FC236}">
                <a16:creationId xmlns:a16="http://schemas.microsoft.com/office/drawing/2014/main" id="{25F97D6D-2F2B-7F56-BAD8-F40EB181B5D1}"/>
              </a:ext>
            </a:extLst>
          </p:cNvPr>
          <p:cNvSpPr txBox="1"/>
          <p:nvPr/>
        </p:nvSpPr>
        <p:spPr>
          <a:xfrm>
            <a:off x="545964" y="1803782"/>
            <a:ext cx="4191135" cy="2384820"/>
          </a:xfrm>
          <a:prstGeom prst="rect">
            <a:avLst/>
          </a:prstGeom>
          <a:noFill/>
        </p:spPr>
        <p:txBody>
          <a:bodyPr wrap="square" rtlCol="0">
            <a:spAutoFit/>
          </a:bodyPr>
          <a:lstStyle/>
          <a:p>
            <a:pPr>
              <a:lnSpc>
                <a:spcPct val="90000"/>
              </a:lnSpc>
              <a:spcAft>
                <a:spcPts val="1200"/>
              </a:spcAft>
            </a:pPr>
            <a:r>
              <a:rPr lang="en-US" sz="1200">
                <a:solidFill>
                  <a:schemeClr val="accent6"/>
                </a:solidFill>
                <a:latin typeface="Onest" pitchFamily="2" charset="0"/>
              </a:rPr>
              <a:t>Outline your strategy for introducing and expanding your product or service in the market. Detail how you plan to reach and acquire customers, including target markets, customer segments, and distribution channels.</a:t>
            </a:r>
          </a:p>
          <a:p>
            <a:pPr>
              <a:lnSpc>
                <a:spcPct val="90000"/>
              </a:lnSpc>
              <a:spcAft>
                <a:spcPts val="1200"/>
              </a:spcAft>
            </a:pPr>
            <a:r>
              <a:rPr lang="en-US" sz="1200">
                <a:solidFill>
                  <a:schemeClr val="accent6"/>
                </a:solidFill>
                <a:latin typeface="Onest" pitchFamily="2" charset="0"/>
              </a:rPr>
              <a:t>Explain your approach for scaling these efforts as your company grows, whether through expanding into new markets or increasing marketing spend. </a:t>
            </a:r>
          </a:p>
          <a:p>
            <a:pPr>
              <a:lnSpc>
                <a:spcPct val="90000"/>
              </a:lnSpc>
              <a:spcAft>
                <a:spcPts val="1200"/>
              </a:spcAft>
            </a:pPr>
            <a:r>
              <a:rPr lang="en-US" sz="1200">
                <a:solidFill>
                  <a:schemeClr val="accent6"/>
                </a:solidFill>
                <a:latin typeface="Onest" pitchFamily="2" charset="0"/>
              </a:rPr>
              <a:t>Highlight any strategic partnerships or channels that will be instrumental in your growth, emphasizing how they will help you reach new customers and drive sales. </a:t>
            </a:r>
          </a:p>
          <a:p>
            <a:pPr>
              <a:lnSpc>
                <a:spcPct val="90000"/>
              </a:lnSpc>
              <a:spcAft>
                <a:spcPts val="1200"/>
              </a:spcAft>
            </a:pPr>
            <a:endParaRPr lang="en-US" sz="1200">
              <a:solidFill>
                <a:schemeClr val="accent6"/>
              </a:solidFill>
              <a:latin typeface="Onest" pitchFamily="2" charset="0"/>
            </a:endParaRPr>
          </a:p>
        </p:txBody>
      </p:sp>
      <p:sp>
        <p:nvSpPr>
          <p:cNvPr id="11" name="TextBox 10">
            <a:extLst>
              <a:ext uri="{FF2B5EF4-FFF2-40B4-BE49-F238E27FC236}">
                <a16:creationId xmlns:a16="http://schemas.microsoft.com/office/drawing/2014/main" id="{5E51C41B-6F92-2120-934E-E610EA59B72E}"/>
              </a:ext>
            </a:extLst>
          </p:cNvPr>
          <p:cNvSpPr txBox="1"/>
          <p:nvPr/>
        </p:nvSpPr>
        <p:spPr>
          <a:xfrm>
            <a:off x="545965" y="1356107"/>
            <a:ext cx="3877510" cy="442942"/>
          </a:xfrm>
          <a:prstGeom prst="rect">
            <a:avLst/>
          </a:prstGeom>
          <a:noFill/>
        </p:spPr>
        <p:txBody>
          <a:bodyPr wrap="square" rtlCol="0">
            <a:spAutoFit/>
          </a:bodyPr>
          <a:lstStyle/>
          <a:p>
            <a:pPr>
              <a:lnSpc>
                <a:spcPct val="120000"/>
              </a:lnSpc>
            </a:pPr>
            <a:r>
              <a:rPr lang="en-US" sz="2000">
                <a:solidFill>
                  <a:schemeClr val="accent1"/>
                </a:solidFill>
                <a:latin typeface="Onest" pitchFamily="2" charset="0"/>
                <a:cs typeface="Wix Madefor Display" panose="020B0503020203020203" pitchFamily="34" charset="0"/>
              </a:rPr>
              <a:t>Overview</a:t>
            </a:r>
          </a:p>
        </p:txBody>
      </p:sp>
      <p:sp>
        <p:nvSpPr>
          <p:cNvPr id="14" name="Rectangle: Rounded Corners 13">
            <a:extLst>
              <a:ext uri="{FF2B5EF4-FFF2-40B4-BE49-F238E27FC236}">
                <a16:creationId xmlns:a16="http://schemas.microsoft.com/office/drawing/2014/main" id="{1FF713DC-2A27-79CE-391E-4A86405163B2}"/>
              </a:ext>
            </a:extLst>
          </p:cNvPr>
          <p:cNvSpPr/>
          <p:nvPr/>
        </p:nvSpPr>
        <p:spPr>
          <a:xfrm>
            <a:off x="5133340" y="1422886"/>
            <a:ext cx="3112254" cy="2047082"/>
          </a:xfrm>
          <a:prstGeom prst="roundRect">
            <a:avLst>
              <a:gd name="adj" fmla="val 3493"/>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a:extLst>
              <a:ext uri="{FF2B5EF4-FFF2-40B4-BE49-F238E27FC236}">
                <a16:creationId xmlns:a16="http://schemas.microsoft.com/office/drawing/2014/main" id="{42448E2F-9753-DF62-CA3C-CECB32775A60}"/>
              </a:ext>
            </a:extLst>
          </p:cNvPr>
          <p:cNvSpPr txBox="1">
            <a:spLocks/>
          </p:cNvSpPr>
          <p:nvPr/>
        </p:nvSpPr>
        <p:spPr>
          <a:xfrm>
            <a:off x="5294390" y="1613785"/>
            <a:ext cx="2739630"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000">
                <a:solidFill>
                  <a:schemeClr val="accent2"/>
                </a:solidFill>
                <a:latin typeface="Onest" pitchFamily="2" charset="0"/>
                <a:ea typeface="+mn-ea"/>
                <a:cs typeface="Wix Madefor Display" panose="020B0503020203020203" pitchFamily="34" charset="0"/>
              </a:rPr>
              <a:t>Target Market</a:t>
            </a:r>
          </a:p>
        </p:txBody>
      </p:sp>
      <p:sp>
        <p:nvSpPr>
          <p:cNvPr id="16" name="Rectangle: Rounded Corners 15">
            <a:extLst>
              <a:ext uri="{FF2B5EF4-FFF2-40B4-BE49-F238E27FC236}">
                <a16:creationId xmlns:a16="http://schemas.microsoft.com/office/drawing/2014/main" id="{53269444-A4E3-DE0A-A16D-994587FAC580}"/>
              </a:ext>
            </a:extLst>
          </p:cNvPr>
          <p:cNvSpPr/>
          <p:nvPr/>
        </p:nvSpPr>
        <p:spPr>
          <a:xfrm>
            <a:off x="7573963" y="2812653"/>
            <a:ext cx="511175" cy="486890"/>
          </a:xfrm>
          <a:prstGeom prst="roundRect">
            <a:avLst>
              <a:gd name="adj" fmla="val 10176"/>
            </a:avLst>
          </a:prstGeom>
          <a:solidFill>
            <a:schemeClr val="accent5">
              <a:lumMod val="90000"/>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3C6936CD-EA53-BAF7-37EA-4A2572E1F961}"/>
              </a:ext>
            </a:extLst>
          </p:cNvPr>
          <p:cNvSpPr txBox="1"/>
          <p:nvPr/>
        </p:nvSpPr>
        <p:spPr>
          <a:xfrm>
            <a:off x="5294390" y="2005526"/>
            <a:ext cx="2152573" cy="646331"/>
          </a:xfrm>
          <a:prstGeom prst="rect">
            <a:avLst/>
          </a:prstGeom>
          <a:noFill/>
        </p:spPr>
        <p:txBody>
          <a:bodyPr wrap="square" rtlCol="0">
            <a:spAutoFit/>
          </a:bodyPr>
          <a:lstStyle/>
          <a:p>
            <a:pPr>
              <a:spcAft>
                <a:spcPts val="600"/>
              </a:spcAft>
            </a:pPr>
            <a:r>
              <a:rPr lang="en-US" sz="1200">
                <a:solidFill>
                  <a:schemeClr val="accent1"/>
                </a:solidFill>
                <a:latin typeface="Onest" pitchFamily="2" charset="0"/>
              </a:rPr>
              <a:t>Highlight about the target market of the company’s product.</a:t>
            </a:r>
          </a:p>
        </p:txBody>
      </p:sp>
      <p:sp>
        <p:nvSpPr>
          <p:cNvPr id="41" name="Rectangle: Rounded Corners 40">
            <a:extLst>
              <a:ext uri="{FF2B5EF4-FFF2-40B4-BE49-F238E27FC236}">
                <a16:creationId xmlns:a16="http://schemas.microsoft.com/office/drawing/2014/main" id="{BD40B443-5E9E-EC08-3509-1B2EA5136F23}"/>
              </a:ext>
            </a:extLst>
          </p:cNvPr>
          <p:cNvSpPr/>
          <p:nvPr/>
        </p:nvSpPr>
        <p:spPr>
          <a:xfrm>
            <a:off x="8444746" y="1422886"/>
            <a:ext cx="3112254" cy="2047082"/>
          </a:xfrm>
          <a:prstGeom prst="roundRect">
            <a:avLst>
              <a:gd name="adj" fmla="val 3493"/>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itle 1">
            <a:extLst>
              <a:ext uri="{FF2B5EF4-FFF2-40B4-BE49-F238E27FC236}">
                <a16:creationId xmlns:a16="http://schemas.microsoft.com/office/drawing/2014/main" id="{FC90741D-A4F8-468F-1D39-B19AD8CCAE05}"/>
              </a:ext>
            </a:extLst>
          </p:cNvPr>
          <p:cNvSpPr txBox="1">
            <a:spLocks/>
          </p:cNvSpPr>
          <p:nvPr/>
        </p:nvSpPr>
        <p:spPr>
          <a:xfrm>
            <a:off x="8605796" y="1613785"/>
            <a:ext cx="2739630"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000">
                <a:solidFill>
                  <a:schemeClr val="accent2"/>
                </a:solidFill>
                <a:latin typeface="Onest" pitchFamily="2" charset="0"/>
                <a:ea typeface="+mn-ea"/>
                <a:cs typeface="Wix Madefor Display" panose="020B0503020203020203" pitchFamily="34" charset="0"/>
              </a:rPr>
              <a:t>Strategy</a:t>
            </a:r>
          </a:p>
        </p:txBody>
      </p:sp>
      <p:sp>
        <p:nvSpPr>
          <p:cNvPr id="45" name="Rectangle: Rounded Corners 44">
            <a:extLst>
              <a:ext uri="{FF2B5EF4-FFF2-40B4-BE49-F238E27FC236}">
                <a16:creationId xmlns:a16="http://schemas.microsoft.com/office/drawing/2014/main" id="{9B93D360-2697-79B3-D319-F7231B8AD6D9}"/>
              </a:ext>
            </a:extLst>
          </p:cNvPr>
          <p:cNvSpPr/>
          <p:nvPr/>
        </p:nvSpPr>
        <p:spPr>
          <a:xfrm>
            <a:off x="10885369" y="2812653"/>
            <a:ext cx="511175" cy="486890"/>
          </a:xfrm>
          <a:prstGeom prst="roundRect">
            <a:avLst>
              <a:gd name="adj" fmla="val 10176"/>
            </a:avLst>
          </a:prstGeom>
          <a:solidFill>
            <a:schemeClr val="accent5">
              <a:lumMod val="90000"/>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a:extLst>
              <a:ext uri="{FF2B5EF4-FFF2-40B4-BE49-F238E27FC236}">
                <a16:creationId xmlns:a16="http://schemas.microsoft.com/office/drawing/2014/main" id="{621600EB-467E-A018-A6C9-648671EFEEF7}"/>
              </a:ext>
            </a:extLst>
          </p:cNvPr>
          <p:cNvSpPr txBox="1"/>
          <p:nvPr/>
        </p:nvSpPr>
        <p:spPr>
          <a:xfrm>
            <a:off x="8605796" y="2005526"/>
            <a:ext cx="2571038" cy="461665"/>
          </a:xfrm>
          <a:prstGeom prst="rect">
            <a:avLst/>
          </a:prstGeom>
          <a:noFill/>
        </p:spPr>
        <p:txBody>
          <a:bodyPr wrap="square" rtlCol="0">
            <a:spAutoFit/>
          </a:bodyPr>
          <a:lstStyle/>
          <a:p>
            <a:pPr>
              <a:spcAft>
                <a:spcPts val="600"/>
              </a:spcAft>
            </a:pPr>
            <a:r>
              <a:rPr lang="en-US" sz="1200">
                <a:solidFill>
                  <a:schemeClr val="accent1"/>
                </a:solidFill>
                <a:latin typeface="Onest" pitchFamily="2" charset="0"/>
              </a:rPr>
              <a:t>Highlight about the GMT Strategy of the company.</a:t>
            </a:r>
          </a:p>
        </p:txBody>
      </p:sp>
      <p:sp>
        <p:nvSpPr>
          <p:cNvPr id="48" name="Rectangle: Rounded Corners 47">
            <a:extLst>
              <a:ext uri="{FF2B5EF4-FFF2-40B4-BE49-F238E27FC236}">
                <a16:creationId xmlns:a16="http://schemas.microsoft.com/office/drawing/2014/main" id="{7DCF31E3-6FDA-C854-CF7B-9E5EF3173067}"/>
              </a:ext>
            </a:extLst>
          </p:cNvPr>
          <p:cNvSpPr/>
          <p:nvPr/>
        </p:nvSpPr>
        <p:spPr>
          <a:xfrm>
            <a:off x="5133340" y="3777237"/>
            <a:ext cx="3112254" cy="2047082"/>
          </a:xfrm>
          <a:prstGeom prst="roundRect">
            <a:avLst>
              <a:gd name="adj" fmla="val 3493"/>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itle 1">
            <a:extLst>
              <a:ext uri="{FF2B5EF4-FFF2-40B4-BE49-F238E27FC236}">
                <a16:creationId xmlns:a16="http://schemas.microsoft.com/office/drawing/2014/main" id="{D82509C0-CCDE-EB13-56E5-9EF6171E6229}"/>
              </a:ext>
            </a:extLst>
          </p:cNvPr>
          <p:cNvSpPr txBox="1">
            <a:spLocks/>
          </p:cNvSpPr>
          <p:nvPr/>
        </p:nvSpPr>
        <p:spPr>
          <a:xfrm>
            <a:off x="5294390" y="3968136"/>
            <a:ext cx="2739630"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000">
                <a:solidFill>
                  <a:schemeClr val="accent2"/>
                </a:solidFill>
                <a:latin typeface="Onest" pitchFamily="2" charset="0"/>
                <a:ea typeface="+mn-ea"/>
                <a:cs typeface="Wix Madefor Display" panose="020B0503020203020203" pitchFamily="34" charset="0"/>
              </a:rPr>
              <a:t>Partnership</a:t>
            </a:r>
          </a:p>
        </p:txBody>
      </p:sp>
      <p:sp>
        <p:nvSpPr>
          <p:cNvPr id="56" name="Rectangle: Rounded Corners 55">
            <a:extLst>
              <a:ext uri="{FF2B5EF4-FFF2-40B4-BE49-F238E27FC236}">
                <a16:creationId xmlns:a16="http://schemas.microsoft.com/office/drawing/2014/main" id="{7BDA5AC9-434E-E955-FD39-C9A9319A0E33}"/>
              </a:ext>
            </a:extLst>
          </p:cNvPr>
          <p:cNvSpPr/>
          <p:nvPr/>
        </p:nvSpPr>
        <p:spPr>
          <a:xfrm>
            <a:off x="7573963" y="5167004"/>
            <a:ext cx="511175" cy="486890"/>
          </a:xfrm>
          <a:prstGeom prst="roundRect">
            <a:avLst>
              <a:gd name="adj" fmla="val 10176"/>
            </a:avLst>
          </a:prstGeom>
          <a:solidFill>
            <a:schemeClr val="accent5">
              <a:lumMod val="90000"/>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Box 56">
            <a:extLst>
              <a:ext uri="{FF2B5EF4-FFF2-40B4-BE49-F238E27FC236}">
                <a16:creationId xmlns:a16="http://schemas.microsoft.com/office/drawing/2014/main" id="{9AF9EF7E-0133-7BC6-2AF0-20F8A9D6E885}"/>
              </a:ext>
            </a:extLst>
          </p:cNvPr>
          <p:cNvSpPr txBox="1"/>
          <p:nvPr/>
        </p:nvSpPr>
        <p:spPr>
          <a:xfrm>
            <a:off x="5294390" y="4359877"/>
            <a:ext cx="2571038" cy="461665"/>
          </a:xfrm>
          <a:prstGeom prst="rect">
            <a:avLst/>
          </a:prstGeom>
          <a:noFill/>
        </p:spPr>
        <p:txBody>
          <a:bodyPr wrap="square" rtlCol="0">
            <a:spAutoFit/>
          </a:bodyPr>
          <a:lstStyle/>
          <a:p>
            <a:pPr>
              <a:spcAft>
                <a:spcPts val="600"/>
              </a:spcAft>
            </a:pPr>
            <a:r>
              <a:rPr lang="en-US" sz="1200">
                <a:solidFill>
                  <a:schemeClr val="accent1"/>
                </a:solidFill>
                <a:latin typeface="Onest" pitchFamily="2" charset="0"/>
              </a:rPr>
              <a:t>Highlight about the strategic partnership in the growth.</a:t>
            </a:r>
          </a:p>
        </p:txBody>
      </p:sp>
      <p:sp>
        <p:nvSpPr>
          <p:cNvPr id="58" name="Rectangle: Rounded Corners 57">
            <a:extLst>
              <a:ext uri="{FF2B5EF4-FFF2-40B4-BE49-F238E27FC236}">
                <a16:creationId xmlns:a16="http://schemas.microsoft.com/office/drawing/2014/main" id="{273684D6-0158-34EF-088A-E28043FE07E9}"/>
              </a:ext>
            </a:extLst>
          </p:cNvPr>
          <p:cNvSpPr/>
          <p:nvPr/>
        </p:nvSpPr>
        <p:spPr>
          <a:xfrm>
            <a:off x="8444746" y="3777237"/>
            <a:ext cx="3112254" cy="2047082"/>
          </a:xfrm>
          <a:prstGeom prst="roundRect">
            <a:avLst>
              <a:gd name="adj" fmla="val 3493"/>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itle 1">
            <a:extLst>
              <a:ext uri="{FF2B5EF4-FFF2-40B4-BE49-F238E27FC236}">
                <a16:creationId xmlns:a16="http://schemas.microsoft.com/office/drawing/2014/main" id="{62CB874F-2A7C-C0F0-AD1F-AFB51446FA6B}"/>
              </a:ext>
            </a:extLst>
          </p:cNvPr>
          <p:cNvSpPr txBox="1">
            <a:spLocks/>
          </p:cNvSpPr>
          <p:nvPr/>
        </p:nvSpPr>
        <p:spPr>
          <a:xfrm>
            <a:off x="8605796" y="3968136"/>
            <a:ext cx="2739630"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000">
                <a:solidFill>
                  <a:schemeClr val="accent2"/>
                </a:solidFill>
                <a:latin typeface="Onest" pitchFamily="2" charset="0"/>
                <a:ea typeface="+mn-ea"/>
                <a:cs typeface="Wix Madefor Display" panose="020B0503020203020203" pitchFamily="34" charset="0"/>
              </a:rPr>
              <a:t>Distribution</a:t>
            </a:r>
          </a:p>
        </p:txBody>
      </p:sp>
      <p:sp>
        <p:nvSpPr>
          <p:cNvPr id="60" name="Rectangle: Rounded Corners 59">
            <a:extLst>
              <a:ext uri="{FF2B5EF4-FFF2-40B4-BE49-F238E27FC236}">
                <a16:creationId xmlns:a16="http://schemas.microsoft.com/office/drawing/2014/main" id="{E7829EFF-4F7A-1A4A-6FE7-8169CA3D8A0C}"/>
              </a:ext>
            </a:extLst>
          </p:cNvPr>
          <p:cNvSpPr/>
          <p:nvPr/>
        </p:nvSpPr>
        <p:spPr>
          <a:xfrm>
            <a:off x="10885369" y="5167004"/>
            <a:ext cx="511175" cy="486890"/>
          </a:xfrm>
          <a:prstGeom prst="roundRect">
            <a:avLst>
              <a:gd name="adj" fmla="val 10176"/>
            </a:avLst>
          </a:prstGeom>
          <a:solidFill>
            <a:schemeClr val="accent5">
              <a:lumMod val="90000"/>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Box 60">
            <a:extLst>
              <a:ext uri="{FF2B5EF4-FFF2-40B4-BE49-F238E27FC236}">
                <a16:creationId xmlns:a16="http://schemas.microsoft.com/office/drawing/2014/main" id="{CDBC6BE9-B10A-289E-23F9-0C96FF5CD42E}"/>
              </a:ext>
            </a:extLst>
          </p:cNvPr>
          <p:cNvSpPr txBox="1"/>
          <p:nvPr/>
        </p:nvSpPr>
        <p:spPr>
          <a:xfrm>
            <a:off x="8605796" y="4359877"/>
            <a:ext cx="2571038" cy="461665"/>
          </a:xfrm>
          <a:prstGeom prst="rect">
            <a:avLst/>
          </a:prstGeom>
          <a:noFill/>
        </p:spPr>
        <p:txBody>
          <a:bodyPr wrap="square" rtlCol="0">
            <a:spAutoFit/>
          </a:bodyPr>
          <a:lstStyle/>
          <a:p>
            <a:pPr>
              <a:spcAft>
                <a:spcPts val="600"/>
              </a:spcAft>
            </a:pPr>
            <a:r>
              <a:rPr lang="en-US" sz="1200">
                <a:solidFill>
                  <a:schemeClr val="accent1"/>
                </a:solidFill>
                <a:latin typeface="Onest" pitchFamily="2" charset="0"/>
              </a:rPr>
              <a:t>Highlight about the product distribution in the market.</a:t>
            </a:r>
          </a:p>
        </p:txBody>
      </p:sp>
      <p:grpSp>
        <p:nvGrpSpPr>
          <p:cNvPr id="2" name="Group 1">
            <a:extLst>
              <a:ext uri="{FF2B5EF4-FFF2-40B4-BE49-F238E27FC236}">
                <a16:creationId xmlns:a16="http://schemas.microsoft.com/office/drawing/2014/main" id="{7A602A66-5C80-708A-54A7-622DC210F726}"/>
              </a:ext>
            </a:extLst>
          </p:cNvPr>
          <p:cNvGrpSpPr/>
          <p:nvPr/>
        </p:nvGrpSpPr>
        <p:grpSpPr>
          <a:xfrm>
            <a:off x="7630117" y="2856483"/>
            <a:ext cx="398866" cy="399230"/>
            <a:chOff x="2185349" y="993078"/>
            <a:chExt cx="360409" cy="360738"/>
          </a:xfrm>
          <a:solidFill>
            <a:schemeClr val="accent2"/>
          </a:solidFill>
        </p:grpSpPr>
        <p:sp>
          <p:nvSpPr>
            <p:cNvPr id="3" name="Freeform: Shape 2">
              <a:extLst>
                <a:ext uri="{FF2B5EF4-FFF2-40B4-BE49-F238E27FC236}">
                  <a16:creationId xmlns:a16="http://schemas.microsoft.com/office/drawing/2014/main" id="{14580F4C-6125-C39E-B53D-75387E7D7A95}"/>
                </a:ext>
              </a:extLst>
            </p:cNvPr>
            <p:cNvSpPr/>
            <p:nvPr/>
          </p:nvSpPr>
          <p:spPr>
            <a:xfrm>
              <a:off x="2185349" y="1057646"/>
              <a:ext cx="296170" cy="296170"/>
            </a:xfrm>
            <a:custGeom>
              <a:avLst/>
              <a:gdLst>
                <a:gd name="connsiteX0" fmla="*/ 148091 w 296170"/>
                <a:gd name="connsiteY0" fmla="*/ 296171 h 296170"/>
                <a:gd name="connsiteX1" fmla="*/ 0 w 296170"/>
                <a:gd name="connsiteY1" fmla="*/ 148091 h 296170"/>
                <a:gd name="connsiteX2" fmla="*/ 148080 w 296170"/>
                <a:gd name="connsiteY2" fmla="*/ 0 h 296170"/>
                <a:gd name="connsiteX3" fmla="*/ 296171 w 296170"/>
                <a:gd name="connsiteY3" fmla="*/ 148080 h 296170"/>
                <a:gd name="connsiteX4" fmla="*/ 296171 w 296170"/>
                <a:gd name="connsiteY4" fmla="*/ 148085 h 296170"/>
                <a:gd name="connsiteX5" fmla="*/ 148091 w 296170"/>
                <a:gd name="connsiteY5" fmla="*/ 296171 h 296170"/>
                <a:gd name="connsiteX6" fmla="*/ 148091 w 296170"/>
                <a:gd name="connsiteY6" fmla="*/ 10302 h 296170"/>
                <a:gd name="connsiteX7" fmla="*/ 10297 w 296170"/>
                <a:gd name="connsiteY7" fmla="*/ 148085 h 296170"/>
                <a:gd name="connsiteX8" fmla="*/ 148080 w 296170"/>
                <a:gd name="connsiteY8" fmla="*/ 285879 h 296170"/>
                <a:gd name="connsiteX9" fmla="*/ 285874 w 296170"/>
                <a:gd name="connsiteY9" fmla="*/ 148096 h 296170"/>
                <a:gd name="connsiteX10" fmla="*/ 285874 w 296170"/>
                <a:gd name="connsiteY10" fmla="*/ 148085 h 296170"/>
                <a:gd name="connsiteX11" fmla="*/ 148091 w 296170"/>
                <a:gd name="connsiteY11" fmla="*/ 10302 h 296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6170" h="296170">
                  <a:moveTo>
                    <a:pt x="148091" y="296171"/>
                  </a:moveTo>
                  <a:cubicBezTo>
                    <a:pt x="66305" y="296174"/>
                    <a:pt x="3" y="229876"/>
                    <a:pt x="0" y="148091"/>
                  </a:cubicBezTo>
                  <a:cubicBezTo>
                    <a:pt x="-3" y="66305"/>
                    <a:pt x="66295" y="3"/>
                    <a:pt x="148080" y="0"/>
                  </a:cubicBezTo>
                  <a:cubicBezTo>
                    <a:pt x="229866" y="-3"/>
                    <a:pt x="296168" y="66295"/>
                    <a:pt x="296171" y="148080"/>
                  </a:cubicBezTo>
                  <a:cubicBezTo>
                    <a:pt x="296171" y="148082"/>
                    <a:pt x="296171" y="148084"/>
                    <a:pt x="296171" y="148085"/>
                  </a:cubicBezTo>
                  <a:cubicBezTo>
                    <a:pt x="296080" y="229831"/>
                    <a:pt x="229836" y="296077"/>
                    <a:pt x="148091" y="296171"/>
                  </a:cubicBezTo>
                  <a:close/>
                  <a:moveTo>
                    <a:pt x="148091" y="10302"/>
                  </a:moveTo>
                  <a:cubicBezTo>
                    <a:pt x="71993" y="10299"/>
                    <a:pt x="10300" y="71987"/>
                    <a:pt x="10297" y="148085"/>
                  </a:cubicBezTo>
                  <a:cubicBezTo>
                    <a:pt x="10294" y="224183"/>
                    <a:pt x="71982" y="285876"/>
                    <a:pt x="148080" y="285879"/>
                  </a:cubicBezTo>
                  <a:cubicBezTo>
                    <a:pt x="224178" y="285881"/>
                    <a:pt x="285870" y="224194"/>
                    <a:pt x="285874" y="148096"/>
                  </a:cubicBezTo>
                  <a:cubicBezTo>
                    <a:pt x="285874" y="148092"/>
                    <a:pt x="285874" y="148089"/>
                    <a:pt x="285874" y="148085"/>
                  </a:cubicBezTo>
                  <a:cubicBezTo>
                    <a:pt x="285786" y="72027"/>
                    <a:pt x="224150" y="10390"/>
                    <a:pt x="148091" y="10302"/>
                  </a:cubicBezTo>
                  <a:close/>
                </a:path>
              </a:pathLst>
            </a:custGeom>
            <a:grpFill/>
            <a:ln w="5149" cap="flat">
              <a:noFill/>
              <a:prstDash val="solid"/>
              <a:miter/>
            </a:ln>
          </p:spPr>
          <p:txBody>
            <a:bodyPr rtlCol="0" anchor="ctr"/>
            <a:lstStyle/>
            <a:p>
              <a:endParaRPr lang="en-US"/>
            </a:p>
          </p:txBody>
        </p:sp>
        <p:sp>
          <p:nvSpPr>
            <p:cNvPr id="4" name="Freeform: Shape 3">
              <a:extLst>
                <a:ext uri="{FF2B5EF4-FFF2-40B4-BE49-F238E27FC236}">
                  <a16:creationId xmlns:a16="http://schemas.microsoft.com/office/drawing/2014/main" id="{40889DB2-A980-C00A-0098-2071F24B38D1}"/>
                </a:ext>
              </a:extLst>
            </p:cNvPr>
            <p:cNvSpPr/>
            <p:nvPr/>
          </p:nvSpPr>
          <p:spPr>
            <a:xfrm>
              <a:off x="2230379" y="1102676"/>
              <a:ext cx="206110" cy="206110"/>
            </a:xfrm>
            <a:custGeom>
              <a:avLst/>
              <a:gdLst>
                <a:gd name="connsiteX0" fmla="*/ 103061 w 206110"/>
                <a:gd name="connsiteY0" fmla="*/ 206111 h 206110"/>
                <a:gd name="connsiteX1" fmla="*/ 0 w 206110"/>
                <a:gd name="connsiteY1" fmla="*/ 103060 h 206110"/>
                <a:gd name="connsiteX2" fmla="*/ 103050 w 206110"/>
                <a:gd name="connsiteY2" fmla="*/ 0 h 206110"/>
                <a:gd name="connsiteX3" fmla="*/ 206111 w 206110"/>
                <a:gd name="connsiteY3" fmla="*/ 103050 h 206110"/>
                <a:gd name="connsiteX4" fmla="*/ 206111 w 206110"/>
                <a:gd name="connsiteY4" fmla="*/ 103055 h 206110"/>
                <a:gd name="connsiteX5" fmla="*/ 103061 w 206110"/>
                <a:gd name="connsiteY5" fmla="*/ 206111 h 206110"/>
                <a:gd name="connsiteX6" fmla="*/ 103061 w 206110"/>
                <a:gd name="connsiteY6" fmla="*/ 10302 h 206110"/>
                <a:gd name="connsiteX7" fmla="*/ 10297 w 206110"/>
                <a:gd name="connsiteY7" fmla="*/ 103055 h 206110"/>
                <a:gd name="connsiteX8" fmla="*/ 103050 w 206110"/>
                <a:gd name="connsiteY8" fmla="*/ 195819 h 206110"/>
                <a:gd name="connsiteX9" fmla="*/ 195813 w 206110"/>
                <a:gd name="connsiteY9" fmla="*/ 103066 h 206110"/>
                <a:gd name="connsiteX10" fmla="*/ 195813 w 206110"/>
                <a:gd name="connsiteY10" fmla="*/ 103055 h 206110"/>
                <a:gd name="connsiteX11" fmla="*/ 103061 w 206110"/>
                <a:gd name="connsiteY11" fmla="*/ 10302 h 206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110" h="206110">
                  <a:moveTo>
                    <a:pt x="103061" y="206111"/>
                  </a:moveTo>
                  <a:cubicBezTo>
                    <a:pt x="46145" y="206114"/>
                    <a:pt x="3" y="159976"/>
                    <a:pt x="0" y="103060"/>
                  </a:cubicBezTo>
                  <a:cubicBezTo>
                    <a:pt x="-3" y="46145"/>
                    <a:pt x="46134" y="3"/>
                    <a:pt x="103050" y="0"/>
                  </a:cubicBezTo>
                  <a:cubicBezTo>
                    <a:pt x="159966" y="-3"/>
                    <a:pt x="206108" y="46134"/>
                    <a:pt x="206111" y="103050"/>
                  </a:cubicBezTo>
                  <a:cubicBezTo>
                    <a:pt x="206111" y="103052"/>
                    <a:pt x="206111" y="103054"/>
                    <a:pt x="206111" y="103055"/>
                  </a:cubicBezTo>
                  <a:cubicBezTo>
                    <a:pt x="206048" y="159943"/>
                    <a:pt x="159948" y="206045"/>
                    <a:pt x="103061" y="206111"/>
                  </a:cubicBezTo>
                  <a:close/>
                  <a:moveTo>
                    <a:pt x="103061" y="10302"/>
                  </a:moveTo>
                  <a:cubicBezTo>
                    <a:pt x="51831" y="10299"/>
                    <a:pt x="10300" y="51826"/>
                    <a:pt x="10297" y="103055"/>
                  </a:cubicBezTo>
                  <a:cubicBezTo>
                    <a:pt x="10294" y="154284"/>
                    <a:pt x="51821" y="195815"/>
                    <a:pt x="103050" y="195819"/>
                  </a:cubicBezTo>
                  <a:cubicBezTo>
                    <a:pt x="154279" y="195822"/>
                    <a:pt x="195810" y="154295"/>
                    <a:pt x="195813" y="103066"/>
                  </a:cubicBezTo>
                  <a:cubicBezTo>
                    <a:pt x="195813" y="103062"/>
                    <a:pt x="195813" y="103059"/>
                    <a:pt x="195813" y="103055"/>
                  </a:cubicBezTo>
                  <a:cubicBezTo>
                    <a:pt x="195757" y="51853"/>
                    <a:pt x="154263" y="10359"/>
                    <a:pt x="103061" y="10302"/>
                  </a:cubicBezTo>
                  <a:close/>
                </a:path>
              </a:pathLst>
            </a:custGeom>
            <a:grpFill/>
            <a:ln w="5149"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05C44520-478A-97FC-1FBA-5B200ABC3431}"/>
                </a:ext>
              </a:extLst>
            </p:cNvPr>
            <p:cNvSpPr/>
            <p:nvPr/>
          </p:nvSpPr>
          <p:spPr>
            <a:xfrm>
              <a:off x="2277782" y="1150079"/>
              <a:ext cx="111303" cy="111303"/>
            </a:xfrm>
            <a:custGeom>
              <a:avLst/>
              <a:gdLst>
                <a:gd name="connsiteX0" fmla="*/ 55657 w 111303"/>
                <a:gd name="connsiteY0" fmla="*/ 111303 h 111303"/>
                <a:gd name="connsiteX1" fmla="*/ 0 w 111303"/>
                <a:gd name="connsiteY1" fmla="*/ 55657 h 111303"/>
                <a:gd name="connsiteX2" fmla="*/ 55647 w 111303"/>
                <a:gd name="connsiteY2" fmla="*/ 0 h 111303"/>
                <a:gd name="connsiteX3" fmla="*/ 111303 w 111303"/>
                <a:gd name="connsiteY3" fmla="*/ 55647 h 111303"/>
                <a:gd name="connsiteX4" fmla="*/ 111303 w 111303"/>
                <a:gd name="connsiteY4" fmla="*/ 55652 h 111303"/>
                <a:gd name="connsiteX5" fmla="*/ 55657 w 111303"/>
                <a:gd name="connsiteY5" fmla="*/ 111303 h 111303"/>
                <a:gd name="connsiteX6" fmla="*/ 55657 w 111303"/>
                <a:gd name="connsiteY6" fmla="*/ 10302 h 111303"/>
                <a:gd name="connsiteX7" fmla="*/ 10297 w 111303"/>
                <a:gd name="connsiteY7" fmla="*/ 55652 h 111303"/>
                <a:gd name="connsiteX8" fmla="*/ 55647 w 111303"/>
                <a:gd name="connsiteY8" fmla="*/ 101011 h 111303"/>
                <a:gd name="connsiteX9" fmla="*/ 101006 w 111303"/>
                <a:gd name="connsiteY9" fmla="*/ 55662 h 111303"/>
                <a:gd name="connsiteX10" fmla="*/ 101006 w 111303"/>
                <a:gd name="connsiteY10" fmla="*/ 55652 h 111303"/>
                <a:gd name="connsiteX11" fmla="*/ 55657 w 111303"/>
                <a:gd name="connsiteY11" fmla="*/ 10302 h 111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1303" h="111303">
                  <a:moveTo>
                    <a:pt x="55657" y="111303"/>
                  </a:moveTo>
                  <a:cubicBezTo>
                    <a:pt x="24922" y="111307"/>
                    <a:pt x="3" y="86392"/>
                    <a:pt x="0" y="55657"/>
                  </a:cubicBezTo>
                  <a:cubicBezTo>
                    <a:pt x="-3" y="24922"/>
                    <a:pt x="24911" y="3"/>
                    <a:pt x="55647" y="0"/>
                  </a:cubicBezTo>
                  <a:cubicBezTo>
                    <a:pt x="86382" y="-3"/>
                    <a:pt x="111300" y="24911"/>
                    <a:pt x="111303" y="55647"/>
                  </a:cubicBezTo>
                  <a:cubicBezTo>
                    <a:pt x="111303" y="55648"/>
                    <a:pt x="111303" y="55650"/>
                    <a:pt x="111303" y="55652"/>
                  </a:cubicBezTo>
                  <a:cubicBezTo>
                    <a:pt x="111270" y="86371"/>
                    <a:pt x="86376" y="111266"/>
                    <a:pt x="55657" y="111303"/>
                  </a:cubicBezTo>
                  <a:close/>
                  <a:moveTo>
                    <a:pt x="55657" y="10302"/>
                  </a:moveTo>
                  <a:cubicBezTo>
                    <a:pt x="30608" y="10299"/>
                    <a:pt x="10300" y="30603"/>
                    <a:pt x="10297" y="55652"/>
                  </a:cubicBezTo>
                  <a:cubicBezTo>
                    <a:pt x="10294" y="80700"/>
                    <a:pt x="30598" y="101008"/>
                    <a:pt x="55647" y="101011"/>
                  </a:cubicBezTo>
                  <a:cubicBezTo>
                    <a:pt x="80695" y="101014"/>
                    <a:pt x="101003" y="80711"/>
                    <a:pt x="101006" y="55662"/>
                  </a:cubicBezTo>
                  <a:cubicBezTo>
                    <a:pt x="101006" y="55658"/>
                    <a:pt x="101006" y="55655"/>
                    <a:pt x="101006" y="55652"/>
                  </a:cubicBezTo>
                  <a:cubicBezTo>
                    <a:pt x="100978" y="30618"/>
                    <a:pt x="80691" y="10331"/>
                    <a:pt x="55657" y="10302"/>
                  </a:cubicBezTo>
                  <a:close/>
                </a:path>
              </a:pathLst>
            </a:custGeom>
            <a:grpFill/>
            <a:ln w="5149"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3B0E8BAC-9880-52FA-00E9-6A4B2E069168}"/>
                </a:ext>
              </a:extLst>
            </p:cNvPr>
            <p:cNvSpPr/>
            <p:nvPr/>
          </p:nvSpPr>
          <p:spPr>
            <a:xfrm>
              <a:off x="2328292" y="993078"/>
              <a:ext cx="217466" cy="217801"/>
            </a:xfrm>
            <a:custGeom>
              <a:avLst/>
              <a:gdLst>
                <a:gd name="connsiteX0" fmla="*/ 5148 w 217466"/>
                <a:gd name="connsiteY0" fmla="*/ 217802 h 217801"/>
                <a:gd name="connsiteX1" fmla="*/ 0 w 217466"/>
                <a:gd name="connsiteY1" fmla="*/ 212652 h 217801"/>
                <a:gd name="connsiteX2" fmla="*/ 1508 w 217466"/>
                <a:gd name="connsiteY2" fmla="*/ 209013 h 217801"/>
                <a:gd name="connsiteX3" fmla="*/ 123592 w 217466"/>
                <a:gd name="connsiteY3" fmla="*/ 86928 h 217801"/>
                <a:gd name="connsiteX4" fmla="*/ 117759 w 217466"/>
                <a:gd name="connsiteY4" fmla="*/ 53926 h 217801"/>
                <a:gd name="connsiteX5" fmla="*/ 119190 w 217466"/>
                <a:gd name="connsiteY5" fmla="*/ 49390 h 217801"/>
                <a:gd name="connsiteX6" fmla="*/ 167098 w 217466"/>
                <a:gd name="connsiteY6" fmla="*/ 1507 h 217801"/>
                <a:gd name="connsiteX7" fmla="*/ 174380 w 217466"/>
                <a:gd name="connsiteY7" fmla="*/ 1509 h 217801"/>
                <a:gd name="connsiteX8" fmla="*/ 175753 w 217466"/>
                <a:gd name="connsiteY8" fmla="*/ 3984 h 217801"/>
                <a:gd name="connsiteX9" fmla="*/ 182930 w 217466"/>
                <a:gd name="connsiteY9" fmla="*/ 34906 h 217801"/>
                <a:gd name="connsiteX10" fmla="*/ 213524 w 217466"/>
                <a:gd name="connsiteY10" fmla="*/ 42269 h 217801"/>
                <a:gd name="connsiteX11" fmla="*/ 217322 w 217466"/>
                <a:gd name="connsiteY11" fmla="*/ 48481 h 217801"/>
                <a:gd name="connsiteX12" fmla="*/ 215990 w 217466"/>
                <a:gd name="connsiteY12" fmla="*/ 50883 h 217801"/>
                <a:gd name="connsiteX13" fmla="*/ 168803 w 217466"/>
                <a:gd name="connsiteY13" fmla="*/ 98935 h 217801"/>
                <a:gd name="connsiteX14" fmla="*/ 164169 w 217466"/>
                <a:gd name="connsiteY14" fmla="*/ 100392 h 217801"/>
                <a:gd name="connsiteX15" fmla="*/ 130826 w 217466"/>
                <a:gd name="connsiteY15" fmla="*/ 94214 h 217801"/>
                <a:gd name="connsiteX16" fmla="*/ 8788 w 217466"/>
                <a:gd name="connsiteY16" fmla="*/ 216293 h 217801"/>
                <a:gd name="connsiteX17" fmla="*/ 5148 w 217466"/>
                <a:gd name="connsiteY17" fmla="*/ 217802 h 217801"/>
                <a:gd name="connsiteX18" fmla="*/ 139692 w 217466"/>
                <a:gd name="connsiteY18" fmla="*/ 85394 h 217801"/>
                <a:gd name="connsiteX19" fmla="*/ 163376 w 217466"/>
                <a:gd name="connsiteY19" fmla="*/ 89765 h 217801"/>
                <a:gd name="connsiteX20" fmla="*/ 202274 w 217466"/>
                <a:gd name="connsiteY20" fmla="*/ 50152 h 217801"/>
                <a:gd name="connsiteX21" fmla="*/ 180238 w 217466"/>
                <a:gd name="connsiteY21" fmla="*/ 44848 h 217801"/>
                <a:gd name="connsiteX22" fmla="*/ 128365 w 217466"/>
                <a:gd name="connsiteY22" fmla="*/ 54775 h 217801"/>
                <a:gd name="connsiteX23" fmla="*/ 132484 w 217466"/>
                <a:gd name="connsiteY23" fmla="*/ 78042 h 217801"/>
                <a:gd name="connsiteX24" fmla="*/ 172978 w 217466"/>
                <a:gd name="connsiteY24" fmla="*/ 37548 h 217801"/>
                <a:gd name="connsiteX25" fmla="*/ 167829 w 217466"/>
                <a:gd name="connsiteY25" fmla="*/ 15321 h 217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17466" h="217801">
                  <a:moveTo>
                    <a:pt x="5148" y="217802"/>
                  </a:moveTo>
                  <a:cubicBezTo>
                    <a:pt x="2304" y="217801"/>
                    <a:pt x="-1" y="215496"/>
                    <a:pt x="0" y="212652"/>
                  </a:cubicBezTo>
                  <a:cubicBezTo>
                    <a:pt x="1" y="211287"/>
                    <a:pt x="543" y="209979"/>
                    <a:pt x="1508" y="209013"/>
                  </a:cubicBezTo>
                  <a:lnTo>
                    <a:pt x="123592" y="86928"/>
                  </a:lnTo>
                  <a:lnTo>
                    <a:pt x="117759" y="53926"/>
                  </a:lnTo>
                  <a:cubicBezTo>
                    <a:pt x="117467" y="52271"/>
                    <a:pt x="118001" y="50577"/>
                    <a:pt x="119190" y="49390"/>
                  </a:cubicBezTo>
                  <a:lnTo>
                    <a:pt x="167098" y="1507"/>
                  </a:lnTo>
                  <a:cubicBezTo>
                    <a:pt x="169109" y="-503"/>
                    <a:pt x="172370" y="-502"/>
                    <a:pt x="174380" y="1509"/>
                  </a:cubicBezTo>
                  <a:cubicBezTo>
                    <a:pt x="175060" y="2189"/>
                    <a:pt x="175535" y="3047"/>
                    <a:pt x="175753" y="3984"/>
                  </a:cubicBezTo>
                  <a:lnTo>
                    <a:pt x="182930" y="34906"/>
                  </a:lnTo>
                  <a:lnTo>
                    <a:pt x="213524" y="42269"/>
                  </a:lnTo>
                  <a:cubicBezTo>
                    <a:pt x="216288" y="42935"/>
                    <a:pt x="217989" y="45717"/>
                    <a:pt x="217322" y="48481"/>
                  </a:cubicBezTo>
                  <a:cubicBezTo>
                    <a:pt x="217104" y="49388"/>
                    <a:pt x="216643" y="50217"/>
                    <a:pt x="215990" y="50883"/>
                  </a:cubicBezTo>
                  <a:lnTo>
                    <a:pt x="168803" y="98935"/>
                  </a:lnTo>
                  <a:cubicBezTo>
                    <a:pt x="167598" y="100165"/>
                    <a:pt x="165860" y="100711"/>
                    <a:pt x="164169" y="100392"/>
                  </a:cubicBezTo>
                  <a:lnTo>
                    <a:pt x="130826" y="94214"/>
                  </a:lnTo>
                  <a:lnTo>
                    <a:pt x="8788" y="216293"/>
                  </a:lnTo>
                  <a:cubicBezTo>
                    <a:pt x="7822" y="217259"/>
                    <a:pt x="6513" y="217801"/>
                    <a:pt x="5148" y="217802"/>
                  </a:cubicBezTo>
                  <a:close/>
                  <a:moveTo>
                    <a:pt x="139692" y="85394"/>
                  </a:moveTo>
                  <a:lnTo>
                    <a:pt x="163376" y="89765"/>
                  </a:lnTo>
                  <a:lnTo>
                    <a:pt x="202274" y="50152"/>
                  </a:lnTo>
                  <a:lnTo>
                    <a:pt x="180238" y="44848"/>
                  </a:lnTo>
                  <a:close/>
                  <a:moveTo>
                    <a:pt x="128365" y="54775"/>
                  </a:moveTo>
                  <a:lnTo>
                    <a:pt x="132484" y="78042"/>
                  </a:lnTo>
                  <a:lnTo>
                    <a:pt x="172978" y="37548"/>
                  </a:lnTo>
                  <a:lnTo>
                    <a:pt x="167829" y="15321"/>
                  </a:lnTo>
                  <a:close/>
                </a:path>
              </a:pathLst>
            </a:custGeom>
            <a:grpFill/>
            <a:ln w="5149" cap="flat">
              <a:noFill/>
              <a:prstDash val="solid"/>
              <a:miter/>
            </a:ln>
          </p:spPr>
          <p:txBody>
            <a:bodyPr rtlCol="0" anchor="ctr"/>
            <a:lstStyle/>
            <a:p>
              <a:endParaRPr lang="en-US"/>
            </a:p>
          </p:txBody>
        </p:sp>
      </p:grpSp>
      <p:grpSp>
        <p:nvGrpSpPr>
          <p:cNvPr id="13" name="Group 12">
            <a:extLst>
              <a:ext uri="{FF2B5EF4-FFF2-40B4-BE49-F238E27FC236}">
                <a16:creationId xmlns:a16="http://schemas.microsoft.com/office/drawing/2014/main" id="{80EBC4FF-36E9-DFB9-C509-B1ED77D3B03F}"/>
              </a:ext>
            </a:extLst>
          </p:cNvPr>
          <p:cNvGrpSpPr/>
          <p:nvPr/>
        </p:nvGrpSpPr>
        <p:grpSpPr>
          <a:xfrm>
            <a:off x="11028519" y="2866403"/>
            <a:ext cx="224874" cy="379390"/>
            <a:chOff x="2790733" y="1004220"/>
            <a:chExt cx="184262" cy="310872"/>
          </a:xfrm>
          <a:solidFill>
            <a:schemeClr val="accent2"/>
          </a:solidFill>
        </p:grpSpPr>
        <p:sp>
          <p:nvSpPr>
            <p:cNvPr id="19" name="Freeform: Shape 18">
              <a:extLst>
                <a:ext uri="{FF2B5EF4-FFF2-40B4-BE49-F238E27FC236}">
                  <a16:creationId xmlns:a16="http://schemas.microsoft.com/office/drawing/2014/main" id="{CE033796-11CE-6FB1-92FA-87EB80D5103C}"/>
                </a:ext>
              </a:extLst>
            </p:cNvPr>
            <p:cNvSpPr/>
            <p:nvPr/>
          </p:nvSpPr>
          <p:spPr>
            <a:xfrm>
              <a:off x="2807216" y="1004220"/>
              <a:ext cx="167779" cy="245985"/>
            </a:xfrm>
            <a:custGeom>
              <a:avLst/>
              <a:gdLst>
                <a:gd name="connsiteX0" fmla="*/ 32109 w 167779"/>
                <a:gd name="connsiteY0" fmla="*/ 245985 h 245985"/>
                <a:gd name="connsiteX1" fmla="*/ 29951 w 167779"/>
                <a:gd name="connsiteY1" fmla="*/ 245421 h 245985"/>
                <a:gd name="connsiteX2" fmla="*/ 10 w 167779"/>
                <a:gd name="connsiteY2" fmla="*/ 193400 h 245985"/>
                <a:gd name="connsiteX3" fmla="*/ 1289 w 167779"/>
                <a:gd name="connsiteY3" fmla="*/ 120003 h 245985"/>
                <a:gd name="connsiteX4" fmla="*/ 90380 w 167779"/>
                <a:gd name="connsiteY4" fmla="*/ 119 h 245985"/>
                <a:gd name="connsiteX5" fmla="*/ 95719 w 167779"/>
                <a:gd name="connsiteY5" fmla="*/ 3425 h 245985"/>
                <a:gd name="connsiteX6" fmla="*/ 95838 w 167779"/>
                <a:gd name="connsiteY6" fmla="*/ 4445 h 245985"/>
                <a:gd name="connsiteX7" fmla="*/ 95838 w 167779"/>
                <a:gd name="connsiteY7" fmla="*/ 24429 h 245985"/>
                <a:gd name="connsiteX8" fmla="*/ 103041 w 167779"/>
                <a:gd name="connsiteY8" fmla="*/ 24429 h 245985"/>
                <a:gd name="connsiteX9" fmla="*/ 106385 w 167779"/>
                <a:gd name="connsiteY9" fmla="*/ 25948 h 245985"/>
                <a:gd name="connsiteX10" fmla="*/ 163385 w 167779"/>
                <a:gd name="connsiteY10" fmla="*/ 91137 h 245985"/>
                <a:gd name="connsiteX11" fmla="*/ 162093 w 167779"/>
                <a:gd name="connsiteY11" fmla="*/ 115705 h 245985"/>
                <a:gd name="connsiteX12" fmla="*/ 148019 w 167779"/>
                <a:gd name="connsiteY12" fmla="*/ 128766 h 245985"/>
                <a:gd name="connsiteX13" fmla="*/ 141802 w 167779"/>
                <a:gd name="connsiteY13" fmla="*/ 130928 h 245985"/>
                <a:gd name="connsiteX14" fmla="*/ 136028 w 167779"/>
                <a:gd name="connsiteY14" fmla="*/ 127820 h 245985"/>
                <a:gd name="connsiteX15" fmla="*/ 96384 w 167779"/>
                <a:gd name="connsiteY15" fmla="*/ 114053 h 245985"/>
                <a:gd name="connsiteX16" fmla="*/ 132720 w 167779"/>
                <a:gd name="connsiteY16" fmla="*/ 175995 h 245985"/>
                <a:gd name="connsiteX17" fmla="*/ 128177 w 167779"/>
                <a:gd name="connsiteY17" fmla="*/ 244258 h 245985"/>
                <a:gd name="connsiteX18" fmla="*/ 121939 w 167779"/>
                <a:gd name="connsiteY18" fmla="*/ 245028 h 245985"/>
                <a:gd name="connsiteX19" fmla="*/ 121169 w 167779"/>
                <a:gd name="connsiteY19" fmla="*/ 238791 h 245985"/>
                <a:gd name="connsiteX20" fmla="*/ 125019 w 167779"/>
                <a:gd name="connsiteY20" fmla="*/ 180485 h 245985"/>
                <a:gd name="connsiteX21" fmla="*/ 86178 w 167779"/>
                <a:gd name="connsiteY21" fmla="*/ 114283 h 245985"/>
                <a:gd name="connsiteX22" fmla="*/ 85734 w 167779"/>
                <a:gd name="connsiteY22" fmla="*/ 110802 h 245985"/>
                <a:gd name="connsiteX23" fmla="*/ 87955 w 167779"/>
                <a:gd name="connsiteY23" fmla="*/ 108093 h 245985"/>
                <a:gd name="connsiteX24" fmla="*/ 142490 w 167779"/>
                <a:gd name="connsiteY24" fmla="*/ 121749 h 245985"/>
                <a:gd name="connsiteX25" fmla="*/ 156035 w 167779"/>
                <a:gd name="connsiteY25" fmla="*/ 109190 h 245985"/>
                <a:gd name="connsiteX26" fmla="*/ 156679 w 167779"/>
                <a:gd name="connsiteY26" fmla="*/ 96981 h 245985"/>
                <a:gd name="connsiteX27" fmla="*/ 101025 w 167779"/>
                <a:gd name="connsiteY27" fmla="*/ 33289 h 245985"/>
                <a:gd name="connsiteX28" fmla="*/ 91397 w 167779"/>
                <a:gd name="connsiteY28" fmla="*/ 33289 h 245985"/>
                <a:gd name="connsiteX29" fmla="*/ 86956 w 167779"/>
                <a:gd name="connsiteY29" fmla="*/ 28848 h 245985"/>
                <a:gd name="connsiteX30" fmla="*/ 86956 w 167779"/>
                <a:gd name="connsiteY30" fmla="*/ 10422 h 245985"/>
                <a:gd name="connsiteX31" fmla="*/ 10126 w 167779"/>
                <a:gd name="connsiteY31" fmla="*/ 120381 h 245985"/>
                <a:gd name="connsiteX32" fmla="*/ 8856 w 167779"/>
                <a:gd name="connsiteY32" fmla="*/ 193555 h 245985"/>
                <a:gd name="connsiteX33" fmla="*/ 34245 w 167779"/>
                <a:gd name="connsiteY33" fmla="*/ 237667 h 245985"/>
                <a:gd name="connsiteX34" fmla="*/ 35957 w 167779"/>
                <a:gd name="connsiteY34" fmla="*/ 243710 h 245985"/>
                <a:gd name="connsiteX35" fmla="*/ 32074 w 167779"/>
                <a:gd name="connsiteY35" fmla="*/ 245985 h 245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67779" h="245985">
                  <a:moveTo>
                    <a:pt x="32109" y="245985"/>
                  </a:moveTo>
                  <a:cubicBezTo>
                    <a:pt x="31354" y="245985"/>
                    <a:pt x="30611" y="245791"/>
                    <a:pt x="29951" y="245421"/>
                  </a:cubicBezTo>
                  <a:cubicBezTo>
                    <a:pt x="11127" y="234943"/>
                    <a:pt x="-386" y="214940"/>
                    <a:pt x="10" y="193400"/>
                  </a:cubicBezTo>
                  <a:lnTo>
                    <a:pt x="1289" y="120003"/>
                  </a:lnTo>
                  <a:cubicBezTo>
                    <a:pt x="8075" y="20601"/>
                    <a:pt x="89558" y="314"/>
                    <a:pt x="90380" y="119"/>
                  </a:cubicBezTo>
                  <a:cubicBezTo>
                    <a:pt x="92767" y="-443"/>
                    <a:pt x="95158" y="1037"/>
                    <a:pt x="95719" y="3425"/>
                  </a:cubicBezTo>
                  <a:cubicBezTo>
                    <a:pt x="95798" y="3759"/>
                    <a:pt x="95838" y="4101"/>
                    <a:pt x="95838" y="4445"/>
                  </a:cubicBezTo>
                  <a:lnTo>
                    <a:pt x="95838" y="24429"/>
                  </a:lnTo>
                  <a:lnTo>
                    <a:pt x="103041" y="24429"/>
                  </a:lnTo>
                  <a:cubicBezTo>
                    <a:pt x="104322" y="24429"/>
                    <a:pt x="105542" y="24983"/>
                    <a:pt x="106385" y="25948"/>
                  </a:cubicBezTo>
                  <a:lnTo>
                    <a:pt x="163385" y="91137"/>
                  </a:lnTo>
                  <a:cubicBezTo>
                    <a:pt x="169714" y="98312"/>
                    <a:pt x="169140" y="109233"/>
                    <a:pt x="162093" y="115705"/>
                  </a:cubicBezTo>
                  <a:lnTo>
                    <a:pt x="148019" y="128766"/>
                  </a:lnTo>
                  <a:cubicBezTo>
                    <a:pt x="146346" y="130334"/>
                    <a:pt x="144087" y="131119"/>
                    <a:pt x="141802" y="130928"/>
                  </a:cubicBezTo>
                  <a:cubicBezTo>
                    <a:pt x="139528" y="130741"/>
                    <a:pt x="137436" y="129615"/>
                    <a:pt x="136028" y="127820"/>
                  </a:cubicBezTo>
                  <a:cubicBezTo>
                    <a:pt x="129314" y="119284"/>
                    <a:pt x="115560" y="106778"/>
                    <a:pt x="96384" y="114053"/>
                  </a:cubicBezTo>
                  <a:lnTo>
                    <a:pt x="132720" y="175995"/>
                  </a:lnTo>
                  <a:cubicBezTo>
                    <a:pt x="145422" y="197511"/>
                    <a:pt x="143618" y="224616"/>
                    <a:pt x="128177" y="244258"/>
                  </a:cubicBezTo>
                  <a:cubicBezTo>
                    <a:pt x="126667" y="246193"/>
                    <a:pt x="123875" y="246538"/>
                    <a:pt x="121939" y="245028"/>
                  </a:cubicBezTo>
                  <a:cubicBezTo>
                    <a:pt x="120004" y="243519"/>
                    <a:pt x="119659" y="240726"/>
                    <a:pt x="121169" y="238791"/>
                  </a:cubicBezTo>
                  <a:cubicBezTo>
                    <a:pt x="134352" y="222008"/>
                    <a:pt x="135881" y="198855"/>
                    <a:pt x="125019" y="180485"/>
                  </a:cubicBezTo>
                  <a:lnTo>
                    <a:pt x="86178" y="114283"/>
                  </a:lnTo>
                  <a:cubicBezTo>
                    <a:pt x="85555" y="113234"/>
                    <a:pt x="85394" y="111974"/>
                    <a:pt x="85734" y="110802"/>
                  </a:cubicBezTo>
                  <a:cubicBezTo>
                    <a:pt x="86072" y="109633"/>
                    <a:pt x="86875" y="108653"/>
                    <a:pt x="87955" y="108093"/>
                  </a:cubicBezTo>
                  <a:cubicBezTo>
                    <a:pt x="116093" y="93580"/>
                    <a:pt x="136290" y="114097"/>
                    <a:pt x="142490" y="121749"/>
                  </a:cubicBezTo>
                  <a:lnTo>
                    <a:pt x="156035" y="109190"/>
                  </a:lnTo>
                  <a:cubicBezTo>
                    <a:pt x="159538" y="105974"/>
                    <a:pt x="159825" y="100547"/>
                    <a:pt x="156679" y="96981"/>
                  </a:cubicBezTo>
                  <a:lnTo>
                    <a:pt x="101025" y="33289"/>
                  </a:lnTo>
                  <a:lnTo>
                    <a:pt x="91397" y="33289"/>
                  </a:lnTo>
                  <a:cubicBezTo>
                    <a:pt x="88944" y="33289"/>
                    <a:pt x="86956" y="31300"/>
                    <a:pt x="86956" y="28848"/>
                  </a:cubicBezTo>
                  <a:lnTo>
                    <a:pt x="86956" y="10422"/>
                  </a:lnTo>
                  <a:cubicBezTo>
                    <a:pt x="69320" y="16524"/>
                    <a:pt x="15544" y="41509"/>
                    <a:pt x="10126" y="120381"/>
                  </a:cubicBezTo>
                  <a:lnTo>
                    <a:pt x="8856" y="193555"/>
                  </a:lnTo>
                  <a:cubicBezTo>
                    <a:pt x="8520" y="211820"/>
                    <a:pt x="18283" y="228783"/>
                    <a:pt x="34245" y="237667"/>
                  </a:cubicBezTo>
                  <a:cubicBezTo>
                    <a:pt x="36386" y="238864"/>
                    <a:pt x="37153" y="241569"/>
                    <a:pt x="35957" y="243710"/>
                  </a:cubicBezTo>
                  <a:cubicBezTo>
                    <a:pt x="35171" y="245117"/>
                    <a:pt x="33685" y="245988"/>
                    <a:pt x="32074" y="245985"/>
                  </a:cubicBezTo>
                  <a:close/>
                </a:path>
              </a:pathLst>
            </a:custGeom>
            <a:grpFill/>
            <a:ln w="4376"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69C53D86-4B91-4B3E-8638-83CD14EE86D9}"/>
                </a:ext>
              </a:extLst>
            </p:cNvPr>
            <p:cNvSpPr/>
            <p:nvPr/>
          </p:nvSpPr>
          <p:spPr>
            <a:xfrm>
              <a:off x="2790733" y="1241323"/>
              <a:ext cx="184139" cy="73769"/>
            </a:xfrm>
            <a:custGeom>
              <a:avLst/>
              <a:gdLst>
                <a:gd name="connsiteX0" fmla="*/ 179699 w 184139"/>
                <a:gd name="connsiteY0" fmla="*/ 73769 h 73769"/>
                <a:gd name="connsiteX1" fmla="*/ 4440 w 184139"/>
                <a:gd name="connsiteY1" fmla="*/ 73769 h 73769"/>
                <a:gd name="connsiteX2" fmla="*/ 0 w 184139"/>
                <a:gd name="connsiteY2" fmla="*/ 69327 h 73769"/>
                <a:gd name="connsiteX3" fmla="*/ 26 w 184139"/>
                <a:gd name="connsiteY3" fmla="*/ 68849 h 73769"/>
                <a:gd name="connsiteX4" fmla="*/ 3094 w 184139"/>
                <a:gd name="connsiteY4" fmla="*/ 40777 h 73769"/>
                <a:gd name="connsiteX5" fmla="*/ 48592 w 184139"/>
                <a:gd name="connsiteY5" fmla="*/ 0 h 73769"/>
                <a:gd name="connsiteX6" fmla="*/ 135565 w 184139"/>
                <a:gd name="connsiteY6" fmla="*/ 0 h 73769"/>
                <a:gd name="connsiteX7" fmla="*/ 181045 w 184139"/>
                <a:gd name="connsiteY7" fmla="*/ 40777 h 73769"/>
                <a:gd name="connsiteX8" fmla="*/ 184114 w 184139"/>
                <a:gd name="connsiteY8" fmla="*/ 68849 h 73769"/>
                <a:gd name="connsiteX9" fmla="*/ 180178 w 184139"/>
                <a:gd name="connsiteY9" fmla="*/ 73743 h 73769"/>
                <a:gd name="connsiteX10" fmla="*/ 179699 w 184139"/>
                <a:gd name="connsiteY10" fmla="*/ 73769 h 73769"/>
                <a:gd name="connsiteX11" fmla="*/ 9392 w 184139"/>
                <a:gd name="connsiteY11" fmla="*/ 64887 h 73769"/>
                <a:gd name="connsiteX12" fmla="*/ 174743 w 184139"/>
                <a:gd name="connsiteY12" fmla="*/ 64887 h 73769"/>
                <a:gd name="connsiteX13" fmla="*/ 172216 w 184139"/>
                <a:gd name="connsiteY13" fmla="*/ 41741 h 73769"/>
                <a:gd name="connsiteX14" fmla="*/ 135565 w 184139"/>
                <a:gd name="connsiteY14" fmla="*/ 8878 h 73769"/>
                <a:gd name="connsiteX15" fmla="*/ 48592 w 184139"/>
                <a:gd name="connsiteY15" fmla="*/ 8878 h 73769"/>
                <a:gd name="connsiteX16" fmla="*/ 11941 w 184139"/>
                <a:gd name="connsiteY16" fmla="*/ 41741 h 73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4139" h="73769">
                  <a:moveTo>
                    <a:pt x="179699" y="73769"/>
                  </a:moveTo>
                  <a:lnTo>
                    <a:pt x="4440" y="73769"/>
                  </a:lnTo>
                  <a:cubicBezTo>
                    <a:pt x="1987" y="73769"/>
                    <a:pt x="0" y="71780"/>
                    <a:pt x="0" y="69327"/>
                  </a:cubicBezTo>
                  <a:cubicBezTo>
                    <a:pt x="0" y="69168"/>
                    <a:pt x="8" y="69008"/>
                    <a:pt x="26" y="68849"/>
                  </a:cubicBezTo>
                  <a:lnTo>
                    <a:pt x="3094" y="40777"/>
                  </a:lnTo>
                  <a:cubicBezTo>
                    <a:pt x="5604" y="17551"/>
                    <a:pt x="25231" y="-40"/>
                    <a:pt x="48592" y="0"/>
                  </a:cubicBezTo>
                  <a:lnTo>
                    <a:pt x="135565" y="0"/>
                  </a:lnTo>
                  <a:cubicBezTo>
                    <a:pt x="158920" y="-33"/>
                    <a:pt x="178538" y="17557"/>
                    <a:pt x="181045" y="40777"/>
                  </a:cubicBezTo>
                  <a:lnTo>
                    <a:pt x="184114" y="68849"/>
                  </a:lnTo>
                  <a:cubicBezTo>
                    <a:pt x="184378" y="71287"/>
                    <a:pt x="182616" y="73478"/>
                    <a:pt x="180178" y="73743"/>
                  </a:cubicBezTo>
                  <a:cubicBezTo>
                    <a:pt x="180019" y="73760"/>
                    <a:pt x="179859" y="73769"/>
                    <a:pt x="179699" y="73769"/>
                  </a:cubicBezTo>
                  <a:close/>
                  <a:moveTo>
                    <a:pt x="9392" y="64887"/>
                  </a:moveTo>
                  <a:lnTo>
                    <a:pt x="174743" y="64887"/>
                  </a:lnTo>
                  <a:lnTo>
                    <a:pt x="172216" y="41741"/>
                  </a:lnTo>
                  <a:cubicBezTo>
                    <a:pt x="170195" y="23028"/>
                    <a:pt x="154386" y="8853"/>
                    <a:pt x="135565" y="8878"/>
                  </a:cubicBezTo>
                  <a:lnTo>
                    <a:pt x="48592" y="8878"/>
                  </a:lnTo>
                  <a:cubicBezTo>
                    <a:pt x="29771" y="8853"/>
                    <a:pt x="13962" y="23028"/>
                    <a:pt x="11941" y="41741"/>
                  </a:cubicBezTo>
                  <a:close/>
                </a:path>
              </a:pathLst>
            </a:custGeom>
            <a:grpFill/>
            <a:ln w="4376"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9B3D5AB3-150F-4EAC-B7A5-A062F63D7221}"/>
                </a:ext>
              </a:extLst>
            </p:cNvPr>
            <p:cNvSpPr/>
            <p:nvPr/>
          </p:nvSpPr>
          <p:spPr>
            <a:xfrm>
              <a:off x="2896859" y="1062557"/>
              <a:ext cx="11326" cy="11327"/>
            </a:xfrm>
            <a:custGeom>
              <a:avLst/>
              <a:gdLst>
                <a:gd name="connsiteX0" fmla="*/ 6860 w 11326"/>
                <a:gd name="connsiteY0" fmla="*/ 11328 h 11327"/>
                <a:gd name="connsiteX1" fmla="*/ 3752 w 11326"/>
                <a:gd name="connsiteY1" fmla="*/ 10031 h 11327"/>
                <a:gd name="connsiteX2" fmla="*/ 1251 w 11326"/>
                <a:gd name="connsiteY2" fmla="*/ 7531 h 11327"/>
                <a:gd name="connsiteX3" fmla="*/ 1351 w 11326"/>
                <a:gd name="connsiteY3" fmla="*/ 1251 h 11327"/>
                <a:gd name="connsiteX4" fmla="*/ 7522 w 11326"/>
                <a:gd name="connsiteY4" fmla="*/ 1242 h 11327"/>
                <a:gd name="connsiteX5" fmla="*/ 10022 w 11326"/>
                <a:gd name="connsiteY5" fmla="*/ 3743 h 11327"/>
                <a:gd name="connsiteX6" fmla="*/ 10030 w 11326"/>
                <a:gd name="connsiteY6" fmla="*/ 10023 h 11327"/>
                <a:gd name="connsiteX7" fmla="*/ 6887 w 11326"/>
                <a:gd name="connsiteY7" fmla="*/ 11328 h 11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326" h="11327">
                  <a:moveTo>
                    <a:pt x="6860" y="11328"/>
                  </a:moveTo>
                  <a:cubicBezTo>
                    <a:pt x="5694" y="11321"/>
                    <a:pt x="4577" y="10855"/>
                    <a:pt x="3752" y="10031"/>
                  </a:cubicBezTo>
                  <a:lnTo>
                    <a:pt x="1251" y="7531"/>
                  </a:lnTo>
                  <a:cubicBezTo>
                    <a:pt x="-455" y="5769"/>
                    <a:pt x="-411" y="2958"/>
                    <a:pt x="1351" y="1251"/>
                  </a:cubicBezTo>
                  <a:cubicBezTo>
                    <a:pt x="3070" y="-414"/>
                    <a:pt x="5798" y="-418"/>
                    <a:pt x="7522" y="1242"/>
                  </a:cubicBezTo>
                  <a:lnTo>
                    <a:pt x="10022" y="3743"/>
                  </a:lnTo>
                  <a:cubicBezTo>
                    <a:pt x="11759" y="5475"/>
                    <a:pt x="11762" y="8287"/>
                    <a:pt x="10030" y="10023"/>
                  </a:cubicBezTo>
                  <a:cubicBezTo>
                    <a:pt x="9197" y="10858"/>
                    <a:pt x="8066" y="11327"/>
                    <a:pt x="6887" y="11328"/>
                  </a:cubicBezTo>
                  <a:close/>
                </a:path>
              </a:pathLst>
            </a:custGeom>
            <a:grpFill/>
            <a:ln w="4376" cap="flat">
              <a:noFill/>
              <a:prstDash val="solid"/>
              <a:miter/>
            </a:ln>
          </p:spPr>
          <p:txBody>
            <a:bodyPr rtlCol="0" anchor="ctr"/>
            <a:lstStyle/>
            <a:p>
              <a:endParaRPr lang="en-US"/>
            </a:p>
          </p:txBody>
        </p:sp>
      </p:grpSp>
      <p:grpSp>
        <p:nvGrpSpPr>
          <p:cNvPr id="23" name="Group 22">
            <a:extLst>
              <a:ext uri="{FF2B5EF4-FFF2-40B4-BE49-F238E27FC236}">
                <a16:creationId xmlns:a16="http://schemas.microsoft.com/office/drawing/2014/main" id="{2AB762DF-87D5-0F85-221C-F8C859962BE1}"/>
              </a:ext>
            </a:extLst>
          </p:cNvPr>
          <p:cNvGrpSpPr/>
          <p:nvPr/>
        </p:nvGrpSpPr>
        <p:grpSpPr>
          <a:xfrm>
            <a:off x="10968783" y="5216432"/>
            <a:ext cx="344347" cy="388035"/>
            <a:chOff x="1688689" y="1018242"/>
            <a:chExt cx="297211" cy="334918"/>
          </a:xfrm>
          <a:solidFill>
            <a:schemeClr val="accent2"/>
          </a:solidFill>
        </p:grpSpPr>
        <p:sp>
          <p:nvSpPr>
            <p:cNvPr id="24" name="Freeform: Shape 23">
              <a:extLst>
                <a:ext uri="{FF2B5EF4-FFF2-40B4-BE49-F238E27FC236}">
                  <a16:creationId xmlns:a16="http://schemas.microsoft.com/office/drawing/2014/main" id="{EF76DC44-2C77-056E-E26D-CB33B2FFD8AA}"/>
                </a:ext>
              </a:extLst>
            </p:cNvPr>
            <p:cNvSpPr/>
            <p:nvPr/>
          </p:nvSpPr>
          <p:spPr>
            <a:xfrm>
              <a:off x="1955712" y="1132978"/>
              <a:ext cx="9478" cy="105494"/>
            </a:xfrm>
            <a:custGeom>
              <a:avLst/>
              <a:gdLst>
                <a:gd name="connsiteX0" fmla="*/ 4739 w 9478"/>
                <a:gd name="connsiteY0" fmla="*/ 105495 h 105494"/>
                <a:gd name="connsiteX1" fmla="*/ 0 w 9478"/>
                <a:gd name="connsiteY1" fmla="*/ 100755 h 105494"/>
                <a:gd name="connsiteX2" fmla="*/ 0 w 9478"/>
                <a:gd name="connsiteY2" fmla="*/ 4739 h 105494"/>
                <a:gd name="connsiteX3" fmla="*/ 4739 w 9478"/>
                <a:gd name="connsiteY3" fmla="*/ 0 h 105494"/>
                <a:gd name="connsiteX4" fmla="*/ 9478 w 9478"/>
                <a:gd name="connsiteY4" fmla="*/ 4739 h 105494"/>
                <a:gd name="connsiteX5" fmla="*/ 9478 w 9478"/>
                <a:gd name="connsiteY5" fmla="*/ 100755 h 105494"/>
                <a:gd name="connsiteX6" fmla="*/ 4739 w 9478"/>
                <a:gd name="connsiteY6" fmla="*/ 105495 h 105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8" h="105494">
                  <a:moveTo>
                    <a:pt x="4739" y="105495"/>
                  </a:moveTo>
                  <a:cubicBezTo>
                    <a:pt x="2122" y="105495"/>
                    <a:pt x="0" y="103373"/>
                    <a:pt x="0" y="100755"/>
                  </a:cubicBezTo>
                  <a:lnTo>
                    <a:pt x="0" y="4739"/>
                  </a:lnTo>
                  <a:cubicBezTo>
                    <a:pt x="0" y="2122"/>
                    <a:pt x="2122" y="0"/>
                    <a:pt x="4739" y="0"/>
                  </a:cubicBezTo>
                  <a:cubicBezTo>
                    <a:pt x="7357" y="0"/>
                    <a:pt x="9478" y="2122"/>
                    <a:pt x="9478" y="4739"/>
                  </a:cubicBezTo>
                  <a:lnTo>
                    <a:pt x="9478" y="100755"/>
                  </a:lnTo>
                  <a:cubicBezTo>
                    <a:pt x="9478" y="103373"/>
                    <a:pt x="7357" y="105495"/>
                    <a:pt x="4739" y="105495"/>
                  </a:cubicBezTo>
                  <a:close/>
                </a:path>
              </a:pathLst>
            </a:custGeom>
            <a:grpFill/>
            <a:ln w="4634"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040A6DE7-DFB4-F331-9059-974F3DDF59F0}"/>
                </a:ext>
              </a:extLst>
            </p:cNvPr>
            <p:cNvSpPr/>
            <p:nvPr/>
          </p:nvSpPr>
          <p:spPr>
            <a:xfrm>
              <a:off x="1729287" y="1050309"/>
              <a:ext cx="92749" cy="57551"/>
            </a:xfrm>
            <a:custGeom>
              <a:avLst/>
              <a:gdLst>
                <a:gd name="connsiteX0" fmla="*/ 4772 w 92749"/>
                <a:gd name="connsiteY0" fmla="*/ 57551 h 57551"/>
                <a:gd name="connsiteX1" fmla="*/ 0 w 92749"/>
                <a:gd name="connsiteY1" fmla="*/ 52845 h 57551"/>
                <a:gd name="connsiteX2" fmla="*/ 2403 w 92749"/>
                <a:gd name="connsiteY2" fmla="*/ 48689 h 57551"/>
                <a:gd name="connsiteX3" fmla="*/ 85623 w 92749"/>
                <a:gd name="connsiteY3" fmla="*/ 633 h 57551"/>
                <a:gd name="connsiteX4" fmla="*/ 92116 w 92749"/>
                <a:gd name="connsiteY4" fmla="*/ 2387 h 57551"/>
                <a:gd name="connsiteX5" fmla="*/ 90363 w 92749"/>
                <a:gd name="connsiteY5" fmla="*/ 8879 h 57551"/>
                <a:gd name="connsiteX6" fmla="*/ 7142 w 92749"/>
                <a:gd name="connsiteY6" fmla="*/ 56935 h 57551"/>
                <a:gd name="connsiteX7" fmla="*/ 4772 w 92749"/>
                <a:gd name="connsiteY7" fmla="*/ 57551 h 57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749" h="57551">
                  <a:moveTo>
                    <a:pt x="4772" y="57551"/>
                  </a:moveTo>
                  <a:cubicBezTo>
                    <a:pt x="2155" y="57570"/>
                    <a:pt x="19" y="55462"/>
                    <a:pt x="0" y="52845"/>
                  </a:cubicBezTo>
                  <a:cubicBezTo>
                    <a:pt x="-12" y="51127"/>
                    <a:pt x="908" y="49536"/>
                    <a:pt x="2403" y="48689"/>
                  </a:cubicBezTo>
                  <a:lnTo>
                    <a:pt x="85623" y="633"/>
                  </a:lnTo>
                  <a:cubicBezTo>
                    <a:pt x="87900" y="-675"/>
                    <a:pt x="90808" y="110"/>
                    <a:pt x="92116" y="2387"/>
                  </a:cubicBezTo>
                  <a:cubicBezTo>
                    <a:pt x="93424" y="4664"/>
                    <a:pt x="92640" y="7571"/>
                    <a:pt x="90363" y="8879"/>
                  </a:cubicBezTo>
                  <a:lnTo>
                    <a:pt x="7142" y="56935"/>
                  </a:lnTo>
                  <a:cubicBezTo>
                    <a:pt x="6420" y="57344"/>
                    <a:pt x="5603" y="57557"/>
                    <a:pt x="4772" y="57551"/>
                  </a:cubicBezTo>
                  <a:close/>
                </a:path>
              </a:pathLst>
            </a:custGeom>
            <a:grpFill/>
            <a:ln w="4634"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20C3DAD3-0661-531C-FE95-931367E92881}"/>
                </a:ext>
              </a:extLst>
            </p:cNvPr>
            <p:cNvSpPr/>
            <p:nvPr/>
          </p:nvSpPr>
          <p:spPr>
            <a:xfrm>
              <a:off x="1729303" y="1263573"/>
              <a:ext cx="92749" cy="57551"/>
            </a:xfrm>
            <a:custGeom>
              <a:avLst/>
              <a:gdLst>
                <a:gd name="connsiteX0" fmla="*/ 87977 w 92749"/>
                <a:gd name="connsiteY0" fmla="*/ 57551 h 57551"/>
                <a:gd name="connsiteX1" fmla="*/ 85607 w 92749"/>
                <a:gd name="connsiteY1" fmla="*/ 56935 h 57551"/>
                <a:gd name="connsiteX2" fmla="*/ 2387 w 92749"/>
                <a:gd name="connsiteY2" fmla="*/ 8879 h 57551"/>
                <a:gd name="connsiteX3" fmla="*/ 633 w 92749"/>
                <a:gd name="connsiteY3" fmla="*/ 2387 h 57551"/>
                <a:gd name="connsiteX4" fmla="*/ 7126 w 92749"/>
                <a:gd name="connsiteY4" fmla="*/ 633 h 57551"/>
                <a:gd name="connsiteX5" fmla="*/ 90346 w 92749"/>
                <a:gd name="connsiteY5" fmla="*/ 48689 h 57551"/>
                <a:gd name="connsiteX6" fmla="*/ 92133 w 92749"/>
                <a:gd name="connsiteY6" fmla="*/ 55148 h 57551"/>
                <a:gd name="connsiteX7" fmla="*/ 87977 w 92749"/>
                <a:gd name="connsiteY7" fmla="*/ 57551 h 57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749" h="57551">
                  <a:moveTo>
                    <a:pt x="87977" y="57551"/>
                  </a:moveTo>
                  <a:cubicBezTo>
                    <a:pt x="87146" y="57557"/>
                    <a:pt x="86329" y="57344"/>
                    <a:pt x="85607" y="56935"/>
                  </a:cubicBezTo>
                  <a:lnTo>
                    <a:pt x="2387" y="8879"/>
                  </a:lnTo>
                  <a:cubicBezTo>
                    <a:pt x="109" y="7571"/>
                    <a:pt x="-675" y="4664"/>
                    <a:pt x="633" y="2387"/>
                  </a:cubicBezTo>
                  <a:cubicBezTo>
                    <a:pt x="1942" y="109"/>
                    <a:pt x="4849" y="-675"/>
                    <a:pt x="7126" y="633"/>
                  </a:cubicBezTo>
                  <a:lnTo>
                    <a:pt x="90346" y="48689"/>
                  </a:lnTo>
                  <a:cubicBezTo>
                    <a:pt x="92623" y="49979"/>
                    <a:pt x="93423" y="52871"/>
                    <a:pt x="92133" y="55148"/>
                  </a:cubicBezTo>
                  <a:cubicBezTo>
                    <a:pt x="91286" y="56643"/>
                    <a:pt x="89695" y="57563"/>
                    <a:pt x="87977" y="57551"/>
                  </a:cubicBezTo>
                  <a:close/>
                </a:path>
              </a:pathLst>
            </a:custGeom>
            <a:grpFill/>
            <a:ln w="4634"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C94ABEB5-BCCB-DD99-43E7-2A20C34B9EF5}"/>
                </a:ext>
              </a:extLst>
            </p:cNvPr>
            <p:cNvSpPr/>
            <p:nvPr/>
          </p:nvSpPr>
          <p:spPr>
            <a:xfrm>
              <a:off x="1709274" y="1132978"/>
              <a:ext cx="9478" cy="105494"/>
            </a:xfrm>
            <a:custGeom>
              <a:avLst/>
              <a:gdLst>
                <a:gd name="connsiteX0" fmla="*/ 4739 w 9478"/>
                <a:gd name="connsiteY0" fmla="*/ 105495 h 105494"/>
                <a:gd name="connsiteX1" fmla="*/ 0 w 9478"/>
                <a:gd name="connsiteY1" fmla="*/ 100755 h 105494"/>
                <a:gd name="connsiteX2" fmla="*/ 0 w 9478"/>
                <a:gd name="connsiteY2" fmla="*/ 4739 h 105494"/>
                <a:gd name="connsiteX3" fmla="*/ 4739 w 9478"/>
                <a:gd name="connsiteY3" fmla="*/ 0 h 105494"/>
                <a:gd name="connsiteX4" fmla="*/ 9478 w 9478"/>
                <a:gd name="connsiteY4" fmla="*/ 4739 h 105494"/>
                <a:gd name="connsiteX5" fmla="*/ 9478 w 9478"/>
                <a:gd name="connsiteY5" fmla="*/ 100755 h 105494"/>
                <a:gd name="connsiteX6" fmla="*/ 4739 w 9478"/>
                <a:gd name="connsiteY6" fmla="*/ 105495 h 105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8" h="105494">
                  <a:moveTo>
                    <a:pt x="4739" y="105495"/>
                  </a:moveTo>
                  <a:cubicBezTo>
                    <a:pt x="2122" y="105495"/>
                    <a:pt x="0" y="103373"/>
                    <a:pt x="0" y="100755"/>
                  </a:cubicBezTo>
                  <a:lnTo>
                    <a:pt x="0" y="4739"/>
                  </a:lnTo>
                  <a:cubicBezTo>
                    <a:pt x="0" y="2122"/>
                    <a:pt x="2122" y="0"/>
                    <a:pt x="4739" y="0"/>
                  </a:cubicBezTo>
                  <a:cubicBezTo>
                    <a:pt x="7357" y="0"/>
                    <a:pt x="9478" y="2122"/>
                    <a:pt x="9478" y="4739"/>
                  </a:cubicBezTo>
                  <a:lnTo>
                    <a:pt x="9478" y="100755"/>
                  </a:lnTo>
                  <a:cubicBezTo>
                    <a:pt x="9478" y="103373"/>
                    <a:pt x="7357" y="105495"/>
                    <a:pt x="4739" y="105495"/>
                  </a:cubicBezTo>
                  <a:close/>
                </a:path>
              </a:pathLst>
            </a:custGeom>
            <a:grpFill/>
            <a:ln w="4634"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76BFB43E-4709-7ECF-18BB-559827474EDF}"/>
                </a:ext>
              </a:extLst>
            </p:cNvPr>
            <p:cNvSpPr/>
            <p:nvPr/>
          </p:nvSpPr>
          <p:spPr>
            <a:xfrm>
              <a:off x="1852428" y="1050309"/>
              <a:ext cx="92749" cy="57551"/>
            </a:xfrm>
            <a:custGeom>
              <a:avLst/>
              <a:gdLst>
                <a:gd name="connsiteX0" fmla="*/ 87977 w 92749"/>
                <a:gd name="connsiteY0" fmla="*/ 57551 h 57551"/>
                <a:gd name="connsiteX1" fmla="*/ 85607 w 92749"/>
                <a:gd name="connsiteY1" fmla="*/ 56935 h 57551"/>
                <a:gd name="connsiteX2" fmla="*/ 2387 w 92749"/>
                <a:gd name="connsiteY2" fmla="*/ 8879 h 57551"/>
                <a:gd name="connsiteX3" fmla="*/ 633 w 92749"/>
                <a:gd name="connsiteY3" fmla="*/ 2387 h 57551"/>
                <a:gd name="connsiteX4" fmla="*/ 7126 w 92749"/>
                <a:gd name="connsiteY4" fmla="*/ 633 h 57551"/>
                <a:gd name="connsiteX5" fmla="*/ 90346 w 92749"/>
                <a:gd name="connsiteY5" fmla="*/ 48689 h 57551"/>
                <a:gd name="connsiteX6" fmla="*/ 92133 w 92749"/>
                <a:gd name="connsiteY6" fmla="*/ 55148 h 57551"/>
                <a:gd name="connsiteX7" fmla="*/ 87977 w 92749"/>
                <a:gd name="connsiteY7" fmla="*/ 57551 h 57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749" h="57551">
                  <a:moveTo>
                    <a:pt x="87977" y="57551"/>
                  </a:moveTo>
                  <a:cubicBezTo>
                    <a:pt x="87146" y="57557"/>
                    <a:pt x="86329" y="57344"/>
                    <a:pt x="85607" y="56935"/>
                  </a:cubicBezTo>
                  <a:lnTo>
                    <a:pt x="2387" y="8879"/>
                  </a:lnTo>
                  <a:cubicBezTo>
                    <a:pt x="109" y="7571"/>
                    <a:pt x="-675" y="4664"/>
                    <a:pt x="633" y="2387"/>
                  </a:cubicBezTo>
                  <a:cubicBezTo>
                    <a:pt x="1942" y="110"/>
                    <a:pt x="4849" y="-675"/>
                    <a:pt x="7126" y="633"/>
                  </a:cubicBezTo>
                  <a:lnTo>
                    <a:pt x="90346" y="48689"/>
                  </a:lnTo>
                  <a:cubicBezTo>
                    <a:pt x="92623" y="49979"/>
                    <a:pt x="93423" y="52871"/>
                    <a:pt x="92133" y="55148"/>
                  </a:cubicBezTo>
                  <a:cubicBezTo>
                    <a:pt x="91286" y="56643"/>
                    <a:pt x="89695" y="57563"/>
                    <a:pt x="87977" y="57551"/>
                  </a:cubicBezTo>
                  <a:close/>
                </a:path>
              </a:pathLst>
            </a:custGeom>
            <a:grpFill/>
            <a:ln w="4634"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F3DC21FC-AAFB-4A17-BA04-5BEA5052DC83}"/>
                </a:ext>
              </a:extLst>
            </p:cNvPr>
            <p:cNvSpPr/>
            <p:nvPr/>
          </p:nvSpPr>
          <p:spPr>
            <a:xfrm>
              <a:off x="1852412" y="1263573"/>
              <a:ext cx="92749" cy="57551"/>
            </a:xfrm>
            <a:custGeom>
              <a:avLst/>
              <a:gdLst>
                <a:gd name="connsiteX0" fmla="*/ 4772 w 92749"/>
                <a:gd name="connsiteY0" fmla="*/ 57551 h 57551"/>
                <a:gd name="connsiteX1" fmla="*/ 0 w 92749"/>
                <a:gd name="connsiteY1" fmla="*/ 52845 h 57551"/>
                <a:gd name="connsiteX2" fmla="*/ 2403 w 92749"/>
                <a:gd name="connsiteY2" fmla="*/ 48689 h 57551"/>
                <a:gd name="connsiteX3" fmla="*/ 85623 w 92749"/>
                <a:gd name="connsiteY3" fmla="*/ 633 h 57551"/>
                <a:gd name="connsiteX4" fmla="*/ 92116 w 92749"/>
                <a:gd name="connsiteY4" fmla="*/ 2387 h 57551"/>
                <a:gd name="connsiteX5" fmla="*/ 90363 w 92749"/>
                <a:gd name="connsiteY5" fmla="*/ 8879 h 57551"/>
                <a:gd name="connsiteX6" fmla="*/ 7142 w 92749"/>
                <a:gd name="connsiteY6" fmla="*/ 56935 h 57551"/>
                <a:gd name="connsiteX7" fmla="*/ 4772 w 92749"/>
                <a:gd name="connsiteY7" fmla="*/ 57551 h 57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749" h="57551">
                  <a:moveTo>
                    <a:pt x="4772" y="57551"/>
                  </a:moveTo>
                  <a:cubicBezTo>
                    <a:pt x="2155" y="57569"/>
                    <a:pt x="19" y="55462"/>
                    <a:pt x="0" y="52845"/>
                  </a:cubicBezTo>
                  <a:cubicBezTo>
                    <a:pt x="-12" y="51127"/>
                    <a:pt x="908" y="49536"/>
                    <a:pt x="2403" y="48689"/>
                  </a:cubicBezTo>
                  <a:lnTo>
                    <a:pt x="85623" y="633"/>
                  </a:lnTo>
                  <a:cubicBezTo>
                    <a:pt x="87900" y="-675"/>
                    <a:pt x="90808" y="109"/>
                    <a:pt x="92116" y="2387"/>
                  </a:cubicBezTo>
                  <a:cubicBezTo>
                    <a:pt x="93424" y="4664"/>
                    <a:pt x="92640" y="7571"/>
                    <a:pt x="90363" y="8879"/>
                  </a:cubicBezTo>
                  <a:lnTo>
                    <a:pt x="7142" y="56935"/>
                  </a:lnTo>
                  <a:cubicBezTo>
                    <a:pt x="6420" y="57344"/>
                    <a:pt x="5603" y="57557"/>
                    <a:pt x="4772" y="57551"/>
                  </a:cubicBezTo>
                  <a:close/>
                </a:path>
              </a:pathLst>
            </a:custGeom>
            <a:grpFill/>
            <a:ln w="4634"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78156A08-44B5-F631-5931-21E39A55C471}"/>
                </a:ext>
              </a:extLst>
            </p:cNvPr>
            <p:cNvSpPr/>
            <p:nvPr/>
          </p:nvSpPr>
          <p:spPr>
            <a:xfrm>
              <a:off x="1797280" y="1140305"/>
              <a:ext cx="79903" cy="90821"/>
            </a:xfrm>
            <a:custGeom>
              <a:avLst/>
              <a:gdLst>
                <a:gd name="connsiteX0" fmla="*/ 39952 w 79903"/>
                <a:gd name="connsiteY0" fmla="*/ 90822 h 90821"/>
                <a:gd name="connsiteX1" fmla="*/ 37582 w 79903"/>
                <a:gd name="connsiteY1" fmla="*/ 90206 h 90821"/>
                <a:gd name="connsiteX2" fmla="*/ 2370 w 79903"/>
                <a:gd name="connsiteY2" fmla="*/ 69875 h 90821"/>
                <a:gd name="connsiteX3" fmla="*/ 0 w 79903"/>
                <a:gd name="connsiteY3" fmla="*/ 65751 h 90821"/>
                <a:gd name="connsiteX4" fmla="*/ 0 w 79903"/>
                <a:gd name="connsiteY4" fmla="*/ 25089 h 90821"/>
                <a:gd name="connsiteX5" fmla="*/ 2370 w 79903"/>
                <a:gd name="connsiteY5" fmla="*/ 20966 h 90821"/>
                <a:gd name="connsiteX6" fmla="*/ 37582 w 79903"/>
                <a:gd name="connsiteY6" fmla="*/ 635 h 90821"/>
                <a:gd name="connsiteX7" fmla="*/ 42321 w 79903"/>
                <a:gd name="connsiteY7" fmla="*/ 635 h 90821"/>
                <a:gd name="connsiteX8" fmla="*/ 77533 w 79903"/>
                <a:gd name="connsiteY8" fmla="*/ 20966 h 90821"/>
                <a:gd name="connsiteX9" fmla="*/ 79903 w 79903"/>
                <a:gd name="connsiteY9" fmla="*/ 25089 h 90821"/>
                <a:gd name="connsiteX10" fmla="*/ 79903 w 79903"/>
                <a:gd name="connsiteY10" fmla="*/ 65751 h 90821"/>
                <a:gd name="connsiteX11" fmla="*/ 77533 w 79903"/>
                <a:gd name="connsiteY11" fmla="*/ 69875 h 90821"/>
                <a:gd name="connsiteX12" fmla="*/ 42321 w 79903"/>
                <a:gd name="connsiteY12" fmla="*/ 90206 h 90821"/>
                <a:gd name="connsiteX13" fmla="*/ 39952 w 79903"/>
                <a:gd name="connsiteY13" fmla="*/ 90822 h 90821"/>
                <a:gd name="connsiteX14" fmla="*/ 9478 w 79903"/>
                <a:gd name="connsiteY14" fmla="*/ 63003 h 90821"/>
                <a:gd name="connsiteX15" fmla="*/ 39952 w 79903"/>
                <a:gd name="connsiteY15" fmla="*/ 80633 h 90821"/>
                <a:gd name="connsiteX16" fmla="*/ 70425 w 79903"/>
                <a:gd name="connsiteY16" fmla="*/ 63003 h 90821"/>
                <a:gd name="connsiteX17" fmla="*/ 70425 w 79903"/>
                <a:gd name="connsiteY17" fmla="*/ 27838 h 90821"/>
                <a:gd name="connsiteX18" fmla="*/ 39952 w 79903"/>
                <a:gd name="connsiteY18" fmla="*/ 10208 h 90821"/>
                <a:gd name="connsiteX19" fmla="*/ 9478 w 79903"/>
                <a:gd name="connsiteY19" fmla="*/ 27838 h 90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9903" h="90821">
                  <a:moveTo>
                    <a:pt x="39952" y="90822"/>
                  </a:moveTo>
                  <a:cubicBezTo>
                    <a:pt x="39121" y="90828"/>
                    <a:pt x="38304" y="90615"/>
                    <a:pt x="37582" y="90206"/>
                  </a:cubicBezTo>
                  <a:lnTo>
                    <a:pt x="2370" y="69875"/>
                  </a:lnTo>
                  <a:cubicBezTo>
                    <a:pt x="898" y="69025"/>
                    <a:pt x="-7" y="67451"/>
                    <a:pt x="0" y="65751"/>
                  </a:cubicBezTo>
                  <a:lnTo>
                    <a:pt x="0" y="25089"/>
                  </a:lnTo>
                  <a:cubicBezTo>
                    <a:pt x="-7" y="23389"/>
                    <a:pt x="898" y="21816"/>
                    <a:pt x="2370" y="20966"/>
                  </a:cubicBezTo>
                  <a:lnTo>
                    <a:pt x="37582" y="635"/>
                  </a:lnTo>
                  <a:cubicBezTo>
                    <a:pt x="39048" y="-212"/>
                    <a:pt x="40855" y="-212"/>
                    <a:pt x="42321" y="635"/>
                  </a:cubicBezTo>
                  <a:lnTo>
                    <a:pt x="77533" y="20966"/>
                  </a:lnTo>
                  <a:cubicBezTo>
                    <a:pt x="79005" y="21816"/>
                    <a:pt x="79910" y="23389"/>
                    <a:pt x="79903" y="25089"/>
                  </a:cubicBezTo>
                  <a:lnTo>
                    <a:pt x="79903" y="65751"/>
                  </a:lnTo>
                  <a:cubicBezTo>
                    <a:pt x="79910" y="67451"/>
                    <a:pt x="79005" y="69025"/>
                    <a:pt x="77533" y="69875"/>
                  </a:cubicBezTo>
                  <a:lnTo>
                    <a:pt x="42321" y="90206"/>
                  </a:lnTo>
                  <a:cubicBezTo>
                    <a:pt x="41599" y="90615"/>
                    <a:pt x="40782" y="90828"/>
                    <a:pt x="39952" y="90822"/>
                  </a:cubicBezTo>
                  <a:close/>
                  <a:moveTo>
                    <a:pt x="9478" y="63003"/>
                  </a:moveTo>
                  <a:lnTo>
                    <a:pt x="39952" y="80633"/>
                  </a:lnTo>
                  <a:lnTo>
                    <a:pt x="70425" y="63003"/>
                  </a:lnTo>
                  <a:lnTo>
                    <a:pt x="70425" y="27838"/>
                  </a:lnTo>
                  <a:lnTo>
                    <a:pt x="39952" y="10208"/>
                  </a:lnTo>
                  <a:lnTo>
                    <a:pt x="9478" y="27838"/>
                  </a:lnTo>
                  <a:close/>
                </a:path>
              </a:pathLst>
            </a:custGeom>
            <a:grpFill/>
            <a:ln w="4634"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298422B4-48C6-81B8-C794-68EB12C25E66}"/>
                </a:ext>
              </a:extLst>
            </p:cNvPr>
            <p:cNvSpPr/>
            <p:nvPr/>
          </p:nvSpPr>
          <p:spPr>
            <a:xfrm>
              <a:off x="1810219" y="1018242"/>
              <a:ext cx="54026" cy="54026"/>
            </a:xfrm>
            <a:custGeom>
              <a:avLst/>
              <a:gdLst>
                <a:gd name="connsiteX0" fmla="*/ 27013 w 54026"/>
                <a:gd name="connsiteY0" fmla="*/ 54027 h 54026"/>
                <a:gd name="connsiteX1" fmla="*/ 0 w 54026"/>
                <a:gd name="connsiteY1" fmla="*/ 27013 h 54026"/>
                <a:gd name="connsiteX2" fmla="*/ 27013 w 54026"/>
                <a:gd name="connsiteY2" fmla="*/ 0 h 54026"/>
                <a:gd name="connsiteX3" fmla="*/ 54027 w 54026"/>
                <a:gd name="connsiteY3" fmla="*/ 27013 h 54026"/>
                <a:gd name="connsiteX4" fmla="*/ 27013 w 54026"/>
                <a:gd name="connsiteY4" fmla="*/ 54027 h 54026"/>
                <a:gd name="connsiteX5" fmla="*/ 27013 w 54026"/>
                <a:gd name="connsiteY5" fmla="*/ 9526 h 54026"/>
                <a:gd name="connsiteX6" fmla="*/ 9478 w 54026"/>
                <a:gd name="connsiteY6" fmla="*/ 27061 h 54026"/>
                <a:gd name="connsiteX7" fmla="*/ 27013 w 54026"/>
                <a:gd name="connsiteY7" fmla="*/ 44596 h 54026"/>
                <a:gd name="connsiteX8" fmla="*/ 44549 w 54026"/>
                <a:gd name="connsiteY8" fmla="*/ 27061 h 54026"/>
                <a:gd name="connsiteX9" fmla="*/ 44549 w 54026"/>
                <a:gd name="connsiteY9" fmla="*/ 27013 h 54026"/>
                <a:gd name="connsiteX10" fmla="*/ 27013 w 54026"/>
                <a:gd name="connsiteY10" fmla="*/ 9526 h 5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26" h="54026">
                  <a:moveTo>
                    <a:pt x="27013" y="54027"/>
                  </a:moveTo>
                  <a:cubicBezTo>
                    <a:pt x="12094" y="54027"/>
                    <a:pt x="0" y="41932"/>
                    <a:pt x="0" y="27013"/>
                  </a:cubicBezTo>
                  <a:cubicBezTo>
                    <a:pt x="0" y="12094"/>
                    <a:pt x="12094" y="0"/>
                    <a:pt x="27013" y="0"/>
                  </a:cubicBezTo>
                  <a:cubicBezTo>
                    <a:pt x="41932" y="0"/>
                    <a:pt x="54027" y="12094"/>
                    <a:pt x="54027" y="27013"/>
                  </a:cubicBezTo>
                  <a:cubicBezTo>
                    <a:pt x="54027" y="41932"/>
                    <a:pt x="41932" y="54027"/>
                    <a:pt x="27013" y="54027"/>
                  </a:cubicBezTo>
                  <a:close/>
                  <a:moveTo>
                    <a:pt x="27013" y="9526"/>
                  </a:moveTo>
                  <a:cubicBezTo>
                    <a:pt x="17329" y="9526"/>
                    <a:pt x="9478" y="17377"/>
                    <a:pt x="9478" y="27061"/>
                  </a:cubicBezTo>
                  <a:cubicBezTo>
                    <a:pt x="9478" y="36745"/>
                    <a:pt x="17329" y="44596"/>
                    <a:pt x="27013" y="44596"/>
                  </a:cubicBezTo>
                  <a:cubicBezTo>
                    <a:pt x="36698" y="44596"/>
                    <a:pt x="44549" y="36745"/>
                    <a:pt x="44549" y="27061"/>
                  </a:cubicBezTo>
                  <a:cubicBezTo>
                    <a:pt x="44549" y="27045"/>
                    <a:pt x="44549" y="27029"/>
                    <a:pt x="44549" y="27013"/>
                  </a:cubicBezTo>
                  <a:cubicBezTo>
                    <a:pt x="44522" y="17348"/>
                    <a:pt x="36680" y="9526"/>
                    <a:pt x="27013" y="9526"/>
                  </a:cubicBezTo>
                  <a:close/>
                </a:path>
              </a:pathLst>
            </a:custGeom>
            <a:grpFill/>
            <a:ln w="4634"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E98012AD-099F-BE5B-73C1-D79EDD19B850}"/>
                </a:ext>
              </a:extLst>
            </p:cNvPr>
            <p:cNvSpPr/>
            <p:nvPr/>
          </p:nvSpPr>
          <p:spPr>
            <a:xfrm>
              <a:off x="1688689" y="1088485"/>
              <a:ext cx="53854" cy="54018"/>
            </a:xfrm>
            <a:custGeom>
              <a:avLst/>
              <a:gdLst>
                <a:gd name="connsiteX0" fmla="*/ 26888 w 53854"/>
                <a:gd name="connsiteY0" fmla="*/ 54019 h 54018"/>
                <a:gd name="connsiteX1" fmla="*/ 0 w 53854"/>
                <a:gd name="connsiteY1" fmla="*/ 26880 h 54018"/>
                <a:gd name="connsiteX2" fmla="*/ 19922 w 53854"/>
                <a:gd name="connsiteY2" fmla="*/ 940 h 54018"/>
                <a:gd name="connsiteX3" fmla="*/ 40395 w 53854"/>
                <a:gd name="connsiteY3" fmla="*/ 3641 h 54018"/>
                <a:gd name="connsiteX4" fmla="*/ 50201 w 53854"/>
                <a:gd name="connsiteY4" fmla="*/ 40564 h 54018"/>
                <a:gd name="connsiteX5" fmla="*/ 26888 w 53854"/>
                <a:gd name="connsiteY5" fmla="*/ 54019 h 54018"/>
                <a:gd name="connsiteX6" fmla="*/ 26888 w 53854"/>
                <a:gd name="connsiteY6" fmla="*/ 9470 h 54018"/>
                <a:gd name="connsiteX7" fmla="*/ 22149 w 53854"/>
                <a:gd name="connsiteY7" fmla="*/ 10086 h 54018"/>
                <a:gd name="connsiteX8" fmla="*/ 9716 w 53854"/>
                <a:gd name="connsiteY8" fmla="*/ 31542 h 54018"/>
                <a:gd name="connsiteX9" fmla="*/ 31172 w 53854"/>
                <a:gd name="connsiteY9" fmla="*/ 43976 h 54018"/>
                <a:gd name="connsiteX10" fmla="*/ 43605 w 53854"/>
                <a:gd name="connsiteY10" fmla="*/ 22519 h 54018"/>
                <a:gd name="connsiteX11" fmla="*/ 35419 w 53854"/>
                <a:gd name="connsiteY11" fmla="*/ 11840 h 54018"/>
                <a:gd name="connsiteX12" fmla="*/ 26936 w 53854"/>
                <a:gd name="connsiteY12" fmla="*/ 9470 h 54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3854" h="54018">
                  <a:moveTo>
                    <a:pt x="26888" y="54019"/>
                  </a:moveTo>
                  <a:cubicBezTo>
                    <a:pt x="11969" y="53949"/>
                    <a:pt x="-69" y="41799"/>
                    <a:pt x="0" y="26880"/>
                  </a:cubicBezTo>
                  <a:cubicBezTo>
                    <a:pt x="57" y="14739"/>
                    <a:pt x="8206" y="4127"/>
                    <a:pt x="19922" y="940"/>
                  </a:cubicBezTo>
                  <a:cubicBezTo>
                    <a:pt x="26832" y="-944"/>
                    <a:pt x="34210" y="29"/>
                    <a:pt x="40395" y="3641"/>
                  </a:cubicBezTo>
                  <a:cubicBezTo>
                    <a:pt x="53299" y="11129"/>
                    <a:pt x="57689" y="27660"/>
                    <a:pt x="50201" y="40564"/>
                  </a:cubicBezTo>
                  <a:cubicBezTo>
                    <a:pt x="45377" y="48877"/>
                    <a:pt x="36499" y="54000"/>
                    <a:pt x="26888" y="54019"/>
                  </a:cubicBezTo>
                  <a:close/>
                  <a:moveTo>
                    <a:pt x="26888" y="9470"/>
                  </a:moveTo>
                  <a:cubicBezTo>
                    <a:pt x="25289" y="9475"/>
                    <a:pt x="23696" y="9682"/>
                    <a:pt x="22149" y="10086"/>
                  </a:cubicBezTo>
                  <a:cubicBezTo>
                    <a:pt x="12791" y="12578"/>
                    <a:pt x="7224" y="22184"/>
                    <a:pt x="9716" y="31542"/>
                  </a:cubicBezTo>
                  <a:cubicBezTo>
                    <a:pt x="12208" y="40901"/>
                    <a:pt x="21814" y="46467"/>
                    <a:pt x="31172" y="43976"/>
                  </a:cubicBezTo>
                  <a:cubicBezTo>
                    <a:pt x="40530" y="41484"/>
                    <a:pt x="46097" y="31878"/>
                    <a:pt x="43605" y="22519"/>
                  </a:cubicBezTo>
                  <a:cubicBezTo>
                    <a:pt x="42405" y="18013"/>
                    <a:pt x="39459" y="14169"/>
                    <a:pt x="35419" y="11840"/>
                  </a:cubicBezTo>
                  <a:cubicBezTo>
                    <a:pt x="32842" y="10333"/>
                    <a:pt x="29920" y="9517"/>
                    <a:pt x="26936" y="9470"/>
                  </a:cubicBezTo>
                  <a:close/>
                </a:path>
              </a:pathLst>
            </a:custGeom>
            <a:grpFill/>
            <a:ln w="4634"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299FD58E-4B83-290C-DC12-DC45EF7E375D}"/>
                </a:ext>
              </a:extLst>
            </p:cNvPr>
            <p:cNvSpPr/>
            <p:nvPr/>
          </p:nvSpPr>
          <p:spPr>
            <a:xfrm>
              <a:off x="1689052" y="1229793"/>
              <a:ext cx="53187" cy="53180"/>
            </a:xfrm>
            <a:custGeom>
              <a:avLst/>
              <a:gdLst>
                <a:gd name="connsiteX0" fmla="*/ 26572 w 53187"/>
                <a:gd name="connsiteY0" fmla="*/ 53181 h 53180"/>
                <a:gd name="connsiteX1" fmla="*/ 19558 w 53187"/>
                <a:gd name="connsiteY1" fmla="*/ 52233 h 53180"/>
                <a:gd name="connsiteX2" fmla="*/ 955 w 53187"/>
                <a:gd name="connsiteY2" fmla="*/ 19558 h 53180"/>
                <a:gd name="connsiteX3" fmla="*/ 33629 w 53187"/>
                <a:gd name="connsiteY3" fmla="*/ 955 h 53180"/>
                <a:gd name="connsiteX4" fmla="*/ 52233 w 53187"/>
                <a:gd name="connsiteY4" fmla="*/ 33629 h 53180"/>
                <a:gd name="connsiteX5" fmla="*/ 26572 w 53187"/>
                <a:gd name="connsiteY5" fmla="*/ 53181 h 53180"/>
                <a:gd name="connsiteX6" fmla="*/ 26572 w 53187"/>
                <a:gd name="connsiteY6" fmla="*/ 8632 h 53180"/>
                <a:gd name="connsiteX7" fmla="*/ 17852 w 53187"/>
                <a:gd name="connsiteY7" fmla="*/ 11002 h 53180"/>
                <a:gd name="connsiteX8" fmla="*/ 11524 w 53187"/>
                <a:gd name="connsiteY8" fmla="*/ 34909 h 53180"/>
                <a:gd name="connsiteX9" fmla="*/ 35432 w 53187"/>
                <a:gd name="connsiteY9" fmla="*/ 41237 h 53180"/>
                <a:gd name="connsiteX10" fmla="*/ 41760 w 53187"/>
                <a:gd name="connsiteY10" fmla="*/ 17329 h 53180"/>
                <a:gd name="connsiteX11" fmla="*/ 26572 w 53187"/>
                <a:gd name="connsiteY11" fmla="*/ 8632 h 5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187" h="53180">
                  <a:moveTo>
                    <a:pt x="26572" y="53181"/>
                  </a:moveTo>
                  <a:cubicBezTo>
                    <a:pt x="24203" y="53169"/>
                    <a:pt x="21845" y="52850"/>
                    <a:pt x="19558" y="52233"/>
                  </a:cubicBezTo>
                  <a:cubicBezTo>
                    <a:pt x="5398" y="48347"/>
                    <a:pt x="-2931" y="33718"/>
                    <a:pt x="955" y="19558"/>
                  </a:cubicBezTo>
                  <a:cubicBezTo>
                    <a:pt x="4840" y="5398"/>
                    <a:pt x="19469" y="-2931"/>
                    <a:pt x="33629" y="955"/>
                  </a:cubicBezTo>
                  <a:cubicBezTo>
                    <a:pt x="47789" y="4840"/>
                    <a:pt x="56118" y="19469"/>
                    <a:pt x="52233" y="33629"/>
                  </a:cubicBezTo>
                  <a:cubicBezTo>
                    <a:pt x="49062" y="45184"/>
                    <a:pt x="38554" y="53190"/>
                    <a:pt x="26572" y="53181"/>
                  </a:cubicBezTo>
                  <a:close/>
                  <a:moveTo>
                    <a:pt x="26572" y="8632"/>
                  </a:moveTo>
                  <a:cubicBezTo>
                    <a:pt x="23505" y="8626"/>
                    <a:pt x="20493" y="9444"/>
                    <a:pt x="17852" y="11002"/>
                  </a:cubicBezTo>
                  <a:cubicBezTo>
                    <a:pt x="9502" y="15856"/>
                    <a:pt x="6669" y="26560"/>
                    <a:pt x="11524" y="34909"/>
                  </a:cubicBezTo>
                  <a:cubicBezTo>
                    <a:pt x="16379" y="43259"/>
                    <a:pt x="27083" y="46092"/>
                    <a:pt x="35432" y="41237"/>
                  </a:cubicBezTo>
                  <a:cubicBezTo>
                    <a:pt x="43781" y="36383"/>
                    <a:pt x="46614" y="25679"/>
                    <a:pt x="41760" y="17329"/>
                  </a:cubicBezTo>
                  <a:cubicBezTo>
                    <a:pt x="38617" y="11923"/>
                    <a:pt x="32825" y="8607"/>
                    <a:pt x="26572" y="8632"/>
                  </a:cubicBezTo>
                  <a:close/>
                </a:path>
              </a:pathLst>
            </a:custGeom>
            <a:grpFill/>
            <a:ln w="4634"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E3399E76-77BA-7D69-62FA-E1EF8963C7C5}"/>
                </a:ext>
              </a:extLst>
            </p:cNvPr>
            <p:cNvSpPr/>
            <p:nvPr/>
          </p:nvSpPr>
          <p:spPr>
            <a:xfrm>
              <a:off x="1810219" y="1299134"/>
              <a:ext cx="54026" cy="54026"/>
            </a:xfrm>
            <a:custGeom>
              <a:avLst/>
              <a:gdLst>
                <a:gd name="connsiteX0" fmla="*/ 27013 w 54026"/>
                <a:gd name="connsiteY0" fmla="*/ 54027 h 54026"/>
                <a:gd name="connsiteX1" fmla="*/ 0 w 54026"/>
                <a:gd name="connsiteY1" fmla="*/ 27013 h 54026"/>
                <a:gd name="connsiteX2" fmla="*/ 27013 w 54026"/>
                <a:gd name="connsiteY2" fmla="*/ 0 h 54026"/>
                <a:gd name="connsiteX3" fmla="*/ 54027 w 54026"/>
                <a:gd name="connsiteY3" fmla="*/ 27013 h 54026"/>
                <a:gd name="connsiteX4" fmla="*/ 54027 w 54026"/>
                <a:gd name="connsiteY4" fmla="*/ 27061 h 54026"/>
                <a:gd name="connsiteX5" fmla="*/ 27013 w 54026"/>
                <a:gd name="connsiteY5" fmla="*/ 54027 h 54026"/>
                <a:gd name="connsiteX6" fmla="*/ 27013 w 54026"/>
                <a:gd name="connsiteY6" fmla="*/ 9526 h 54026"/>
                <a:gd name="connsiteX7" fmla="*/ 9478 w 54026"/>
                <a:gd name="connsiteY7" fmla="*/ 27061 h 54026"/>
                <a:gd name="connsiteX8" fmla="*/ 27013 w 54026"/>
                <a:gd name="connsiteY8" fmla="*/ 44596 h 54026"/>
                <a:gd name="connsiteX9" fmla="*/ 44549 w 54026"/>
                <a:gd name="connsiteY9" fmla="*/ 27061 h 54026"/>
                <a:gd name="connsiteX10" fmla="*/ 27013 w 54026"/>
                <a:gd name="connsiteY10" fmla="*/ 9526 h 5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26" h="54026">
                  <a:moveTo>
                    <a:pt x="27013" y="54027"/>
                  </a:moveTo>
                  <a:cubicBezTo>
                    <a:pt x="12094" y="54027"/>
                    <a:pt x="0" y="41932"/>
                    <a:pt x="0" y="27013"/>
                  </a:cubicBezTo>
                  <a:cubicBezTo>
                    <a:pt x="0" y="12094"/>
                    <a:pt x="12094" y="0"/>
                    <a:pt x="27013" y="0"/>
                  </a:cubicBezTo>
                  <a:cubicBezTo>
                    <a:pt x="41932" y="0"/>
                    <a:pt x="54027" y="12094"/>
                    <a:pt x="54027" y="27013"/>
                  </a:cubicBezTo>
                  <a:cubicBezTo>
                    <a:pt x="54027" y="27029"/>
                    <a:pt x="54027" y="27045"/>
                    <a:pt x="54027" y="27061"/>
                  </a:cubicBezTo>
                  <a:cubicBezTo>
                    <a:pt x="54001" y="41961"/>
                    <a:pt x="41914" y="54027"/>
                    <a:pt x="27013" y="54027"/>
                  </a:cubicBezTo>
                  <a:close/>
                  <a:moveTo>
                    <a:pt x="27013" y="9526"/>
                  </a:moveTo>
                  <a:cubicBezTo>
                    <a:pt x="17329" y="9526"/>
                    <a:pt x="9478" y="17376"/>
                    <a:pt x="9478" y="27061"/>
                  </a:cubicBezTo>
                  <a:cubicBezTo>
                    <a:pt x="9478" y="36745"/>
                    <a:pt x="17329" y="44596"/>
                    <a:pt x="27013" y="44596"/>
                  </a:cubicBezTo>
                  <a:cubicBezTo>
                    <a:pt x="36698" y="44596"/>
                    <a:pt x="44549" y="36745"/>
                    <a:pt x="44549" y="27061"/>
                  </a:cubicBezTo>
                  <a:cubicBezTo>
                    <a:pt x="44549" y="17376"/>
                    <a:pt x="36698" y="9526"/>
                    <a:pt x="27013" y="9526"/>
                  </a:cubicBezTo>
                  <a:close/>
                </a:path>
              </a:pathLst>
            </a:custGeom>
            <a:grpFill/>
            <a:ln w="4634"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020D6F5F-A075-5E0D-206D-CA79C2372A4D}"/>
                </a:ext>
              </a:extLst>
            </p:cNvPr>
            <p:cNvSpPr/>
            <p:nvPr/>
          </p:nvSpPr>
          <p:spPr>
            <a:xfrm>
              <a:off x="1931865" y="1228909"/>
              <a:ext cx="54035" cy="54064"/>
            </a:xfrm>
            <a:custGeom>
              <a:avLst/>
              <a:gdLst>
                <a:gd name="connsiteX0" fmla="*/ 26975 w 54035"/>
                <a:gd name="connsiteY0" fmla="*/ 54064 h 54064"/>
                <a:gd name="connsiteX1" fmla="*/ 13516 w 54035"/>
                <a:gd name="connsiteY1" fmla="*/ 50415 h 54064"/>
                <a:gd name="connsiteX2" fmla="*/ 3621 w 54035"/>
                <a:gd name="connsiteY2" fmla="*/ 13516 h 54064"/>
                <a:gd name="connsiteX3" fmla="*/ 40520 w 54035"/>
                <a:gd name="connsiteY3" fmla="*/ 3621 h 54064"/>
                <a:gd name="connsiteX4" fmla="*/ 50415 w 54035"/>
                <a:gd name="connsiteY4" fmla="*/ 40520 h 54064"/>
                <a:gd name="connsiteX5" fmla="*/ 33989 w 54035"/>
                <a:gd name="connsiteY5" fmla="*/ 53116 h 54064"/>
                <a:gd name="connsiteX6" fmla="*/ 26975 w 54035"/>
                <a:gd name="connsiteY6" fmla="*/ 54064 h 54064"/>
                <a:gd name="connsiteX7" fmla="*/ 26975 w 54035"/>
                <a:gd name="connsiteY7" fmla="*/ 9516 h 54064"/>
                <a:gd name="connsiteX8" fmla="*/ 9683 w 54035"/>
                <a:gd name="connsiteY8" fmla="*/ 27290 h 54064"/>
                <a:gd name="connsiteX9" fmla="*/ 18255 w 54035"/>
                <a:gd name="connsiteY9" fmla="*/ 42121 h 54064"/>
                <a:gd name="connsiteX10" fmla="*/ 31525 w 54035"/>
                <a:gd name="connsiteY10" fmla="*/ 43875 h 54064"/>
                <a:gd name="connsiteX11" fmla="*/ 43963 w 54035"/>
                <a:gd name="connsiteY11" fmla="*/ 22499 h 54064"/>
                <a:gd name="connsiteX12" fmla="*/ 35743 w 54035"/>
                <a:gd name="connsiteY12" fmla="*/ 11790 h 54064"/>
                <a:gd name="connsiteX13" fmla="*/ 27023 w 54035"/>
                <a:gd name="connsiteY13" fmla="*/ 9516 h 5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035" h="54064">
                  <a:moveTo>
                    <a:pt x="26975" y="54064"/>
                  </a:moveTo>
                  <a:cubicBezTo>
                    <a:pt x="22245" y="54060"/>
                    <a:pt x="17601" y="52801"/>
                    <a:pt x="13516" y="50415"/>
                  </a:cubicBezTo>
                  <a:cubicBezTo>
                    <a:pt x="594" y="42958"/>
                    <a:pt x="-3836" y="26438"/>
                    <a:pt x="3621" y="13516"/>
                  </a:cubicBezTo>
                  <a:cubicBezTo>
                    <a:pt x="11078" y="594"/>
                    <a:pt x="27598" y="-3836"/>
                    <a:pt x="40520" y="3621"/>
                  </a:cubicBezTo>
                  <a:cubicBezTo>
                    <a:pt x="53442" y="11078"/>
                    <a:pt x="57872" y="27598"/>
                    <a:pt x="50415" y="40520"/>
                  </a:cubicBezTo>
                  <a:cubicBezTo>
                    <a:pt x="46829" y="46733"/>
                    <a:pt x="40920" y="51265"/>
                    <a:pt x="33989" y="53116"/>
                  </a:cubicBezTo>
                  <a:cubicBezTo>
                    <a:pt x="31702" y="53734"/>
                    <a:pt x="29344" y="54052"/>
                    <a:pt x="26975" y="54064"/>
                  </a:cubicBezTo>
                  <a:close/>
                  <a:moveTo>
                    <a:pt x="26975" y="9516"/>
                  </a:moveTo>
                  <a:cubicBezTo>
                    <a:pt x="17292" y="9649"/>
                    <a:pt x="9550" y="17607"/>
                    <a:pt x="9683" y="27290"/>
                  </a:cubicBezTo>
                  <a:cubicBezTo>
                    <a:pt x="9767" y="33388"/>
                    <a:pt x="13013" y="39005"/>
                    <a:pt x="18255" y="42121"/>
                  </a:cubicBezTo>
                  <a:cubicBezTo>
                    <a:pt x="22266" y="44458"/>
                    <a:pt x="27045" y="45090"/>
                    <a:pt x="31525" y="43875"/>
                  </a:cubicBezTo>
                  <a:cubicBezTo>
                    <a:pt x="40863" y="41407"/>
                    <a:pt x="46431" y="31836"/>
                    <a:pt x="43963" y="22499"/>
                  </a:cubicBezTo>
                  <a:cubicBezTo>
                    <a:pt x="42766" y="17973"/>
                    <a:pt x="39806" y="14116"/>
                    <a:pt x="35743" y="11790"/>
                  </a:cubicBezTo>
                  <a:cubicBezTo>
                    <a:pt x="33092" y="10266"/>
                    <a:pt x="30080" y="9481"/>
                    <a:pt x="27023" y="9516"/>
                  </a:cubicBezTo>
                  <a:close/>
                </a:path>
              </a:pathLst>
            </a:custGeom>
            <a:grpFill/>
            <a:ln w="4634"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452D35DA-5A18-0AD7-9024-141611436674}"/>
                </a:ext>
              </a:extLst>
            </p:cNvPr>
            <p:cNvSpPr/>
            <p:nvPr/>
          </p:nvSpPr>
          <p:spPr>
            <a:xfrm>
              <a:off x="1931856" y="1088477"/>
              <a:ext cx="54026" cy="54026"/>
            </a:xfrm>
            <a:custGeom>
              <a:avLst/>
              <a:gdLst>
                <a:gd name="connsiteX0" fmla="*/ 27031 w 54026"/>
                <a:gd name="connsiteY0" fmla="*/ 54027 h 54026"/>
                <a:gd name="connsiteX1" fmla="*/ 0 w 54026"/>
                <a:gd name="connsiteY1" fmla="*/ 27031 h 54026"/>
                <a:gd name="connsiteX2" fmla="*/ 26996 w 54026"/>
                <a:gd name="connsiteY2" fmla="*/ 0 h 54026"/>
                <a:gd name="connsiteX3" fmla="*/ 54027 w 54026"/>
                <a:gd name="connsiteY3" fmla="*/ 26996 h 54026"/>
                <a:gd name="connsiteX4" fmla="*/ 40490 w 54026"/>
                <a:gd name="connsiteY4" fmla="*/ 50425 h 54026"/>
                <a:gd name="connsiteX5" fmla="*/ 27031 w 54026"/>
                <a:gd name="connsiteY5" fmla="*/ 54027 h 54026"/>
                <a:gd name="connsiteX6" fmla="*/ 27031 w 54026"/>
                <a:gd name="connsiteY6" fmla="*/ 9478 h 54026"/>
                <a:gd name="connsiteX7" fmla="*/ 18311 w 54026"/>
                <a:gd name="connsiteY7" fmla="*/ 11848 h 54026"/>
                <a:gd name="connsiteX8" fmla="*/ 11878 w 54026"/>
                <a:gd name="connsiteY8" fmla="*/ 35798 h 54026"/>
                <a:gd name="connsiteX9" fmla="*/ 35827 w 54026"/>
                <a:gd name="connsiteY9" fmla="*/ 42231 h 54026"/>
                <a:gd name="connsiteX10" fmla="*/ 42260 w 54026"/>
                <a:gd name="connsiteY10" fmla="*/ 18281 h 54026"/>
                <a:gd name="connsiteX11" fmla="*/ 31581 w 54026"/>
                <a:gd name="connsiteY11" fmla="*/ 10095 h 54026"/>
                <a:gd name="connsiteX12" fmla="*/ 26984 w 54026"/>
                <a:gd name="connsiteY12" fmla="*/ 9478 h 5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4026" h="54026">
                  <a:moveTo>
                    <a:pt x="27031" y="54027"/>
                  </a:moveTo>
                  <a:cubicBezTo>
                    <a:pt x="12112" y="54036"/>
                    <a:pt x="10" y="41950"/>
                    <a:pt x="0" y="27031"/>
                  </a:cubicBezTo>
                  <a:cubicBezTo>
                    <a:pt x="-9" y="12112"/>
                    <a:pt x="12077" y="9"/>
                    <a:pt x="26996" y="0"/>
                  </a:cubicBezTo>
                  <a:cubicBezTo>
                    <a:pt x="41915" y="-9"/>
                    <a:pt x="54017" y="12077"/>
                    <a:pt x="54027" y="26996"/>
                  </a:cubicBezTo>
                  <a:cubicBezTo>
                    <a:pt x="54034" y="36666"/>
                    <a:pt x="48871" y="45601"/>
                    <a:pt x="40490" y="50425"/>
                  </a:cubicBezTo>
                  <a:cubicBezTo>
                    <a:pt x="36396" y="52782"/>
                    <a:pt x="31755" y="54024"/>
                    <a:pt x="27031" y="54027"/>
                  </a:cubicBezTo>
                  <a:close/>
                  <a:moveTo>
                    <a:pt x="27031" y="9478"/>
                  </a:moveTo>
                  <a:cubicBezTo>
                    <a:pt x="23966" y="9484"/>
                    <a:pt x="20957" y="10302"/>
                    <a:pt x="18311" y="11848"/>
                  </a:cubicBezTo>
                  <a:cubicBezTo>
                    <a:pt x="9921" y="16685"/>
                    <a:pt x="7041" y="27407"/>
                    <a:pt x="11878" y="35798"/>
                  </a:cubicBezTo>
                  <a:cubicBezTo>
                    <a:pt x="16715" y="44187"/>
                    <a:pt x="27437" y="47067"/>
                    <a:pt x="35827" y="42231"/>
                  </a:cubicBezTo>
                  <a:cubicBezTo>
                    <a:pt x="44217" y="37393"/>
                    <a:pt x="47097" y="26671"/>
                    <a:pt x="42260" y="18281"/>
                  </a:cubicBezTo>
                  <a:cubicBezTo>
                    <a:pt x="39931" y="14240"/>
                    <a:pt x="36088" y="11294"/>
                    <a:pt x="31581" y="10095"/>
                  </a:cubicBezTo>
                  <a:cubicBezTo>
                    <a:pt x="30079" y="9702"/>
                    <a:pt x="28535" y="9495"/>
                    <a:pt x="26984" y="9478"/>
                  </a:cubicBezTo>
                  <a:close/>
                </a:path>
              </a:pathLst>
            </a:custGeom>
            <a:grpFill/>
            <a:ln w="4634"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7C0754D0-F590-6B41-D62F-817ED0B4BBFE}"/>
                </a:ext>
              </a:extLst>
            </p:cNvPr>
            <p:cNvSpPr/>
            <p:nvPr/>
          </p:nvSpPr>
          <p:spPr>
            <a:xfrm>
              <a:off x="1832493" y="1062790"/>
              <a:ext cx="9478" cy="87011"/>
            </a:xfrm>
            <a:custGeom>
              <a:avLst/>
              <a:gdLst>
                <a:gd name="connsiteX0" fmla="*/ 4739 w 9478"/>
                <a:gd name="connsiteY0" fmla="*/ 87012 h 87011"/>
                <a:gd name="connsiteX1" fmla="*/ 0 w 9478"/>
                <a:gd name="connsiteY1" fmla="*/ 82273 h 87011"/>
                <a:gd name="connsiteX2" fmla="*/ 0 w 9478"/>
                <a:gd name="connsiteY2" fmla="*/ 4739 h 87011"/>
                <a:gd name="connsiteX3" fmla="*/ 4739 w 9478"/>
                <a:gd name="connsiteY3" fmla="*/ 0 h 87011"/>
                <a:gd name="connsiteX4" fmla="*/ 9478 w 9478"/>
                <a:gd name="connsiteY4" fmla="*/ 4739 h 87011"/>
                <a:gd name="connsiteX5" fmla="*/ 9478 w 9478"/>
                <a:gd name="connsiteY5" fmla="*/ 82273 h 87011"/>
                <a:gd name="connsiteX6" fmla="*/ 4739 w 9478"/>
                <a:gd name="connsiteY6" fmla="*/ 87012 h 87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8" h="87011">
                  <a:moveTo>
                    <a:pt x="4739" y="87012"/>
                  </a:moveTo>
                  <a:cubicBezTo>
                    <a:pt x="2122" y="87012"/>
                    <a:pt x="0" y="84890"/>
                    <a:pt x="0" y="82273"/>
                  </a:cubicBezTo>
                  <a:lnTo>
                    <a:pt x="0" y="4739"/>
                  </a:lnTo>
                  <a:cubicBezTo>
                    <a:pt x="0" y="2122"/>
                    <a:pt x="2122" y="0"/>
                    <a:pt x="4739" y="0"/>
                  </a:cubicBezTo>
                  <a:cubicBezTo>
                    <a:pt x="7357" y="0"/>
                    <a:pt x="9478" y="2122"/>
                    <a:pt x="9478" y="4739"/>
                  </a:cubicBezTo>
                  <a:lnTo>
                    <a:pt x="9478" y="82273"/>
                  </a:lnTo>
                  <a:cubicBezTo>
                    <a:pt x="9478" y="84890"/>
                    <a:pt x="7357" y="87012"/>
                    <a:pt x="4739" y="87012"/>
                  </a:cubicBezTo>
                  <a:close/>
                </a:path>
              </a:pathLst>
            </a:custGeom>
            <a:grpFill/>
            <a:ln w="4634"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3FD6DB75-3D97-89AF-7881-16DF9AD7AFC9}"/>
                </a:ext>
              </a:extLst>
            </p:cNvPr>
            <p:cNvSpPr/>
            <p:nvPr/>
          </p:nvSpPr>
          <p:spPr>
            <a:xfrm>
              <a:off x="1730109" y="1121871"/>
              <a:ext cx="76637" cy="48262"/>
            </a:xfrm>
            <a:custGeom>
              <a:avLst/>
              <a:gdLst>
                <a:gd name="connsiteX0" fmla="*/ 71911 w 76637"/>
                <a:gd name="connsiteY0" fmla="*/ 48262 h 48262"/>
                <a:gd name="connsiteX1" fmla="*/ 69541 w 76637"/>
                <a:gd name="connsiteY1" fmla="*/ 47599 h 48262"/>
                <a:gd name="connsiteX2" fmla="*/ 2387 w 76637"/>
                <a:gd name="connsiteY2" fmla="*/ 8879 h 48262"/>
                <a:gd name="connsiteX3" fmla="*/ 633 w 76637"/>
                <a:gd name="connsiteY3" fmla="*/ 2387 h 48262"/>
                <a:gd name="connsiteX4" fmla="*/ 7126 w 76637"/>
                <a:gd name="connsiteY4" fmla="*/ 633 h 48262"/>
                <a:gd name="connsiteX5" fmla="*/ 74280 w 76637"/>
                <a:gd name="connsiteY5" fmla="*/ 39400 h 48262"/>
                <a:gd name="connsiteX6" fmla="*/ 75994 w 76637"/>
                <a:gd name="connsiteY6" fmla="*/ 45879 h 48262"/>
                <a:gd name="connsiteX7" fmla="*/ 75986 w 76637"/>
                <a:gd name="connsiteY7" fmla="*/ 45893 h 48262"/>
                <a:gd name="connsiteX8" fmla="*/ 71911 w 76637"/>
                <a:gd name="connsiteY8" fmla="*/ 48262 h 48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637" h="48262">
                  <a:moveTo>
                    <a:pt x="71911" y="48262"/>
                  </a:moveTo>
                  <a:cubicBezTo>
                    <a:pt x="71073" y="48279"/>
                    <a:pt x="70249" y="48048"/>
                    <a:pt x="69541" y="47599"/>
                  </a:cubicBezTo>
                  <a:lnTo>
                    <a:pt x="2387" y="8879"/>
                  </a:lnTo>
                  <a:cubicBezTo>
                    <a:pt x="109" y="7571"/>
                    <a:pt x="-675" y="4664"/>
                    <a:pt x="633" y="2387"/>
                  </a:cubicBezTo>
                  <a:cubicBezTo>
                    <a:pt x="1942" y="109"/>
                    <a:pt x="4849" y="-675"/>
                    <a:pt x="7126" y="633"/>
                  </a:cubicBezTo>
                  <a:lnTo>
                    <a:pt x="74280" y="39400"/>
                  </a:lnTo>
                  <a:cubicBezTo>
                    <a:pt x="76543" y="40716"/>
                    <a:pt x="77310" y="43617"/>
                    <a:pt x="75994" y="45879"/>
                  </a:cubicBezTo>
                  <a:cubicBezTo>
                    <a:pt x="75992" y="45884"/>
                    <a:pt x="75989" y="45888"/>
                    <a:pt x="75986" y="45893"/>
                  </a:cubicBezTo>
                  <a:cubicBezTo>
                    <a:pt x="75145" y="47350"/>
                    <a:pt x="73594" y="48252"/>
                    <a:pt x="71911" y="48262"/>
                  </a:cubicBezTo>
                  <a:close/>
                </a:path>
              </a:pathLst>
            </a:custGeom>
            <a:grpFill/>
            <a:ln w="4634"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4A6A56B5-DA17-07AC-E817-E362AD0B2320}"/>
                </a:ext>
              </a:extLst>
            </p:cNvPr>
            <p:cNvSpPr/>
            <p:nvPr/>
          </p:nvSpPr>
          <p:spPr>
            <a:xfrm>
              <a:off x="1730093" y="1201350"/>
              <a:ext cx="76653" cy="48212"/>
            </a:xfrm>
            <a:custGeom>
              <a:avLst/>
              <a:gdLst>
                <a:gd name="connsiteX0" fmla="*/ 4772 w 76653"/>
                <a:gd name="connsiteY0" fmla="*/ 48212 h 48212"/>
                <a:gd name="connsiteX1" fmla="*/ 0 w 76653"/>
                <a:gd name="connsiteY1" fmla="*/ 43506 h 48212"/>
                <a:gd name="connsiteX2" fmla="*/ 2403 w 76653"/>
                <a:gd name="connsiteY2" fmla="*/ 39350 h 48212"/>
                <a:gd name="connsiteX3" fmla="*/ 69557 w 76653"/>
                <a:gd name="connsiteY3" fmla="*/ 631 h 48212"/>
                <a:gd name="connsiteX4" fmla="*/ 76003 w 76653"/>
                <a:gd name="connsiteY4" fmla="*/ 2337 h 48212"/>
                <a:gd name="connsiteX5" fmla="*/ 74310 w 76653"/>
                <a:gd name="connsiteY5" fmla="*/ 8822 h 48212"/>
                <a:gd name="connsiteX6" fmla="*/ 74297 w 76653"/>
                <a:gd name="connsiteY6" fmla="*/ 8829 h 48212"/>
                <a:gd name="connsiteX7" fmla="*/ 7142 w 76653"/>
                <a:gd name="connsiteY7" fmla="*/ 47596 h 48212"/>
                <a:gd name="connsiteX8" fmla="*/ 4772 w 76653"/>
                <a:gd name="connsiteY8" fmla="*/ 48212 h 48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653" h="48212">
                  <a:moveTo>
                    <a:pt x="4772" y="48212"/>
                  </a:moveTo>
                  <a:cubicBezTo>
                    <a:pt x="2155" y="48231"/>
                    <a:pt x="19" y="46124"/>
                    <a:pt x="0" y="43506"/>
                  </a:cubicBezTo>
                  <a:cubicBezTo>
                    <a:pt x="-12" y="41788"/>
                    <a:pt x="908" y="40197"/>
                    <a:pt x="2403" y="39350"/>
                  </a:cubicBezTo>
                  <a:lnTo>
                    <a:pt x="69557" y="631"/>
                  </a:lnTo>
                  <a:cubicBezTo>
                    <a:pt x="71810" y="-664"/>
                    <a:pt x="74685" y="97"/>
                    <a:pt x="76003" y="2337"/>
                  </a:cubicBezTo>
                  <a:cubicBezTo>
                    <a:pt x="77326" y="4595"/>
                    <a:pt x="76568" y="7498"/>
                    <a:pt x="74310" y="8822"/>
                  </a:cubicBezTo>
                  <a:cubicBezTo>
                    <a:pt x="74306" y="8824"/>
                    <a:pt x="74301" y="8827"/>
                    <a:pt x="74297" y="8829"/>
                  </a:cubicBezTo>
                  <a:lnTo>
                    <a:pt x="7142" y="47596"/>
                  </a:lnTo>
                  <a:cubicBezTo>
                    <a:pt x="6420" y="48006"/>
                    <a:pt x="5603" y="48218"/>
                    <a:pt x="4772" y="48212"/>
                  </a:cubicBezTo>
                  <a:close/>
                </a:path>
              </a:pathLst>
            </a:custGeom>
            <a:grpFill/>
            <a:ln w="4634"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1C5D45F1-961E-6118-191A-A7BDF84CBC01}"/>
                </a:ext>
              </a:extLst>
            </p:cNvPr>
            <p:cNvSpPr/>
            <p:nvPr/>
          </p:nvSpPr>
          <p:spPr>
            <a:xfrm>
              <a:off x="1832493" y="1221648"/>
              <a:ext cx="9478" cy="87011"/>
            </a:xfrm>
            <a:custGeom>
              <a:avLst/>
              <a:gdLst>
                <a:gd name="connsiteX0" fmla="*/ 4739 w 9478"/>
                <a:gd name="connsiteY0" fmla="*/ 87012 h 87011"/>
                <a:gd name="connsiteX1" fmla="*/ 0 w 9478"/>
                <a:gd name="connsiteY1" fmla="*/ 82273 h 87011"/>
                <a:gd name="connsiteX2" fmla="*/ 0 w 9478"/>
                <a:gd name="connsiteY2" fmla="*/ 4739 h 87011"/>
                <a:gd name="connsiteX3" fmla="*/ 4739 w 9478"/>
                <a:gd name="connsiteY3" fmla="*/ 0 h 87011"/>
                <a:gd name="connsiteX4" fmla="*/ 9478 w 9478"/>
                <a:gd name="connsiteY4" fmla="*/ 4739 h 87011"/>
                <a:gd name="connsiteX5" fmla="*/ 9478 w 9478"/>
                <a:gd name="connsiteY5" fmla="*/ 82273 h 87011"/>
                <a:gd name="connsiteX6" fmla="*/ 4739 w 9478"/>
                <a:gd name="connsiteY6" fmla="*/ 87012 h 87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8" h="87011">
                  <a:moveTo>
                    <a:pt x="4739" y="87012"/>
                  </a:moveTo>
                  <a:cubicBezTo>
                    <a:pt x="2122" y="87012"/>
                    <a:pt x="0" y="84890"/>
                    <a:pt x="0" y="82273"/>
                  </a:cubicBezTo>
                  <a:lnTo>
                    <a:pt x="0" y="4739"/>
                  </a:lnTo>
                  <a:cubicBezTo>
                    <a:pt x="0" y="2122"/>
                    <a:pt x="2122" y="0"/>
                    <a:pt x="4739" y="0"/>
                  </a:cubicBezTo>
                  <a:cubicBezTo>
                    <a:pt x="7357" y="0"/>
                    <a:pt x="9478" y="2122"/>
                    <a:pt x="9478" y="4739"/>
                  </a:cubicBezTo>
                  <a:lnTo>
                    <a:pt x="9478" y="82273"/>
                  </a:lnTo>
                  <a:cubicBezTo>
                    <a:pt x="9478" y="84890"/>
                    <a:pt x="7357" y="87012"/>
                    <a:pt x="4739" y="87012"/>
                  </a:cubicBezTo>
                  <a:close/>
                </a:path>
              </a:pathLst>
            </a:custGeom>
            <a:grpFill/>
            <a:ln w="4634"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383DCD4F-CCF7-C669-8CCA-5898B763BC0C}"/>
                </a:ext>
              </a:extLst>
            </p:cNvPr>
            <p:cNvSpPr/>
            <p:nvPr/>
          </p:nvSpPr>
          <p:spPr>
            <a:xfrm>
              <a:off x="1867718" y="1201350"/>
              <a:ext cx="76654" cy="48212"/>
            </a:xfrm>
            <a:custGeom>
              <a:avLst/>
              <a:gdLst>
                <a:gd name="connsiteX0" fmla="*/ 71881 w 76654"/>
                <a:gd name="connsiteY0" fmla="*/ 48212 h 48212"/>
                <a:gd name="connsiteX1" fmla="*/ 69512 w 76654"/>
                <a:gd name="connsiteY1" fmla="*/ 47596 h 48212"/>
                <a:gd name="connsiteX2" fmla="*/ 2357 w 76654"/>
                <a:gd name="connsiteY2" fmla="*/ 8829 h 48212"/>
                <a:gd name="connsiteX3" fmla="*/ 643 w 76654"/>
                <a:gd name="connsiteY3" fmla="*/ 2350 h 48212"/>
                <a:gd name="connsiteX4" fmla="*/ 651 w 76654"/>
                <a:gd name="connsiteY4" fmla="*/ 2337 h 48212"/>
                <a:gd name="connsiteX5" fmla="*/ 7096 w 76654"/>
                <a:gd name="connsiteY5" fmla="*/ 631 h 48212"/>
                <a:gd name="connsiteX6" fmla="*/ 74251 w 76654"/>
                <a:gd name="connsiteY6" fmla="*/ 39350 h 48212"/>
                <a:gd name="connsiteX7" fmla="*/ 76038 w 76654"/>
                <a:gd name="connsiteY7" fmla="*/ 45809 h 48212"/>
                <a:gd name="connsiteX8" fmla="*/ 71881 w 76654"/>
                <a:gd name="connsiteY8" fmla="*/ 48212 h 48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654" h="48212">
                  <a:moveTo>
                    <a:pt x="71881" y="48212"/>
                  </a:moveTo>
                  <a:cubicBezTo>
                    <a:pt x="71051" y="48218"/>
                    <a:pt x="70234" y="48006"/>
                    <a:pt x="69512" y="47596"/>
                  </a:cubicBezTo>
                  <a:lnTo>
                    <a:pt x="2357" y="8829"/>
                  </a:lnTo>
                  <a:cubicBezTo>
                    <a:pt x="95" y="7513"/>
                    <a:pt x="-673" y="4612"/>
                    <a:pt x="643" y="2350"/>
                  </a:cubicBezTo>
                  <a:cubicBezTo>
                    <a:pt x="646" y="2346"/>
                    <a:pt x="649" y="2341"/>
                    <a:pt x="651" y="2337"/>
                  </a:cubicBezTo>
                  <a:cubicBezTo>
                    <a:pt x="1969" y="97"/>
                    <a:pt x="4843" y="-664"/>
                    <a:pt x="7096" y="631"/>
                  </a:cubicBezTo>
                  <a:lnTo>
                    <a:pt x="74251" y="39350"/>
                  </a:lnTo>
                  <a:cubicBezTo>
                    <a:pt x="76528" y="40640"/>
                    <a:pt x="77328" y="43532"/>
                    <a:pt x="76038" y="45809"/>
                  </a:cubicBezTo>
                  <a:cubicBezTo>
                    <a:pt x="75190" y="47305"/>
                    <a:pt x="73600" y="48224"/>
                    <a:pt x="71881" y="48212"/>
                  </a:cubicBezTo>
                  <a:close/>
                </a:path>
              </a:pathLst>
            </a:custGeom>
            <a:grpFill/>
            <a:ln w="4634"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18E0FAC1-B000-3438-F964-775FC431AD86}"/>
                </a:ext>
              </a:extLst>
            </p:cNvPr>
            <p:cNvSpPr/>
            <p:nvPr/>
          </p:nvSpPr>
          <p:spPr>
            <a:xfrm>
              <a:off x="1867718" y="1121871"/>
              <a:ext cx="76637" cy="48262"/>
            </a:xfrm>
            <a:custGeom>
              <a:avLst/>
              <a:gdLst>
                <a:gd name="connsiteX0" fmla="*/ 4727 w 76637"/>
                <a:gd name="connsiteY0" fmla="*/ 48262 h 48262"/>
                <a:gd name="connsiteX1" fmla="*/ 651 w 76637"/>
                <a:gd name="connsiteY1" fmla="*/ 45893 h 48262"/>
                <a:gd name="connsiteX2" fmla="*/ 2344 w 76637"/>
                <a:gd name="connsiteY2" fmla="*/ 39407 h 48262"/>
                <a:gd name="connsiteX3" fmla="*/ 2357 w 76637"/>
                <a:gd name="connsiteY3" fmla="*/ 39400 h 48262"/>
                <a:gd name="connsiteX4" fmla="*/ 69512 w 76637"/>
                <a:gd name="connsiteY4" fmla="*/ 633 h 48262"/>
                <a:gd name="connsiteX5" fmla="*/ 76004 w 76637"/>
                <a:gd name="connsiteY5" fmla="*/ 2387 h 48262"/>
                <a:gd name="connsiteX6" fmla="*/ 74251 w 76637"/>
                <a:gd name="connsiteY6" fmla="*/ 8879 h 48262"/>
                <a:gd name="connsiteX7" fmla="*/ 7096 w 76637"/>
                <a:gd name="connsiteY7" fmla="*/ 47599 h 48262"/>
                <a:gd name="connsiteX8" fmla="*/ 4727 w 76637"/>
                <a:gd name="connsiteY8" fmla="*/ 48262 h 48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637" h="48262">
                  <a:moveTo>
                    <a:pt x="4727" y="48262"/>
                  </a:moveTo>
                  <a:cubicBezTo>
                    <a:pt x="3044" y="48252"/>
                    <a:pt x="1493" y="47350"/>
                    <a:pt x="651" y="45893"/>
                  </a:cubicBezTo>
                  <a:cubicBezTo>
                    <a:pt x="-672" y="43634"/>
                    <a:pt x="86" y="40731"/>
                    <a:pt x="2344" y="39407"/>
                  </a:cubicBezTo>
                  <a:cubicBezTo>
                    <a:pt x="2348" y="39405"/>
                    <a:pt x="2353" y="39402"/>
                    <a:pt x="2357" y="39400"/>
                  </a:cubicBezTo>
                  <a:lnTo>
                    <a:pt x="69512" y="633"/>
                  </a:lnTo>
                  <a:cubicBezTo>
                    <a:pt x="71789" y="-675"/>
                    <a:pt x="74696" y="109"/>
                    <a:pt x="76004" y="2387"/>
                  </a:cubicBezTo>
                  <a:cubicBezTo>
                    <a:pt x="77313" y="4664"/>
                    <a:pt x="76528" y="7571"/>
                    <a:pt x="74251" y="8879"/>
                  </a:cubicBezTo>
                  <a:lnTo>
                    <a:pt x="7096" y="47599"/>
                  </a:lnTo>
                  <a:cubicBezTo>
                    <a:pt x="6389" y="48048"/>
                    <a:pt x="5565" y="48279"/>
                    <a:pt x="4727" y="48262"/>
                  </a:cubicBezTo>
                  <a:close/>
                </a:path>
              </a:pathLst>
            </a:custGeom>
            <a:grpFill/>
            <a:ln w="4634" cap="flat">
              <a:noFill/>
              <a:prstDash val="solid"/>
              <a:miter/>
            </a:ln>
          </p:spPr>
          <p:txBody>
            <a:bodyPr rtlCol="0" anchor="ctr"/>
            <a:lstStyle/>
            <a:p>
              <a:endParaRPr lang="en-US"/>
            </a:p>
          </p:txBody>
        </p:sp>
      </p:grpSp>
      <p:grpSp>
        <p:nvGrpSpPr>
          <p:cNvPr id="46" name="Group 45">
            <a:extLst>
              <a:ext uri="{FF2B5EF4-FFF2-40B4-BE49-F238E27FC236}">
                <a16:creationId xmlns:a16="http://schemas.microsoft.com/office/drawing/2014/main" id="{57798AFA-3812-C6FC-146A-937D074A8027}"/>
              </a:ext>
            </a:extLst>
          </p:cNvPr>
          <p:cNvGrpSpPr/>
          <p:nvPr/>
        </p:nvGrpSpPr>
        <p:grpSpPr>
          <a:xfrm>
            <a:off x="7624273" y="5229800"/>
            <a:ext cx="410555" cy="361299"/>
            <a:chOff x="1161478" y="1028189"/>
            <a:chExt cx="370971" cy="326464"/>
          </a:xfrm>
          <a:solidFill>
            <a:schemeClr val="accent2"/>
          </a:solidFill>
        </p:grpSpPr>
        <p:sp>
          <p:nvSpPr>
            <p:cNvPr id="50" name="Freeform: Shape 49">
              <a:extLst>
                <a:ext uri="{FF2B5EF4-FFF2-40B4-BE49-F238E27FC236}">
                  <a16:creationId xmlns:a16="http://schemas.microsoft.com/office/drawing/2014/main" id="{D885B724-EE16-B2E9-28C6-6F58B4FD85DD}"/>
                </a:ext>
              </a:extLst>
            </p:cNvPr>
            <p:cNvSpPr/>
            <p:nvPr/>
          </p:nvSpPr>
          <p:spPr>
            <a:xfrm>
              <a:off x="1381674" y="1028189"/>
              <a:ext cx="150775" cy="164164"/>
            </a:xfrm>
            <a:custGeom>
              <a:avLst/>
              <a:gdLst>
                <a:gd name="connsiteX0" fmla="*/ 106858 w 150775"/>
                <a:gd name="connsiteY0" fmla="*/ 164165 h 164164"/>
                <a:gd name="connsiteX1" fmla="*/ 80625 w 150775"/>
                <a:gd name="connsiteY1" fmla="*/ 153301 h 164164"/>
                <a:gd name="connsiteX2" fmla="*/ 10867 w 150775"/>
                <a:gd name="connsiteY2" fmla="*/ 83516 h 164164"/>
                <a:gd name="connsiteX3" fmla="*/ 10864 w 150775"/>
                <a:gd name="connsiteY3" fmla="*/ 31052 h 164164"/>
                <a:gd name="connsiteX4" fmla="*/ 10867 w 150775"/>
                <a:gd name="connsiteY4" fmla="*/ 31050 h 164164"/>
                <a:gd name="connsiteX5" fmla="*/ 40338 w 150775"/>
                <a:gd name="connsiteY5" fmla="*/ 1547 h 164164"/>
                <a:gd name="connsiteX6" fmla="*/ 44392 w 150775"/>
                <a:gd name="connsiteY6" fmla="*/ 5 h 164164"/>
                <a:gd name="connsiteX7" fmla="*/ 48239 w 150775"/>
                <a:gd name="connsiteY7" fmla="*/ 2008 h 164164"/>
                <a:gd name="connsiteX8" fmla="*/ 149631 w 150775"/>
                <a:gd name="connsiteY8" fmla="*/ 130131 h 164164"/>
                <a:gd name="connsiteX9" fmla="*/ 149223 w 150775"/>
                <a:gd name="connsiteY9" fmla="*/ 137169 h 164164"/>
                <a:gd name="connsiteX10" fmla="*/ 133086 w 150775"/>
                <a:gd name="connsiteY10" fmla="*/ 153301 h 164164"/>
                <a:gd name="connsiteX11" fmla="*/ 106858 w 150775"/>
                <a:gd name="connsiteY11" fmla="*/ 164165 h 164164"/>
                <a:gd name="connsiteX12" fmla="*/ 43623 w 150775"/>
                <a:gd name="connsiteY12" fmla="*/ 13259 h 164164"/>
                <a:gd name="connsiteX13" fmla="*/ 18334 w 150775"/>
                <a:gd name="connsiteY13" fmla="*/ 38549 h 164164"/>
                <a:gd name="connsiteX14" fmla="*/ 18334 w 150775"/>
                <a:gd name="connsiteY14" fmla="*/ 76022 h 164164"/>
                <a:gd name="connsiteX15" fmla="*/ 88119 w 150775"/>
                <a:gd name="connsiteY15" fmla="*/ 145807 h 164164"/>
                <a:gd name="connsiteX16" fmla="*/ 125592 w 150775"/>
                <a:gd name="connsiteY16" fmla="*/ 145807 h 164164"/>
                <a:gd name="connsiteX17" fmla="*/ 138391 w 150775"/>
                <a:gd name="connsiteY17" fmla="*/ 133030 h 164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0775" h="164164">
                  <a:moveTo>
                    <a:pt x="106858" y="164165"/>
                  </a:moveTo>
                  <a:cubicBezTo>
                    <a:pt x="97014" y="164192"/>
                    <a:pt x="87568" y="160280"/>
                    <a:pt x="80625" y="153301"/>
                  </a:cubicBezTo>
                  <a:lnTo>
                    <a:pt x="10867" y="83516"/>
                  </a:lnTo>
                  <a:cubicBezTo>
                    <a:pt x="-3621" y="69029"/>
                    <a:pt x="-3622" y="45540"/>
                    <a:pt x="10864" y="31052"/>
                  </a:cubicBezTo>
                  <a:cubicBezTo>
                    <a:pt x="10865" y="31051"/>
                    <a:pt x="10866" y="31051"/>
                    <a:pt x="10867" y="31050"/>
                  </a:cubicBezTo>
                  <a:lnTo>
                    <a:pt x="40338" y="1547"/>
                  </a:lnTo>
                  <a:cubicBezTo>
                    <a:pt x="41420" y="499"/>
                    <a:pt x="42886" y="-59"/>
                    <a:pt x="44392" y="5"/>
                  </a:cubicBezTo>
                  <a:cubicBezTo>
                    <a:pt x="45901" y="93"/>
                    <a:pt x="47301" y="822"/>
                    <a:pt x="48239" y="2008"/>
                  </a:cubicBezTo>
                  <a:lnTo>
                    <a:pt x="149631" y="130131"/>
                  </a:lnTo>
                  <a:cubicBezTo>
                    <a:pt x="151301" y="132240"/>
                    <a:pt x="151126" y="135267"/>
                    <a:pt x="149223" y="137169"/>
                  </a:cubicBezTo>
                  <a:lnTo>
                    <a:pt x="133086" y="153301"/>
                  </a:lnTo>
                  <a:cubicBezTo>
                    <a:pt x="126145" y="160280"/>
                    <a:pt x="116701" y="164192"/>
                    <a:pt x="106858" y="164165"/>
                  </a:cubicBezTo>
                  <a:close/>
                  <a:moveTo>
                    <a:pt x="43623" y="13259"/>
                  </a:moveTo>
                  <a:lnTo>
                    <a:pt x="18334" y="38549"/>
                  </a:lnTo>
                  <a:cubicBezTo>
                    <a:pt x="7986" y="48897"/>
                    <a:pt x="7986" y="65674"/>
                    <a:pt x="18334" y="76022"/>
                  </a:cubicBezTo>
                  <a:lnTo>
                    <a:pt x="88119" y="145807"/>
                  </a:lnTo>
                  <a:cubicBezTo>
                    <a:pt x="98467" y="156155"/>
                    <a:pt x="115244" y="156155"/>
                    <a:pt x="125592" y="145807"/>
                  </a:cubicBezTo>
                  <a:lnTo>
                    <a:pt x="138391" y="133030"/>
                  </a:lnTo>
                  <a:close/>
                </a:path>
              </a:pathLst>
            </a:custGeom>
            <a:grpFill/>
            <a:ln w="5277"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FF52BBA2-0E95-7B83-E03D-7A398E5FD522}"/>
                </a:ext>
              </a:extLst>
            </p:cNvPr>
            <p:cNvSpPr/>
            <p:nvPr/>
          </p:nvSpPr>
          <p:spPr>
            <a:xfrm>
              <a:off x="1321810" y="1105303"/>
              <a:ext cx="145615" cy="167022"/>
            </a:xfrm>
            <a:custGeom>
              <a:avLst/>
              <a:gdLst>
                <a:gd name="connsiteX0" fmla="*/ 121607 w 145615"/>
                <a:gd name="connsiteY0" fmla="*/ 167022 h 167022"/>
                <a:gd name="connsiteX1" fmla="*/ 103302 w 145615"/>
                <a:gd name="connsiteY1" fmla="*/ 159327 h 167022"/>
                <a:gd name="connsiteX2" fmla="*/ 95353 w 145615"/>
                <a:gd name="connsiteY2" fmla="*/ 151377 h 167022"/>
                <a:gd name="connsiteX3" fmla="*/ 95369 w 145615"/>
                <a:gd name="connsiteY3" fmla="*/ 143873 h 167022"/>
                <a:gd name="connsiteX4" fmla="*/ 102873 w 145615"/>
                <a:gd name="connsiteY4" fmla="*/ 143889 h 167022"/>
                <a:gd name="connsiteX5" fmla="*/ 110822 w 145615"/>
                <a:gd name="connsiteY5" fmla="*/ 151838 h 167022"/>
                <a:gd name="connsiteX6" fmla="*/ 130468 w 145615"/>
                <a:gd name="connsiteY6" fmla="*/ 153110 h 167022"/>
                <a:gd name="connsiteX7" fmla="*/ 131503 w 145615"/>
                <a:gd name="connsiteY7" fmla="*/ 133712 h 167022"/>
                <a:gd name="connsiteX8" fmla="*/ 130998 w 145615"/>
                <a:gd name="connsiteY8" fmla="*/ 133178 h 167022"/>
                <a:gd name="connsiteX9" fmla="*/ 53168 w 145615"/>
                <a:gd name="connsiteY9" fmla="*/ 55349 h 167022"/>
                <a:gd name="connsiteX10" fmla="*/ 49563 w 145615"/>
                <a:gd name="connsiteY10" fmla="*/ 55360 h 167022"/>
                <a:gd name="connsiteX11" fmla="*/ 48822 w 145615"/>
                <a:gd name="connsiteY11" fmla="*/ 57145 h 167022"/>
                <a:gd name="connsiteX12" fmla="*/ 48780 w 145615"/>
                <a:gd name="connsiteY12" fmla="*/ 81444 h 167022"/>
                <a:gd name="connsiteX13" fmla="*/ 41647 w 145615"/>
                <a:gd name="connsiteY13" fmla="*/ 98493 h 167022"/>
                <a:gd name="connsiteX14" fmla="*/ 7246 w 145615"/>
                <a:gd name="connsiteY14" fmla="*/ 98518 h 167022"/>
                <a:gd name="connsiteX15" fmla="*/ 109 w 145615"/>
                <a:gd name="connsiteY15" fmla="*/ 81290 h 167022"/>
                <a:gd name="connsiteX16" fmla="*/ 109 w 145615"/>
                <a:gd name="connsiteY16" fmla="*/ 40399 h 167022"/>
                <a:gd name="connsiteX17" fmla="*/ 220 w 145615"/>
                <a:gd name="connsiteY17" fmla="*/ 32778 h 167022"/>
                <a:gd name="connsiteX18" fmla="*/ 7247 w 145615"/>
                <a:gd name="connsiteY18" fmla="*/ 13450 h 167022"/>
                <a:gd name="connsiteX19" fmla="*/ 30035 w 145615"/>
                <a:gd name="connsiteY19" fmla="*/ 37 h 167022"/>
                <a:gd name="connsiteX20" fmla="*/ 30724 w 145615"/>
                <a:gd name="connsiteY20" fmla="*/ 0 h 167022"/>
                <a:gd name="connsiteX21" fmla="*/ 77567 w 145615"/>
                <a:gd name="connsiteY21" fmla="*/ 445 h 167022"/>
                <a:gd name="connsiteX22" fmla="*/ 82840 w 145615"/>
                <a:gd name="connsiteY22" fmla="*/ 5771 h 167022"/>
                <a:gd name="connsiteX23" fmla="*/ 77514 w 145615"/>
                <a:gd name="connsiteY23" fmla="*/ 11044 h 167022"/>
                <a:gd name="connsiteX24" fmla="*/ 77461 w 145615"/>
                <a:gd name="connsiteY24" fmla="*/ 11044 h 167022"/>
                <a:gd name="connsiteX25" fmla="*/ 31048 w 145615"/>
                <a:gd name="connsiteY25" fmla="*/ 10604 h 167022"/>
                <a:gd name="connsiteX26" fmla="*/ 15711 w 145615"/>
                <a:gd name="connsiteY26" fmla="*/ 19805 h 167022"/>
                <a:gd name="connsiteX27" fmla="*/ 10750 w 145615"/>
                <a:gd name="connsiteY27" fmla="*/ 33764 h 167022"/>
                <a:gd name="connsiteX28" fmla="*/ 10676 w 145615"/>
                <a:gd name="connsiteY28" fmla="*/ 40081 h 167022"/>
                <a:gd name="connsiteX29" fmla="*/ 10676 w 145615"/>
                <a:gd name="connsiteY29" fmla="*/ 81290 h 167022"/>
                <a:gd name="connsiteX30" fmla="*/ 24338 w 145615"/>
                <a:gd name="connsiteY30" fmla="*/ 95101 h 167022"/>
                <a:gd name="connsiteX31" fmla="*/ 38149 w 145615"/>
                <a:gd name="connsiteY31" fmla="*/ 81439 h 167022"/>
                <a:gd name="connsiteX32" fmla="*/ 38191 w 145615"/>
                <a:gd name="connsiteY32" fmla="*/ 57129 h 167022"/>
                <a:gd name="connsiteX33" fmla="*/ 51351 w 145615"/>
                <a:gd name="connsiteY33" fmla="*/ 44003 h 167022"/>
                <a:gd name="connsiteX34" fmla="*/ 60630 w 145615"/>
                <a:gd name="connsiteY34" fmla="*/ 47855 h 167022"/>
                <a:gd name="connsiteX35" fmla="*/ 138486 w 145615"/>
                <a:gd name="connsiteY35" fmla="*/ 125680 h 167022"/>
                <a:gd name="connsiteX36" fmla="*/ 145609 w 145615"/>
                <a:gd name="connsiteY36" fmla="*/ 143518 h 167022"/>
                <a:gd name="connsiteX37" fmla="*/ 137553 w 145615"/>
                <a:gd name="connsiteY37" fmla="*/ 161007 h 167022"/>
                <a:gd name="connsiteX38" fmla="*/ 121607 w 145615"/>
                <a:gd name="connsiteY38" fmla="*/ 167022 h 167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45615" h="167022">
                  <a:moveTo>
                    <a:pt x="121607" y="167022"/>
                  </a:moveTo>
                  <a:cubicBezTo>
                    <a:pt x="114726" y="166986"/>
                    <a:pt x="108141" y="164218"/>
                    <a:pt x="103302" y="159327"/>
                  </a:cubicBezTo>
                  <a:lnTo>
                    <a:pt x="95353" y="151377"/>
                  </a:lnTo>
                  <a:cubicBezTo>
                    <a:pt x="93285" y="149301"/>
                    <a:pt x="93292" y="145941"/>
                    <a:pt x="95369" y="143873"/>
                  </a:cubicBezTo>
                  <a:cubicBezTo>
                    <a:pt x="97445" y="141805"/>
                    <a:pt x="100805" y="141813"/>
                    <a:pt x="102873" y="143889"/>
                  </a:cubicBezTo>
                  <a:lnTo>
                    <a:pt x="110822" y="151838"/>
                  </a:lnTo>
                  <a:cubicBezTo>
                    <a:pt x="116034" y="157327"/>
                    <a:pt x="124592" y="157880"/>
                    <a:pt x="130468" y="153110"/>
                  </a:cubicBezTo>
                  <a:cubicBezTo>
                    <a:pt x="136110" y="148040"/>
                    <a:pt x="136574" y="139354"/>
                    <a:pt x="131503" y="133712"/>
                  </a:cubicBezTo>
                  <a:cubicBezTo>
                    <a:pt x="131339" y="133529"/>
                    <a:pt x="131171" y="133352"/>
                    <a:pt x="130998" y="133178"/>
                  </a:cubicBezTo>
                  <a:lnTo>
                    <a:pt x="53168" y="55349"/>
                  </a:lnTo>
                  <a:cubicBezTo>
                    <a:pt x="52169" y="54357"/>
                    <a:pt x="50555" y="54362"/>
                    <a:pt x="49563" y="55360"/>
                  </a:cubicBezTo>
                  <a:cubicBezTo>
                    <a:pt x="49092" y="55835"/>
                    <a:pt x="48826" y="56476"/>
                    <a:pt x="48822" y="57145"/>
                  </a:cubicBezTo>
                  <a:lnTo>
                    <a:pt x="48780" y="81444"/>
                  </a:lnTo>
                  <a:cubicBezTo>
                    <a:pt x="48776" y="87852"/>
                    <a:pt x="46207" y="93991"/>
                    <a:pt x="41647" y="98493"/>
                  </a:cubicBezTo>
                  <a:cubicBezTo>
                    <a:pt x="32154" y="107999"/>
                    <a:pt x="16752" y="108011"/>
                    <a:pt x="7246" y="98518"/>
                  </a:cubicBezTo>
                  <a:cubicBezTo>
                    <a:pt x="2673" y="93952"/>
                    <a:pt x="105" y="87753"/>
                    <a:pt x="109" y="81290"/>
                  </a:cubicBezTo>
                  <a:lnTo>
                    <a:pt x="109" y="40399"/>
                  </a:lnTo>
                  <a:cubicBezTo>
                    <a:pt x="-67" y="37860"/>
                    <a:pt x="-30" y="35311"/>
                    <a:pt x="220" y="32778"/>
                  </a:cubicBezTo>
                  <a:cubicBezTo>
                    <a:pt x="692" y="25802"/>
                    <a:pt x="3128" y="19101"/>
                    <a:pt x="7247" y="13450"/>
                  </a:cubicBezTo>
                  <a:cubicBezTo>
                    <a:pt x="12896" y="6284"/>
                    <a:pt x="21028" y="1498"/>
                    <a:pt x="30035" y="37"/>
                  </a:cubicBezTo>
                  <a:cubicBezTo>
                    <a:pt x="30263" y="37"/>
                    <a:pt x="30502" y="5"/>
                    <a:pt x="30724" y="0"/>
                  </a:cubicBezTo>
                  <a:lnTo>
                    <a:pt x="77567" y="445"/>
                  </a:lnTo>
                  <a:cubicBezTo>
                    <a:pt x="80494" y="460"/>
                    <a:pt x="82855" y="2844"/>
                    <a:pt x="82840" y="5771"/>
                  </a:cubicBezTo>
                  <a:cubicBezTo>
                    <a:pt x="82826" y="8698"/>
                    <a:pt x="80441" y="11059"/>
                    <a:pt x="77514" y="11044"/>
                  </a:cubicBezTo>
                  <a:lnTo>
                    <a:pt x="77461" y="11044"/>
                  </a:lnTo>
                  <a:lnTo>
                    <a:pt x="31048" y="10604"/>
                  </a:lnTo>
                  <a:cubicBezTo>
                    <a:pt x="25005" y="11753"/>
                    <a:pt x="19568" y="15014"/>
                    <a:pt x="15711" y="19805"/>
                  </a:cubicBezTo>
                  <a:cubicBezTo>
                    <a:pt x="12776" y="23898"/>
                    <a:pt x="11056" y="28736"/>
                    <a:pt x="10750" y="33764"/>
                  </a:cubicBezTo>
                  <a:cubicBezTo>
                    <a:pt x="10552" y="35864"/>
                    <a:pt x="10527" y="37977"/>
                    <a:pt x="10676" y="40081"/>
                  </a:cubicBezTo>
                  <a:lnTo>
                    <a:pt x="10676" y="81290"/>
                  </a:lnTo>
                  <a:cubicBezTo>
                    <a:pt x="10635" y="88877"/>
                    <a:pt x="16752" y="95060"/>
                    <a:pt x="24338" y="95101"/>
                  </a:cubicBezTo>
                  <a:cubicBezTo>
                    <a:pt x="31925" y="95142"/>
                    <a:pt x="38108" y="89025"/>
                    <a:pt x="38149" y="81439"/>
                  </a:cubicBezTo>
                  <a:lnTo>
                    <a:pt x="38191" y="57129"/>
                  </a:lnTo>
                  <a:cubicBezTo>
                    <a:pt x="38201" y="49871"/>
                    <a:pt x="44093" y="43994"/>
                    <a:pt x="51351" y="44003"/>
                  </a:cubicBezTo>
                  <a:cubicBezTo>
                    <a:pt x="54832" y="44008"/>
                    <a:pt x="58169" y="45394"/>
                    <a:pt x="60630" y="47855"/>
                  </a:cubicBezTo>
                  <a:lnTo>
                    <a:pt x="138486" y="125680"/>
                  </a:lnTo>
                  <a:cubicBezTo>
                    <a:pt x="143196" y="130404"/>
                    <a:pt x="145769" y="136849"/>
                    <a:pt x="145609" y="143518"/>
                  </a:cubicBezTo>
                  <a:cubicBezTo>
                    <a:pt x="145464" y="150212"/>
                    <a:pt x="142547" y="156546"/>
                    <a:pt x="137553" y="161007"/>
                  </a:cubicBezTo>
                  <a:cubicBezTo>
                    <a:pt x="133168" y="164921"/>
                    <a:pt x="127485" y="167065"/>
                    <a:pt x="121607" y="167022"/>
                  </a:cubicBezTo>
                  <a:close/>
                </a:path>
              </a:pathLst>
            </a:custGeom>
            <a:grpFill/>
            <a:ln w="5277"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6ED69134-74A6-AD6F-0308-5F0BCB365F30}"/>
                </a:ext>
              </a:extLst>
            </p:cNvPr>
            <p:cNvSpPr/>
            <p:nvPr/>
          </p:nvSpPr>
          <p:spPr>
            <a:xfrm>
              <a:off x="1388111" y="1247746"/>
              <a:ext cx="51696" cy="51690"/>
            </a:xfrm>
            <a:custGeom>
              <a:avLst/>
              <a:gdLst>
                <a:gd name="connsiteX0" fmla="*/ 26867 w 51696"/>
                <a:gd name="connsiteY0" fmla="*/ 51691 h 51690"/>
                <a:gd name="connsiteX1" fmla="*/ 9315 w 51696"/>
                <a:gd name="connsiteY1" fmla="*/ 44436 h 51690"/>
                <a:gd name="connsiteX2" fmla="*/ 1488 w 51696"/>
                <a:gd name="connsiteY2" fmla="*/ 36603 h 51690"/>
                <a:gd name="connsiteX3" fmla="*/ 1618 w 51696"/>
                <a:gd name="connsiteY3" fmla="*/ 29109 h 51690"/>
                <a:gd name="connsiteX4" fmla="*/ 8981 w 51696"/>
                <a:gd name="connsiteY4" fmla="*/ 29109 h 51690"/>
                <a:gd name="connsiteX5" fmla="*/ 16814 w 51696"/>
                <a:gd name="connsiteY5" fmla="*/ 36953 h 51690"/>
                <a:gd name="connsiteX6" fmla="*/ 36937 w 51696"/>
                <a:gd name="connsiteY6" fmla="*/ 36937 h 51690"/>
                <a:gd name="connsiteX7" fmla="*/ 36921 w 51696"/>
                <a:gd name="connsiteY7" fmla="*/ 16814 h 51690"/>
                <a:gd name="connsiteX8" fmla="*/ 29093 w 51696"/>
                <a:gd name="connsiteY8" fmla="*/ 8981 h 51690"/>
                <a:gd name="connsiteX9" fmla="*/ 29224 w 51696"/>
                <a:gd name="connsiteY9" fmla="*/ 1488 h 51690"/>
                <a:gd name="connsiteX10" fmla="*/ 36587 w 51696"/>
                <a:gd name="connsiteY10" fmla="*/ 1488 h 51690"/>
                <a:gd name="connsiteX11" fmla="*/ 44420 w 51696"/>
                <a:gd name="connsiteY11" fmla="*/ 9321 h 51690"/>
                <a:gd name="connsiteX12" fmla="*/ 44441 w 51696"/>
                <a:gd name="connsiteY12" fmla="*/ 44403 h 51690"/>
                <a:gd name="connsiteX13" fmla="*/ 26867 w 51696"/>
                <a:gd name="connsiteY13" fmla="*/ 51680 h 51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696" h="51690">
                  <a:moveTo>
                    <a:pt x="26867" y="51691"/>
                  </a:moveTo>
                  <a:cubicBezTo>
                    <a:pt x="20285" y="51702"/>
                    <a:pt x="13969" y="49091"/>
                    <a:pt x="9315" y="44436"/>
                  </a:cubicBezTo>
                  <a:lnTo>
                    <a:pt x="1488" y="36603"/>
                  </a:lnTo>
                  <a:cubicBezTo>
                    <a:pt x="-546" y="34497"/>
                    <a:pt x="-487" y="31143"/>
                    <a:pt x="1618" y="29109"/>
                  </a:cubicBezTo>
                  <a:cubicBezTo>
                    <a:pt x="3672" y="27126"/>
                    <a:pt x="6928" y="27126"/>
                    <a:pt x="8981" y="29109"/>
                  </a:cubicBezTo>
                  <a:lnTo>
                    <a:pt x="16814" y="36953"/>
                  </a:lnTo>
                  <a:cubicBezTo>
                    <a:pt x="22375" y="42505"/>
                    <a:pt x="31384" y="42497"/>
                    <a:pt x="36937" y="36937"/>
                  </a:cubicBezTo>
                  <a:cubicBezTo>
                    <a:pt x="42489" y="31376"/>
                    <a:pt x="42482" y="22366"/>
                    <a:pt x="36921" y="16814"/>
                  </a:cubicBezTo>
                  <a:lnTo>
                    <a:pt x="29093" y="8981"/>
                  </a:lnTo>
                  <a:cubicBezTo>
                    <a:pt x="27060" y="6876"/>
                    <a:pt x="27118" y="3521"/>
                    <a:pt x="29224" y="1488"/>
                  </a:cubicBezTo>
                  <a:cubicBezTo>
                    <a:pt x="31277" y="-496"/>
                    <a:pt x="34533" y="-496"/>
                    <a:pt x="36587" y="1488"/>
                  </a:cubicBezTo>
                  <a:lnTo>
                    <a:pt x="44420" y="9321"/>
                  </a:lnTo>
                  <a:cubicBezTo>
                    <a:pt x="54114" y="19002"/>
                    <a:pt x="54123" y="34710"/>
                    <a:pt x="44441" y="44403"/>
                  </a:cubicBezTo>
                  <a:cubicBezTo>
                    <a:pt x="39783" y="49067"/>
                    <a:pt x="33460" y="51686"/>
                    <a:pt x="26867" y="51680"/>
                  </a:cubicBezTo>
                  <a:close/>
                </a:path>
              </a:pathLst>
            </a:custGeom>
            <a:grpFill/>
            <a:ln w="5277"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8938EB7F-B973-B9C7-85D6-C18EDD38D8B9}"/>
                </a:ext>
              </a:extLst>
            </p:cNvPr>
            <p:cNvSpPr/>
            <p:nvPr/>
          </p:nvSpPr>
          <p:spPr>
            <a:xfrm>
              <a:off x="1368265" y="1275341"/>
              <a:ext cx="43930" cy="51717"/>
            </a:xfrm>
            <a:custGeom>
              <a:avLst/>
              <a:gdLst>
                <a:gd name="connsiteX0" fmla="*/ 19109 w 43930"/>
                <a:gd name="connsiteY0" fmla="*/ 51707 h 51717"/>
                <a:gd name="connsiteX1" fmla="*/ 1551 w 43930"/>
                <a:gd name="connsiteY1" fmla="*/ 44446 h 51717"/>
                <a:gd name="connsiteX2" fmla="*/ 1554 w 43930"/>
                <a:gd name="connsiteY2" fmla="*/ 36950 h 51717"/>
                <a:gd name="connsiteX3" fmla="*/ 9050 w 43930"/>
                <a:gd name="connsiteY3" fmla="*/ 36953 h 51717"/>
                <a:gd name="connsiteX4" fmla="*/ 29189 w 43930"/>
                <a:gd name="connsiteY4" fmla="*/ 36953 h 51717"/>
                <a:gd name="connsiteX5" fmla="*/ 29189 w 43930"/>
                <a:gd name="connsiteY5" fmla="*/ 16814 h 51717"/>
                <a:gd name="connsiteX6" fmla="*/ 21361 w 43930"/>
                <a:gd name="connsiteY6" fmla="*/ 8981 h 51717"/>
                <a:gd name="connsiteX7" fmla="*/ 21491 w 43930"/>
                <a:gd name="connsiteY7" fmla="*/ 1488 h 51717"/>
                <a:gd name="connsiteX8" fmla="*/ 28855 w 43930"/>
                <a:gd name="connsiteY8" fmla="*/ 1488 h 51717"/>
                <a:gd name="connsiteX9" fmla="*/ 36661 w 43930"/>
                <a:gd name="connsiteY9" fmla="*/ 9358 h 51717"/>
                <a:gd name="connsiteX10" fmla="*/ 36665 w 43930"/>
                <a:gd name="connsiteY10" fmla="*/ 44448 h 51717"/>
                <a:gd name="connsiteX11" fmla="*/ 19109 w 43930"/>
                <a:gd name="connsiteY11" fmla="*/ 51717 h 51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930" h="51717">
                  <a:moveTo>
                    <a:pt x="19109" y="51707"/>
                  </a:moveTo>
                  <a:cubicBezTo>
                    <a:pt x="12523" y="51717"/>
                    <a:pt x="6206" y="49104"/>
                    <a:pt x="1551" y="44446"/>
                  </a:cubicBezTo>
                  <a:cubicBezTo>
                    <a:pt x="-518" y="42376"/>
                    <a:pt x="-517" y="39019"/>
                    <a:pt x="1554" y="36950"/>
                  </a:cubicBezTo>
                  <a:cubicBezTo>
                    <a:pt x="3624" y="34880"/>
                    <a:pt x="6981" y="34882"/>
                    <a:pt x="9050" y="36953"/>
                  </a:cubicBezTo>
                  <a:cubicBezTo>
                    <a:pt x="14611" y="42513"/>
                    <a:pt x="23628" y="42513"/>
                    <a:pt x="29189" y="36953"/>
                  </a:cubicBezTo>
                  <a:cubicBezTo>
                    <a:pt x="34749" y="31392"/>
                    <a:pt x="34749" y="22375"/>
                    <a:pt x="29189" y="16814"/>
                  </a:cubicBezTo>
                  <a:lnTo>
                    <a:pt x="21361" y="8981"/>
                  </a:lnTo>
                  <a:cubicBezTo>
                    <a:pt x="19328" y="6876"/>
                    <a:pt x="19386" y="3521"/>
                    <a:pt x="21491" y="1488"/>
                  </a:cubicBezTo>
                  <a:cubicBezTo>
                    <a:pt x="23545" y="-496"/>
                    <a:pt x="26801" y="-496"/>
                    <a:pt x="28855" y="1488"/>
                  </a:cubicBezTo>
                  <a:lnTo>
                    <a:pt x="36661" y="9358"/>
                  </a:lnTo>
                  <a:cubicBezTo>
                    <a:pt x="46352" y="19047"/>
                    <a:pt x="46353" y="34757"/>
                    <a:pt x="36665" y="44448"/>
                  </a:cubicBezTo>
                  <a:cubicBezTo>
                    <a:pt x="32009" y="49104"/>
                    <a:pt x="25693" y="51719"/>
                    <a:pt x="19109" y="51717"/>
                  </a:cubicBezTo>
                  <a:close/>
                </a:path>
              </a:pathLst>
            </a:custGeom>
            <a:grpFill/>
            <a:ln w="5277"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E157B237-6841-4E0C-0C61-A3D1C5233B87}"/>
                </a:ext>
              </a:extLst>
            </p:cNvPr>
            <p:cNvSpPr/>
            <p:nvPr/>
          </p:nvSpPr>
          <p:spPr>
            <a:xfrm>
              <a:off x="1330219" y="1310719"/>
              <a:ext cx="54372" cy="43934"/>
            </a:xfrm>
            <a:custGeom>
              <a:avLst/>
              <a:gdLst>
                <a:gd name="connsiteX0" fmla="*/ 29544 w 54372"/>
                <a:gd name="connsiteY0" fmla="*/ 43935 h 43934"/>
                <a:gd name="connsiteX1" fmla="*/ 11976 w 54372"/>
                <a:gd name="connsiteY1" fmla="*/ 36679 h 43934"/>
                <a:gd name="connsiteX2" fmla="*/ 1488 w 54372"/>
                <a:gd name="connsiteY2" fmla="*/ 26192 h 43934"/>
                <a:gd name="connsiteX3" fmla="*/ 1618 w 54372"/>
                <a:gd name="connsiteY3" fmla="*/ 18698 h 43934"/>
                <a:gd name="connsiteX4" fmla="*/ 8981 w 54372"/>
                <a:gd name="connsiteY4" fmla="*/ 18698 h 43934"/>
                <a:gd name="connsiteX5" fmla="*/ 19469 w 54372"/>
                <a:gd name="connsiteY5" fmla="*/ 29186 h 43934"/>
                <a:gd name="connsiteX6" fmla="*/ 39592 w 54372"/>
                <a:gd name="connsiteY6" fmla="*/ 29170 h 43934"/>
                <a:gd name="connsiteX7" fmla="*/ 39576 w 54372"/>
                <a:gd name="connsiteY7" fmla="*/ 9047 h 43934"/>
                <a:gd name="connsiteX8" fmla="*/ 39578 w 54372"/>
                <a:gd name="connsiteY8" fmla="*/ 1551 h 43934"/>
                <a:gd name="connsiteX9" fmla="*/ 47075 w 54372"/>
                <a:gd name="connsiteY9" fmla="*/ 1554 h 43934"/>
                <a:gd name="connsiteX10" fmla="*/ 47139 w 54372"/>
                <a:gd name="connsiteY10" fmla="*/ 36637 h 43934"/>
                <a:gd name="connsiteX11" fmla="*/ 29544 w 54372"/>
                <a:gd name="connsiteY11" fmla="*/ 43935 h 43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372" h="43934">
                  <a:moveTo>
                    <a:pt x="29544" y="43935"/>
                  </a:moveTo>
                  <a:cubicBezTo>
                    <a:pt x="22955" y="43953"/>
                    <a:pt x="16631" y="41342"/>
                    <a:pt x="11976" y="36679"/>
                  </a:cubicBezTo>
                  <a:lnTo>
                    <a:pt x="1488" y="26192"/>
                  </a:lnTo>
                  <a:cubicBezTo>
                    <a:pt x="-546" y="24086"/>
                    <a:pt x="-487" y="20731"/>
                    <a:pt x="1618" y="18698"/>
                  </a:cubicBezTo>
                  <a:cubicBezTo>
                    <a:pt x="3672" y="16714"/>
                    <a:pt x="6928" y="16714"/>
                    <a:pt x="8981" y="18698"/>
                  </a:cubicBezTo>
                  <a:lnTo>
                    <a:pt x="19469" y="29186"/>
                  </a:lnTo>
                  <a:cubicBezTo>
                    <a:pt x="25030" y="34738"/>
                    <a:pt x="34039" y="34731"/>
                    <a:pt x="39592" y="29170"/>
                  </a:cubicBezTo>
                  <a:cubicBezTo>
                    <a:pt x="45144" y="23609"/>
                    <a:pt x="45137" y="14600"/>
                    <a:pt x="39576" y="9047"/>
                  </a:cubicBezTo>
                  <a:cubicBezTo>
                    <a:pt x="37506" y="6977"/>
                    <a:pt x="37508" y="3621"/>
                    <a:pt x="39578" y="1551"/>
                  </a:cubicBezTo>
                  <a:cubicBezTo>
                    <a:pt x="41649" y="-518"/>
                    <a:pt x="45005" y="-517"/>
                    <a:pt x="47075" y="1554"/>
                  </a:cubicBezTo>
                  <a:cubicBezTo>
                    <a:pt x="56780" y="11224"/>
                    <a:pt x="56809" y="26931"/>
                    <a:pt x="47139" y="36637"/>
                  </a:cubicBezTo>
                  <a:cubicBezTo>
                    <a:pt x="42478" y="41314"/>
                    <a:pt x="36146" y="43940"/>
                    <a:pt x="29544" y="43935"/>
                  </a:cubicBezTo>
                  <a:close/>
                </a:path>
              </a:pathLst>
            </a:custGeom>
            <a:grpFill/>
            <a:ln w="5277"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B6468317-DB85-263F-2326-F353077E05B4}"/>
                </a:ext>
              </a:extLst>
            </p:cNvPr>
            <p:cNvSpPr/>
            <p:nvPr/>
          </p:nvSpPr>
          <p:spPr>
            <a:xfrm>
              <a:off x="1292590" y="1287102"/>
              <a:ext cx="61634" cy="61621"/>
            </a:xfrm>
            <a:custGeom>
              <a:avLst/>
              <a:gdLst>
                <a:gd name="connsiteX0" fmla="*/ 24622 w 61634"/>
                <a:gd name="connsiteY0" fmla="*/ 61621 h 61621"/>
                <a:gd name="connsiteX1" fmla="*/ 7208 w 61634"/>
                <a:gd name="connsiteY1" fmla="*/ 54425 h 61621"/>
                <a:gd name="connsiteX2" fmla="*/ 7197 w 61634"/>
                <a:gd name="connsiteY2" fmla="*/ 19649 h 61621"/>
                <a:gd name="connsiteX3" fmla="*/ 7208 w 61634"/>
                <a:gd name="connsiteY3" fmla="*/ 19638 h 61621"/>
                <a:gd name="connsiteX4" fmla="*/ 19646 w 61634"/>
                <a:gd name="connsiteY4" fmla="*/ 7205 h 61621"/>
                <a:gd name="connsiteX5" fmla="*/ 54430 w 61634"/>
                <a:gd name="connsiteY5" fmla="*/ 7203 h 61621"/>
                <a:gd name="connsiteX6" fmla="*/ 54432 w 61634"/>
                <a:gd name="connsiteY6" fmla="*/ 41986 h 61621"/>
                <a:gd name="connsiteX7" fmla="*/ 41994 w 61634"/>
                <a:gd name="connsiteY7" fmla="*/ 54425 h 61621"/>
                <a:gd name="connsiteX8" fmla="*/ 24622 w 61634"/>
                <a:gd name="connsiteY8" fmla="*/ 61621 h 61621"/>
                <a:gd name="connsiteX9" fmla="*/ 37060 w 61634"/>
                <a:gd name="connsiteY9" fmla="*/ 10597 h 61621"/>
                <a:gd name="connsiteX10" fmla="*/ 27161 w 61634"/>
                <a:gd name="connsiteY10" fmla="*/ 14699 h 61621"/>
                <a:gd name="connsiteX11" fmla="*/ 14728 w 61634"/>
                <a:gd name="connsiteY11" fmla="*/ 27132 h 61621"/>
                <a:gd name="connsiteX12" fmla="*/ 14707 w 61634"/>
                <a:gd name="connsiteY12" fmla="*/ 46910 h 61621"/>
                <a:gd name="connsiteX13" fmla="*/ 14728 w 61634"/>
                <a:gd name="connsiteY13" fmla="*/ 46931 h 61621"/>
                <a:gd name="connsiteX14" fmla="*/ 34522 w 61634"/>
                <a:gd name="connsiteY14" fmla="*/ 46931 h 61621"/>
                <a:gd name="connsiteX15" fmla="*/ 46954 w 61634"/>
                <a:gd name="connsiteY15" fmla="*/ 34493 h 61621"/>
                <a:gd name="connsiteX16" fmla="*/ 46942 w 61634"/>
                <a:gd name="connsiteY16" fmla="*/ 14691 h 61621"/>
                <a:gd name="connsiteX17" fmla="*/ 37055 w 61634"/>
                <a:gd name="connsiteY17" fmla="*/ 10597 h 6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1634" h="61621">
                  <a:moveTo>
                    <a:pt x="24622" y="61621"/>
                  </a:moveTo>
                  <a:cubicBezTo>
                    <a:pt x="18090" y="61637"/>
                    <a:pt x="11823" y="59047"/>
                    <a:pt x="7208" y="54425"/>
                  </a:cubicBezTo>
                  <a:cubicBezTo>
                    <a:pt x="-2398" y="44824"/>
                    <a:pt x="-2403" y="29255"/>
                    <a:pt x="7197" y="19649"/>
                  </a:cubicBezTo>
                  <a:cubicBezTo>
                    <a:pt x="7200" y="19645"/>
                    <a:pt x="7204" y="19642"/>
                    <a:pt x="7208" y="19638"/>
                  </a:cubicBezTo>
                  <a:lnTo>
                    <a:pt x="19646" y="7205"/>
                  </a:lnTo>
                  <a:cubicBezTo>
                    <a:pt x="29250" y="-2401"/>
                    <a:pt x="44824" y="-2402"/>
                    <a:pt x="54430" y="7203"/>
                  </a:cubicBezTo>
                  <a:cubicBezTo>
                    <a:pt x="64036" y="16807"/>
                    <a:pt x="64037" y="32380"/>
                    <a:pt x="54432" y="41986"/>
                  </a:cubicBezTo>
                  <a:lnTo>
                    <a:pt x="41994" y="54425"/>
                  </a:lnTo>
                  <a:cubicBezTo>
                    <a:pt x="37390" y="59038"/>
                    <a:pt x="31139" y="61627"/>
                    <a:pt x="24622" y="61621"/>
                  </a:cubicBezTo>
                  <a:close/>
                  <a:moveTo>
                    <a:pt x="37060" y="10597"/>
                  </a:moveTo>
                  <a:cubicBezTo>
                    <a:pt x="33345" y="10587"/>
                    <a:pt x="29780" y="12064"/>
                    <a:pt x="27161" y="14699"/>
                  </a:cubicBezTo>
                  <a:lnTo>
                    <a:pt x="14728" y="27132"/>
                  </a:lnTo>
                  <a:cubicBezTo>
                    <a:pt x="9260" y="32588"/>
                    <a:pt x="9251" y="41443"/>
                    <a:pt x="14707" y="46910"/>
                  </a:cubicBezTo>
                  <a:cubicBezTo>
                    <a:pt x="14714" y="46917"/>
                    <a:pt x="14721" y="46924"/>
                    <a:pt x="14728" y="46931"/>
                  </a:cubicBezTo>
                  <a:cubicBezTo>
                    <a:pt x="20198" y="52385"/>
                    <a:pt x="29051" y="52385"/>
                    <a:pt x="34522" y="46931"/>
                  </a:cubicBezTo>
                  <a:lnTo>
                    <a:pt x="46954" y="34493"/>
                  </a:lnTo>
                  <a:cubicBezTo>
                    <a:pt x="52419" y="29021"/>
                    <a:pt x="52414" y="20156"/>
                    <a:pt x="46942" y="14691"/>
                  </a:cubicBezTo>
                  <a:cubicBezTo>
                    <a:pt x="44318" y="12071"/>
                    <a:pt x="40763" y="10599"/>
                    <a:pt x="37055" y="10597"/>
                  </a:cubicBezTo>
                  <a:close/>
                </a:path>
              </a:pathLst>
            </a:custGeom>
            <a:grpFill/>
            <a:ln w="5277"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B591A77E-F14F-08B5-B27B-0D240F46F83F}"/>
                </a:ext>
              </a:extLst>
            </p:cNvPr>
            <p:cNvSpPr/>
            <p:nvPr/>
          </p:nvSpPr>
          <p:spPr>
            <a:xfrm>
              <a:off x="1261712" y="1259809"/>
              <a:ext cx="65237" cy="65219"/>
            </a:xfrm>
            <a:custGeom>
              <a:avLst/>
              <a:gdLst>
                <a:gd name="connsiteX0" fmla="*/ 24609 w 65237"/>
                <a:gd name="connsiteY0" fmla="*/ 65219 h 65219"/>
                <a:gd name="connsiteX1" fmla="*/ 0 w 65237"/>
                <a:gd name="connsiteY1" fmla="*/ 40658 h 65219"/>
                <a:gd name="connsiteX2" fmla="*/ 7210 w 65237"/>
                <a:gd name="connsiteY2" fmla="*/ 23241 h 65219"/>
                <a:gd name="connsiteX3" fmla="*/ 23247 w 65237"/>
                <a:gd name="connsiteY3" fmla="*/ 7205 h 65219"/>
                <a:gd name="connsiteX4" fmla="*/ 58033 w 65237"/>
                <a:gd name="connsiteY4" fmla="*/ 7205 h 65219"/>
                <a:gd name="connsiteX5" fmla="*/ 58033 w 65237"/>
                <a:gd name="connsiteY5" fmla="*/ 41991 h 65219"/>
                <a:gd name="connsiteX6" fmla="*/ 41997 w 65237"/>
                <a:gd name="connsiteY6" fmla="*/ 58027 h 65219"/>
                <a:gd name="connsiteX7" fmla="*/ 24609 w 65237"/>
                <a:gd name="connsiteY7" fmla="*/ 65219 h 65219"/>
                <a:gd name="connsiteX8" fmla="*/ 40645 w 65237"/>
                <a:gd name="connsiteY8" fmla="*/ 10633 h 65219"/>
                <a:gd name="connsiteX9" fmla="*/ 30746 w 65237"/>
                <a:gd name="connsiteY9" fmla="*/ 14725 h 65219"/>
                <a:gd name="connsiteX10" fmla="*/ 14704 w 65237"/>
                <a:gd name="connsiteY10" fmla="*/ 30719 h 65219"/>
                <a:gd name="connsiteX11" fmla="*/ 14437 w 65237"/>
                <a:gd name="connsiteY11" fmla="*/ 50518 h 65219"/>
                <a:gd name="connsiteX12" fmla="*/ 34236 w 65237"/>
                <a:gd name="connsiteY12" fmla="*/ 50785 h 65219"/>
                <a:gd name="connsiteX13" fmla="*/ 34508 w 65237"/>
                <a:gd name="connsiteY13" fmla="*/ 50513 h 65219"/>
                <a:gd name="connsiteX14" fmla="*/ 50545 w 65237"/>
                <a:gd name="connsiteY14" fmla="*/ 34481 h 65219"/>
                <a:gd name="connsiteX15" fmla="*/ 50558 w 65237"/>
                <a:gd name="connsiteY15" fmla="*/ 14695 h 65219"/>
                <a:gd name="connsiteX16" fmla="*/ 40645 w 65237"/>
                <a:gd name="connsiteY16" fmla="*/ 10591 h 6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5237" h="65219">
                  <a:moveTo>
                    <a:pt x="24609" y="65219"/>
                  </a:moveTo>
                  <a:cubicBezTo>
                    <a:pt x="11031" y="65232"/>
                    <a:pt x="13" y="54236"/>
                    <a:pt x="0" y="40658"/>
                  </a:cubicBezTo>
                  <a:cubicBezTo>
                    <a:pt x="-6" y="34125"/>
                    <a:pt x="2588" y="27858"/>
                    <a:pt x="7210" y="23241"/>
                  </a:cubicBezTo>
                  <a:lnTo>
                    <a:pt x="23247" y="7205"/>
                  </a:lnTo>
                  <a:cubicBezTo>
                    <a:pt x="32853" y="-2402"/>
                    <a:pt x="48427" y="-2402"/>
                    <a:pt x="58033" y="7205"/>
                  </a:cubicBezTo>
                  <a:cubicBezTo>
                    <a:pt x="67639" y="16811"/>
                    <a:pt x="67639" y="32385"/>
                    <a:pt x="58033" y="41991"/>
                  </a:cubicBezTo>
                  <a:lnTo>
                    <a:pt x="41997" y="58027"/>
                  </a:lnTo>
                  <a:cubicBezTo>
                    <a:pt x="37387" y="62641"/>
                    <a:pt x="31130" y="65230"/>
                    <a:pt x="24609" y="65219"/>
                  </a:cubicBezTo>
                  <a:close/>
                  <a:moveTo>
                    <a:pt x="40645" y="10633"/>
                  </a:moveTo>
                  <a:cubicBezTo>
                    <a:pt x="36932" y="10626"/>
                    <a:pt x="33370" y="12099"/>
                    <a:pt x="30746" y="14725"/>
                  </a:cubicBezTo>
                  <a:lnTo>
                    <a:pt x="14704" y="30719"/>
                  </a:lnTo>
                  <a:cubicBezTo>
                    <a:pt x="9162" y="36113"/>
                    <a:pt x="9043" y="44977"/>
                    <a:pt x="14437" y="50518"/>
                  </a:cubicBezTo>
                  <a:cubicBezTo>
                    <a:pt x="19831" y="56059"/>
                    <a:pt x="28696" y="56178"/>
                    <a:pt x="34236" y="50785"/>
                  </a:cubicBezTo>
                  <a:cubicBezTo>
                    <a:pt x="34328" y="50695"/>
                    <a:pt x="34419" y="50604"/>
                    <a:pt x="34508" y="50513"/>
                  </a:cubicBezTo>
                  <a:lnTo>
                    <a:pt x="50545" y="34481"/>
                  </a:lnTo>
                  <a:cubicBezTo>
                    <a:pt x="56012" y="29021"/>
                    <a:pt x="56018" y="20163"/>
                    <a:pt x="50558" y="14695"/>
                  </a:cubicBezTo>
                  <a:cubicBezTo>
                    <a:pt x="47930" y="12064"/>
                    <a:pt x="44363" y="10587"/>
                    <a:pt x="40645" y="10591"/>
                  </a:cubicBezTo>
                  <a:close/>
                </a:path>
              </a:pathLst>
            </a:custGeom>
            <a:grpFill/>
            <a:ln w="5277"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1F7510EF-4B0C-2CBD-A641-D984171CFAD4}"/>
                </a:ext>
              </a:extLst>
            </p:cNvPr>
            <p:cNvSpPr/>
            <p:nvPr/>
          </p:nvSpPr>
          <p:spPr>
            <a:xfrm>
              <a:off x="1230841" y="1232517"/>
              <a:ext cx="68821" cy="68838"/>
            </a:xfrm>
            <a:custGeom>
              <a:avLst/>
              <a:gdLst>
                <a:gd name="connsiteX0" fmla="*/ 24583 w 68821"/>
                <a:gd name="connsiteY0" fmla="*/ 68839 h 68838"/>
                <a:gd name="connsiteX1" fmla="*/ 7190 w 68821"/>
                <a:gd name="connsiteY1" fmla="*/ 61631 h 68838"/>
                <a:gd name="connsiteX2" fmla="*/ 7190 w 68821"/>
                <a:gd name="connsiteY2" fmla="*/ 26845 h 68838"/>
                <a:gd name="connsiteX3" fmla="*/ 26830 w 68821"/>
                <a:gd name="connsiteY3" fmla="*/ 7205 h 68838"/>
                <a:gd name="connsiteX4" fmla="*/ 61617 w 68821"/>
                <a:gd name="connsiteY4" fmla="*/ 7205 h 68838"/>
                <a:gd name="connsiteX5" fmla="*/ 61617 w 68821"/>
                <a:gd name="connsiteY5" fmla="*/ 41991 h 68838"/>
                <a:gd name="connsiteX6" fmla="*/ 41977 w 68821"/>
                <a:gd name="connsiteY6" fmla="*/ 61631 h 68838"/>
                <a:gd name="connsiteX7" fmla="*/ 24583 w 68821"/>
                <a:gd name="connsiteY7" fmla="*/ 68839 h 68838"/>
                <a:gd name="connsiteX8" fmla="*/ 44229 w 68821"/>
                <a:gd name="connsiteY8" fmla="*/ 10596 h 68838"/>
                <a:gd name="connsiteX9" fmla="*/ 34324 w 68821"/>
                <a:gd name="connsiteY9" fmla="*/ 14698 h 68838"/>
                <a:gd name="connsiteX10" fmla="*/ 14684 w 68821"/>
                <a:gd name="connsiteY10" fmla="*/ 34338 h 68838"/>
                <a:gd name="connsiteX11" fmla="*/ 14684 w 68821"/>
                <a:gd name="connsiteY11" fmla="*/ 54138 h 68838"/>
                <a:gd name="connsiteX12" fmla="*/ 34483 w 68821"/>
                <a:gd name="connsiteY12" fmla="*/ 54138 h 68838"/>
                <a:gd name="connsiteX13" fmla="*/ 54118 w 68821"/>
                <a:gd name="connsiteY13" fmla="*/ 34497 h 68838"/>
                <a:gd name="connsiteX14" fmla="*/ 54116 w 68821"/>
                <a:gd name="connsiteY14" fmla="*/ 14696 h 68838"/>
                <a:gd name="connsiteX15" fmla="*/ 44224 w 68821"/>
                <a:gd name="connsiteY15" fmla="*/ 10596 h 68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821" h="68838">
                  <a:moveTo>
                    <a:pt x="24583" y="68839"/>
                  </a:moveTo>
                  <a:cubicBezTo>
                    <a:pt x="18055" y="68856"/>
                    <a:pt x="11792" y="66261"/>
                    <a:pt x="7190" y="61631"/>
                  </a:cubicBezTo>
                  <a:cubicBezTo>
                    <a:pt x="-2397" y="52017"/>
                    <a:pt x="-2397" y="36459"/>
                    <a:pt x="7190" y="26845"/>
                  </a:cubicBezTo>
                  <a:lnTo>
                    <a:pt x="26830" y="7205"/>
                  </a:lnTo>
                  <a:cubicBezTo>
                    <a:pt x="36436" y="-2402"/>
                    <a:pt x="52011" y="-2402"/>
                    <a:pt x="61617" y="7205"/>
                  </a:cubicBezTo>
                  <a:cubicBezTo>
                    <a:pt x="71223" y="16811"/>
                    <a:pt x="71223" y="32385"/>
                    <a:pt x="61617" y="41991"/>
                  </a:cubicBezTo>
                  <a:lnTo>
                    <a:pt x="41977" y="61631"/>
                  </a:lnTo>
                  <a:cubicBezTo>
                    <a:pt x="37375" y="66261"/>
                    <a:pt x="31111" y="68857"/>
                    <a:pt x="24583" y="68839"/>
                  </a:cubicBezTo>
                  <a:close/>
                  <a:moveTo>
                    <a:pt x="44229" y="10596"/>
                  </a:moveTo>
                  <a:cubicBezTo>
                    <a:pt x="40512" y="10586"/>
                    <a:pt x="36945" y="12063"/>
                    <a:pt x="34324" y="14698"/>
                  </a:cubicBezTo>
                  <a:lnTo>
                    <a:pt x="14684" y="34338"/>
                  </a:lnTo>
                  <a:cubicBezTo>
                    <a:pt x="9232" y="39812"/>
                    <a:pt x="9232" y="48664"/>
                    <a:pt x="14684" y="54138"/>
                  </a:cubicBezTo>
                  <a:cubicBezTo>
                    <a:pt x="20218" y="59441"/>
                    <a:pt x="28949" y="59441"/>
                    <a:pt x="34483" y="54138"/>
                  </a:cubicBezTo>
                  <a:lnTo>
                    <a:pt x="54118" y="34497"/>
                  </a:lnTo>
                  <a:cubicBezTo>
                    <a:pt x="59586" y="29029"/>
                    <a:pt x="59585" y="20164"/>
                    <a:pt x="54116" y="14696"/>
                  </a:cubicBezTo>
                  <a:cubicBezTo>
                    <a:pt x="51492" y="12073"/>
                    <a:pt x="47934" y="10598"/>
                    <a:pt x="44224" y="10596"/>
                  </a:cubicBezTo>
                  <a:close/>
                </a:path>
              </a:pathLst>
            </a:custGeom>
            <a:grpFill/>
            <a:ln w="5277"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56726557-AB79-CBFA-5CEF-FB5D52B8076A}"/>
                </a:ext>
              </a:extLst>
            </p:cNvPr>
            <p:cNvSpPr/>
            <p:nvPr/>
          </p:nvSpPr>
          <p:spPr>
            <a:xfrm>
              <a:off x="1210738" y="1205226"/>
              <a:ext cx="61621" cy="61618"/>
            </a:xfrm>
            <a:custGeom>
              <a:avLst/>
              <a:gdLst>
                <a:gd name="connsiteX0" fmla="*/ 24601 w 61621"/>
                <a:gd name="connsiteY0" fmla="*/ 61619 h 61618"/>
                <a:gd name="connsiteX1" fmla="*/ 7208 w 61621"/>
                <a:gd name="connsiteY1" fmla="*/ 54427 h 61618"/>
                <a:gd name="connsiteX2" fmla="*/ 7197 w 61621"/>
                <a:gd name="connsiteY2" fmla="*/ 19651 h 61618"/>
                <a:gd name="connsiteX3" fmla="*/ 7208 w 61621"/>
                <a:gd name="connsiteY3" fmla="*/ 19641 h 61618"/>
                <a:gd name="connsiteX4" fmla="*/ 19635 w 61621"/>
                <a:gd name="connsiteY4" fmla="*/ 7203 h 61618"/>
                <a:gd name="connsiteX5" fmla="*/ 54419 w 61621"/>
                <a:gd name="connsiteY5" fmla="*/ 7205 h 61618"/>
                <a:gd name="connsiteX6" fmla="*/ 54416 w 61621"/>
                <a:gd name="connsiteY6" fmla="*/ 41989 h 61618"/>
                <a:gd name="connsiteX7" fmla="*/ 41983 w 61621"/>
                <a:gd name="connsiteY7" fmla="*/ 54427 h 61618"/>
                <a:gd name="connsiteX8" fmla="*/ 24601 w 61621"/>
                <a:gd name="connsiteY8" fmla="*/ 61619 h 61618"/>
                <a:gd name="connsiteX9" fmla="*/ 37039 w 61621"/>
                <a:gd name="connsiteY9" fmla="*/ 10578 h 61618"/>
                <a:gd name="connsiteX10" fmla="*/ 27139 w 61621"/>
                <a:gd name="connsiteY10" fmla="*/ 14675 h 61618"/>
                <a:gd name="connsiteX11" fmla="*/ 14701 w 61621"/>
                <a:gd name="connsiteY11" fmla="*/ 27113 h 61618"/>
                <a:gd name="connsiteX12" fmla="*/ 14695 w 61621"/>
                <a:gd name="connsiteY12" fmla="*/ 46907 h 61618"/>
                <a:gd name="connsiteX13" fmla="*/ 14701 w 61621"/>
                <a:gd name="connsiteY13" fmla="*/ 46912 h 61618"/>
                <a:gd name="connsiteX14" fmla="*/ 34500 w 61621"/>
                <a:gd name="connsiteY14" fmla="*/ 46912 h 61618"/>
                <a:gd name="connsiteX15" fmla="*/ 46933 w 61621"/>
                <a:gd name="connsiteY15" fmla="*/ 34474 h 61618"/>
                <a:gd name="connsiteX16" fmla="*/ 46939 w 61621"/>
                <a:gd name="connsiteY16" fmla="*/ 14681 h 61618"/>
                <a:gd name="connsiteX17" fmla="*/ 37039 w 61621"/>
                <a:gd name="connsiteY17" fmla="*/ 10578 h 61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1621" h="61618">
                  <a:moveTo>
                    <a:pt x="24601" y="61619"/>
                  </a:moveTo>
                  <a:cubicBezTo>
                    <a:pt x="18077" y="61631"/>
                    <a:pt x="11818" y="59043"/>
                    <a:pt x="7208" y="54427"/>
                  </a:cubicBezTo>
                  <a:cubicBezTo>
                    <a:pt x="-2398" y="44827"/>
                    <a:pt x="-2403" y="29257"/>
                    <a:pt x="7197" y="19651"/>
                  </a:cubicBezTo>
                  <a:cubicBezTo>
                    <a:pt x="7200" y="19648"/>
                    <a:pt x="7204" y="19644"/>
                    <a:pt x="7208" y="19641"/>
                  </a:cubicBezTo>
                  <a:lnTo>
                    <a:pt x="19635" y="7203"/>
                  </a:lnTo>
                  <a:cubicBezTo>
                    <a:pt x="29241" y="-2402"/>
                    <a:pt x="44815" y="-2401"/>
                    <a:pt x="54419" y="7205"/>
                  </a:cubicBezTo>
                  <a:cubicBezTo>
                    <a:pt x="64023" y="16811"/>
                    <a:pt x="64022" y="32385"/>
                    <a:pt x="54416" y="41989"/>
                  </a:cubicBezTo>
                  <a:lnTo>
                    <a:pt x="41983" y="54427"/>
                  </a:lnTo>
                  <a:cubicBezTo>
                    <a:pt x="37376" y="59040"/>
                    <a:pt x="31121" y="61628"/>
                    <a:pt x="24601" y="61619"/>
                  </a:cubicBezTo>
                  <a:close/>
                  <a:moveTo>
                    <a:pt x="37039" y="10578"/>
                  </a:moveTo>
                  <a:cubicBezTo>
                    <a:pt x="33324" y="10566"/>
                    <a:pt x="29759" y="12042"/>
                    <a:pt x="27139" y="14675"/>
                  </a:cubicBezTo>
                  <a:lnTo>
                    <a:pt x="14701" y="27113"/>
                  </a:lnTo>
                  <a:cubicBezTo>
                    <a:pt x="9234" y="32578"/>
                    <a:pt x="9232" y="41439"/>
                    <a:pt x="14695" y="46907"/>
                  </a:cubicBezTo>
                  <a:cubicBezTo>
                    <a:pt x="14698" y="46909"/>
                    <a:pt x="14699" y="46911"/>
                    <a:pt x="14701" y="46912"/>
                  </a:cubicBezTo>
                  <a:cubicBezTo>
                    <a:pt x="20176" y="52361"/>
                    <a:pt x="29025" y="52361"/>
                    <a:pt x="34500" y="46912"/>
                  </a:cubicBezTo>
                  <a:lnTo>
                    <a:pt x="46933" y="34474"/>
                  </a:lnTo>
                  <a:cubicBezTo>
                    <a:pt x="52401" y="29010"/>
                    <a:pt x="52403" y="20148"/>
                    <a:pt x="46939" y="14681"/>
                  </a:cubicBezTo>
                  <a:cubicBezTo>
                    <a:pt x="44314" y="12054"/>
                    <a:pt x="40752" y="10578"/>
                    <a:pt x="37039" y="10578"/>
                  </a:cubicBezTo>
                  <a:close/>
                </a:path>
              </a:pathLst>
            </a:custGeom>
            <a:grpFill/>
            <a:ln w="5277"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A1C06F3B-7313-3683-FFFD-9D6CF907D903}"/>
                </a:ext>
              </a:extLst>
            </p:cNvPr>
            <p:cNvSpPr/>
            <p:nvPr/>
          </p:nvSpPr>
          <p:spPr>
            <a:xfrm>
              <a:off x="1223829" y="1111523"/>
              <a:ext cx="114772" cy="112966"/>
            </a:xfrm>
            <a:custGeom>
              <a:avLst/>
              <a:gdLst>
                <a:gd name="connsiteX0" fmla="*/ 7344 w 114772"/>
                <a:gd name="connsiteY0" fmla="*/ 112967 h 112966"/>
                <a:gd name="connsiteX1" fmla="*/ 2241 w 114772"/>
                <a:gd name="connsiteY1" fmla="*/ 109077 h 112966"/>
                <a:gd name="connsiteX2" fmla="*/ 18139 w 114772"/>
                <a:gd name="connsiteY2" fmla="*/ 48693 h 112966"/>
                <a:gd name="connsiteX3" fmla="*/ 51590 w 114772"/>
                <a:gd name="connsiteY3" fmla="*/ 15248 h 112966"/>
                <a:gd name="connsiteX4" fmla="*/ 111862 w 114772"/>
                <a:gd name="connsiteY4" fmla="*/ 5629 h 112966"/>
                <a:gd name="connsiteX5" fmla="*/ 114202 w 114772"/>
                <a:gd name="connsiteY5" fmla="*/ 12749 h 112966"/>
                <a:gd name="connsiteX6" fmla="*/ 113749 w 114772"/>
                <a:gd name="connsiteY6" fmla="*/ 13488 h 112966"/>
                <a:gd name="connsiteX7" fmla="*/ 108720 w 114772"/>
                <a:gd name="connsiteY7" fmla="*/ 27569 h 112966"/>
                <a:gd name="connsiteX8" fmla="*/ 103134 w 114772"/>
                <a:gd name="connsiteY8" fmla="*/ 32566 h 112966"/>
                <a:gd name="connsiteX9" fmla="*/ 98137 w 114772"/>
                <a:gd name="connsiteY9" fmla="*/ 26980 h 112966"/>
                <a:gd name="connsiteX10" fmla="*/ 98163 w 114772"/>
                <a:gd name="connsiteY10" fmla="*/ 26674 h 112966"/>
                <a:gd name="connsiteX11" fmla="*/ 101820 w 114772"/>
                <a:gd name="connsiteY11" fmla="*/ 12868 h 112966"/>
                <a:gd name="connsiteX12" fmla="*/ 59084 w 114772"/>
                <a:gd name="connsiteY12" fmla="*/ 22741 h 112966"/>
                <a:gd name="connsiteX13" fmla="*/ 25622 w 114772"/>
                <a:gd name="connsiteY13" fmla="*/ 56187 h 112966"/>
                <a:gd name="connsiteX14" fmla="*/ 12437 w 114772"/>
                <a:gd name="connsiteY14" fmla="*/ 106247 h 112966"/>
                <a:gd name="connsiteX15" fmla="*/ 8741 w 114772"/>
                <a:gd name="connsiteY15" fmla="*/ 112767 h 112966"/>
                <a:gd name="connsiteX16" fmla="*/ 8727 w 114772"/>
                <a:gd name="connsiteY16" fmla="*/ 112771 h 112966"/>
                <a:gd name="connsiteX17" fmla="*/ 7344 w 114772"/>
                <a:gd name="connsiteY17" fmla="*/ 112967 h 11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4772" h="112966">
                  <a:moveTo>
                    <a:pt x="7344" y="112967"/>
                  </a:moveTo>
                  <a:cubicBezTo>
                    <a:pt x="4962" y="112965"/>
                    <a:pt x="2874" y="111373"/>
                    <a:pt x="2241" y="109077"/>
                  </a:cubicBezTo>
                  <a:cubicBezTo>
                    <a:pt x="-3701" y="87555"/>
                    <a:pt x="2369" y="64499"/>
                    <a:pt x="18139" y="48693"/>
                  </a:cubicBezTo>
                  <a:lnTo>
                    <a:pt x="51590" y="15248"/>
                  </a:lnTo>
                  <a:cubicBezTo>
                    <a:pt x="67479" y="-671"/>
                    <a:pt x="91808" y="-4554"/>
                    <a:pt x="111862" y="5629"/>
                  </a:cubicBezTo>
                  <a:cubicBezTo>
                    <a:pt x="114475" y="6949"/>
                    <a:pt x="115522" y="10137"/>
                    <a:pt x="114202" y="12749"/>
                  </a:cubicBezTo>
                  <a:cubicBezTo>
                    <a:pt x="114071" y="13008"/>
                    <a:pt x="113920" y="13255"/>
                    <a:pt x="113749" y="13488"/>
                  </a:cubicBezTo>
                  <a:cubicBezTo>
                    <a:pt x="110782" y="17616"/>
                    <a:pt x="109039" y="22496"/>
                    <a:pt x="108720" y="27569"/>
                  </a:cubicBezTo>
                  <a:cubicBezTo>
                    <a:pt x="108557" y="30491"/>
                    <a:pt x="106056" y="32729"/>
                    <a:pt x="103134" y="32566"/>
                  </a:cubicBezTo>
                  <a:cubicBezTo>
                    <a:pt x="100212" y="32403"/>
                    <a:pt x="97974" y="29903"/>
                    <a:pt x="98137" y="26980"/>
                  </a:cubicBezTo>
                  <a:cubicBezTo>
                    <a:pt x="98143" y="26878"/>
                    <a:pt x="98151" y="26775"/>
                    <a:pt x="98163" y="26674"/>
                  </a:cubicBezTo>
                  <a:cubicBezTo>
                    <a:pt x="98532" y="21888"/>
                    <a:pt x="99771" y="17209"/>
                    <a:pt x="101820" y="12868"/>
                  </a:cubicBezTo>
                  <a:cubicBezTo>
                    <a:pt x="86859" y="7707"/>
                    <a:pt x="70264" y="11541"/>
                    <a:pt x="59084" y="22741"/>
                  </a:cubicBezTo>
                  <a:lnTo>
                    <a:pt x="25622" y="56187"/>
                  </a:lnTo>
                  <a:cubicBezTo>
                    <a:pt x="12546" y="69289"/>
                    <a:pt x="7512" y="88403"/>
                    <a:pt x="12437" y="106247"/>
                  </a:cubicBezTo>
                  <a:cubicBezTo>
                    <a:pt x="13217" y="109068"/>
                    <a:pt x="11562" y="111987"/>
                    <a:pt x="8741" y="112767"/>
                  </a:cubicBezTo>
                  <a:cubicBezTo>
                    <a:pt x="8736" y="112768"/>
                    <a:pt x="8732" y="112770"/>
                    <a:pt x="8727" y="112771"/>
                  </a:cubicBezTo>
                  <a:cubicBezTo>
                    <a:pt x="8277" y="112897"/>
                    <a:pt x="7812" y="112963"/>
                    <a:pt x="7344" y="112967"/>
                  </a:cubicBezTo>
                  <a:close/>
                </a:path>
              </a:pathLst>
            </a:custGeom>
            <a:grpFill/>
            <a:ln w="5277" cap="flat">
              <a:no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910DD8BF-C564-C1D7-50C8-B8FF0F6ADC04}"/>
                </a:ext>
              </a:extLst>
            </p:cNvPr>
            <p:cNvSpPr/>
            <p:nvPr/>
          </p:nvSpPr>
          <p:spPr>
            <a:xfrm>
              <a:off x="1436192" y="1167197"/>
              <a:ext cx="30126" cy="57780"/>
            </a:xfrm>
            <a:custGeom>
              <a:avLst/>
              <a:gdLst>
                <a:gd name="connsiteX0" fmla="*/ 5311 w 30126"/>
                <a:gd name="connsiteY0" fmla="*/ 57780 h 57780"/>
                <a:gd name="connsiteX1" fmla="*/ 0 w 30126"/>
                <a:gd name="connsiteY1" fmla="*/ 52492 h 57780"/>
                <a:gd name="connsiteX2" fmla="*/ 2163 w 30126"/>
                <a:gd name="connsiteY2" fmla="*/ 48209 h 57780"/>
                <a:gd name="connsiteX3" fmla="*/ 19333 w 30126"/>
                <a:gd name="connsiteY3" fmla="*/ 5940 h 57780"/>
                <a:gd name="connsiteX4" fmla="*/ 23963 w 30126"/>
                <a:gd name="connsiteY4" fmla="*/ 39 h 57780"/>
                <a:gd name="connsiteX5" fmla="*/ 29864 w 30126"/>
                <a:gd name="connsiteY5" fmla="*/ 4668 h 57780"/>
                <a:gd name="connsiteX6" fmla="*/ 8448 w 30126"/>
                <a:gd name="connsiteY6" fmla="*/ 56747 h 57780"/>
                <a:gd name="connsiteX7" fmla="*/ 5311 w 30126"/>
                <a:gd name="connsiteY7" fmla="*/ 57780 h 57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126" h="57780">
                  <a:moveTo>
                    <a:pt x="5311" y="57780"/>
                  </a:moveTo>
                  <a:cubicBezTo>
                    <a:pt x="2384" y="57787"/>
                    <a:pt x="6" y="55419"/>
                    <a:pt x="0" y="52492"/>
                  </a:cubicBezTo>
                  <a:cubicBezTo>
                    <a:pt x="-4" y="50801"/>
                    <a:pt x="800" y="49210"/>
                    <a:pt x="2163" y="48209"/>
                  </a:cubicBezTo>
                  <a:cubicBezTo>
                    <a:pt x="22391" y="33302"/>
                    <a:pt x="19371" y="6210"/>
                    <a:pt x="19333" y="5940"/>
                  </a:cubicBezTo>
                  <a:cubicBezTo>
                    <a:pt x="18982" y="3032"/>
                    <a:pt x="21055" y="390"/>
                    <a:pt x="23963" y="39"/>
                  </a:cubicBezTo>
                  <a:cubicBezTo>
                    <a:pt x="26870" y="-313"/>
                    <a:pt x="29512" y="1760"/>
                    <a:pt x="29864" y="4668"/>
                  </a:cubicBezTo>
                  <a:cubicBezTo>
                    <a:pt x="30023" y="6025"/>
                    <a:pt x="33610" y="38209"/>
                    <a:pt x="8448" y="56747"/>
                  </a:cubicBezTo>
                  <a:cubicBezTo>
                    <a:pt x="7539" y="57417"/>
                    <a:pt x="6440" y="57779"/>
                    <a:pt x="5311" y="57780"/>
                  </a:cubicBezTo>
                  <a:close/>
                </a:path>
              </a:pathLst>
            </a:custGeom>
            <a:grpFill/>
            <a:ln w="5277" cap="flat">
              <a:no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0882D14C-D03C-B67E-7BB3-7CD7CD7FC898}"/>
                </a:ext>
              </a:extLst>
            </p:cNvPr>
            <p:cNvSpPr/>
            <p:nvPr/>
          </p:nvSpPr>
          <p:spPr>
            <a:xfrm>
              <a:off x="1161478" y="1032105"/>
              <a:ext cx="148656" cy="164382"/>
            </a:xfrm>
            <a:custGeom>
              <a:avLst/>
              <a:gdLst>
                <a:gd name="connsiteX0" fmla="*/ 43849 w 148656"/>
                <a:gd name="connsiteY0" fmla="*/ 164382 h 164382"/>
                <a:gd name="connsiteX1" fmla="*/ 17621 w 148656"/>
                <a:gd name="connsiteY1" fmla="*/ 153492 h 164382"/>
                <a:gd name="connsiteX2" fmla="*/ 1553 w 148656"/>
                <a:gd name="connsiteY2" fmla="*/ 137450 h 164382"/>
                <a:gd name="connsiteX3" fmla="*/ 1071 w 148656"/>
                <a:gd name="connsiteY3" fmla="*/ 130507 h 164382"/>
                <a:gd name="connsiteX4" fmla="*/ 97968 w 148656"/>
                <a:gd name="connsiteY4" fmla="*/ 2077 h 164382"/>
                <a:gd name="connsiteX5" fmla="*/ 105398 w 148656"/>
                <a:gd name="connsiteY5" fmla="*/ 1093 h 164382"/>
                <a:gd name="connsiteX6" fmla="*/ 105918 w 148656"/>
                <a:gd name="connsiteY6" fmla="*/ 1547 h 164382"/>
                <a:gd name="connsiteX7" fmla="*/ 137789 w 148656"/>
                <a:gd name="connsiteY7" fmla="*/ 33355 h 164382"/>
                <a:gd name="connsiteX8" fmla="*/ 137792 w 148656"/>
                <a:gd name="connsiteY8" fmla="*/ 85819 h 164382"/>
                <a:gd name="connsiteX9" fmla="*/ 137789 w 148656"/>
                <a:gd name="connsiteY9" fmla="*/ 85821 h 164382"/>
                <a:gd name="connsiteX10" fmla="*/ 70087 w 148656"/>
                <a:gd name="connsiteY10" fmla="*/ 153492 h 164382"/>
                <a:gd name="connsiteX11" fmla="*/ 43849 w 148656"/>
                <a:gd name="connsiteY11" fmla="*/ 164382 h 164382"/>
                <a:gd name="connsiteX12" fmla="*/ 12306 w 148656"/>
                <a:gd name="connsiteY12" fmla="*/ 133210 h 164382"/>
                <a:gd name="connsiteX13" fmla="*/ 25115 w 148656"/>
                <a:gd name="connsiteY13" fmla="*/ 146019 h 164382"/>
                <a:gd name="connsiteX14" fmla="*/ 62589 w 148656"/>
                <a:gd name="connsiteY14" fmla="*/ 146024 h 164382"/>
                <a:gd name="connsiteX15" fmla="*/ 62594 w 148656"/>
                <a:gd name="connsiteY15" fmla="*/ 146019 h 164382"/>
                <a:gd name="connsiteX16" fmla="*/ 130285 w 148656"/>
                <a:gd name="connsiteY16" fmla="*/ 78322 h 164382"/>
                <a:gd name="connsiteX17" fmla="*/ 130285 w 148656"/>
                <a:gd name="connsiteY17" fmla="*/ 40849 h 164382"/>
                <a:gd name="connsiteX18" fmla="*/ 102759 w 148656"/>
                <a:gd name="connsiteY18" fmla="*/ 13323 h 164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48656" h="164382">
                  <a:moveTo>
                    <a:pt x="43849" y="164382"/>
                  </a:moveTo>
                  <a:cubicBezTo>
                    <a:pt x="34002" y="164404"/>
                    <a:pt x="24556" y="160482"/>
                    <a:pt x="17621" y="153492"/>
                  </a:cubicBezTo>
                  <a:lnTo>
                    <a:pt x="1553" y="137450"/>
                  </a:lnTo>
                  <a:cubicBezTo>
                    <a:pt x="-317" y="135580"/>
                    <a:pt x="-523" y="132618"/>
                    <a:pt x="1071" y="130507"/>
                  </a:cubicBezTo>
                  <a:lnTo>
                    <a:pt x="97968" y="2077"/>
                  </a:lnTo>
                  <a:cubicBezTo>
                    <a:pt x="99748" y="-246"/>
                    <a:pt x="103075" y="-687"/>
                    <a:pt x="105398" y="1093"/>
                  </a:cubicBezTo>
                  <a:cubicBezTo>
                    <a:pt x="105581" y="1233"/>
                    <a:pt x="105755" y="1385"/>
                    <a:pt x="105918" y="1547"/>
                  </a:cubicBezTo>
                  <a:lnTo>
                    <a:pt x="137789" y="33355"/>
                  </a:lnTo>
                  <a:cubicBezTo>
                    <a:pt x="152277" y="47842"/>
                    <a:pt x="152279" y="71331"/>
                    <a:pt x="137792" y="85819"/>
                  </a:cubicBezTo>
                  <a:cubicBezTo>
                    <a:pt x="137791" y="85820"/>
                    <a:pt x="137791" y="85820"/>
                    <a:pt x="137789" y="85821"/>
                  </a:cubicBezTo>
                  <a:lnTo>
                    <a:pt x="70087" y="153492"/>
                  </a:lnTo>
                  <a:cubicBezTo>
                    <a:pt x="63148" y="160482"/>
                    <a:pt x="53699" y="164404"/>
                    <a:pt x="43849" y="164382"/>
                  </a:cubicBezTo>
                  <a:close/>
                  <a:moveTo>
                    <a:pt x="12306" y="133210"/>
                  </a:moveTo>
                  <a:lnTo>
                    <a:pt x="25115" y="146019"/>
                  </a:lnTo>
                  <a:cubicBezTo>
                    <a:pt x="35462" y="156369"/>
                    <a:pt x="52239" y="156371"/>
                    <a:pt x="62589" y="146024"/>
                  </a:cubicBezTo>
                  <a:cubicBezTo>
                    <a:pt x="62591" y="146022"/>
                    <a:pt x="62592" y="146021"/>
                    <a:pt x="62594" y="146019"/>
                  </a:cubicBezTo>
                  <a:lnTo>
                    <a:pt x="130285" y="78322"/>
                  </a:lnTo>
                  <a:cubicBezTo>
                    <a:pt x="140633" y="67974"/>
                    <a:pt x="140633" y="51197"/>
                    <a:pt x="130285" y="40849"/>
                  </a:cubicBezTo>
                  <a:lnTo>
                    <a:pt x="102759" y="13323"/>
                  </a:lnTo>
                  <a:close/>
                </a:path>
              </a:pathLst>
            </a:custGeom>
            <a:grpFill/>
            <a:ln w="5277" cap="flat">
              <a:noFill/>
              <a:prstDash val="solid"/>
              <a:miter/>
            </a:ln>
          </p:spPr>
          <p:txBody>
            <a:bodyPr rtlCol="0" anchor="ctr"/>
            <a:lstStyle/>
            <a:p>
              <a:endParaRPr lang="en-US"/>
            </a:p>
          </p:txBody>
        </p:sp>
      </p:grpSp>
    </p:spTree>
    <p:extLst>
      <p:ext uri="{BB962C8B-B14F-4D97-AF65-F5344CB8AC3E}">
        <p14:creationId xmlns:p14="http://schemas.microsoft.com/office/powerpoint/2010/main" val="14240000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56792-5450-71EE-2574-354C82830AC6}"/>
            </a:ext>
          </a:extLst>
        </p:cNvPr>
        <p:cNvGrpSpPr/>
        <p:nvPr/>
      </p:nvGrpSpPr>
      <p:grpSpPr>
        <a:xfrm>
          <a:off x="0" y="0"/>
          <a:ext cx="0" cy="0"/>
          <a:chOff x="0" y="0"/>
          <a:chExt cx="0" cy="0"/>
        </a:xfrm>
      </p:grpSpPr>
      <p:sp>
        <p:nvSpPr>
          <p:cNvPr id="119" name="Graphic 117">
            <a:extLst>
              <a:ext uri="{FF2B5EF4-FFF2-40B4-BE49-F238E27FC236}">
                <a16:creationId xmlns:a16="http://schemas.microsoft.com/office/drawing/2014/main" id="{0ED218B3-7009-168E-F599-E3A32C32D0BF}"/>
              </a:ext>
            </a:extLst>
          </p:cNvPr>
          <p:cNvSpPr/>
          <p:nvPr/>
        </p:nvSpPr>
        <p:spPr>
          <a:xfrm>
            <a:off x="2025445" y="1750959"/>
            <a:ext cx="9531556" cy="4387081"/>
          </a:xfrm>
          <a:custGeom>
            <a:avLst/>
            <a:gdLst>
              <a:gd name="connsiteX0" fmla="*/ 0 w 12187111"/>
              <a:gd name="connsiteY0" fmla="*/ 6487235 h 6487235"/>
              <a:gd name="connsiteX1" fmla="*/ 12187112 w 12187111"/>
              <a:gd name="connsiteY1" fmla="*/ 0 h 6487235"/>
            </a:gdLst>
            <a:ahLst/>
            <a:cxnLst>
              <a:cxn ang="0">
                <a:pos x="connsiteX0" y="connsiteY0"/>
              </a:cxn>
              <a:cxn ang="0">
                <a:pos x="connsiteX1" y="connsiteY1"/>
              </a:cxn>
            </a:cxnLst>
            <a:rect l="l" t="t" r="r" b="b"/>
            <a:pathLst>
              <a:path w="12187111" h="6487235">
                <a:moveTo>
                  <a:pt x="0" y="6487235"/>
                </a:moveTo>
                <a:cubicBezTo>
                  <a:pt x="2766841" y="6394456"/>
                  <a:pt x="8749100" y="5520711"/>
                  <a:pt x="12187112" y="0"/>
                </a:cubicBezTo>
              </a:path>
            </a:pathLst>
          </a:custGeom>
          <a:noFill/>
          <a:ln w="12700" cap="flat">
            <a:solidFill>
              <a:schemeClr val="accent2"/>
            </a:solidFill>
            <a:prstDash val="solid"/>
            <a:miter/>
          </a:ln>
        </p:spPr>
        <p:txBody>
          <a:bodyPr rtlCol="0" anchor="ctr"/>
          <a:lstStyle/>
          <a:p>
            <a:endParaRPr lang="en-US"/>
          </a:p>
        </p:txBody>
      </p:sp>
      <p:sp>
        <p:nvSpPr>
          <p:cNvPr id="6" name="Title 4">
            <a:extLst>
              <a:ext uri="{FF2B5EF4-FFF2-40B4-BE49-F238E27FC236}">
                <a16:creationId xmlns:a16="http://schemas.microsoft.com/office/drawing/2014/main" id="{47238683-F349-96C2-66E4-483031DAA847}"/>
              </a:ext>
            </a:extLst>
          </p:cNvPr>
          <p:cNvSpPr txBox="1">
            <a:spLocks/>
          </p:cNvSpPr>
          <p:nvPr/>
        </p:nvSpPr>
        <p:spPr>
          <a:xfrm>
            <a:off x="526302" y="542926"/>
            <a:ext cx="11030698"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150" normalizeH="0" baseline="0" noProof="0">
                <a:ln>
                  <a:noFill/>
                </a:ln>
                <a:solidFill>
                  <a:schemeClr val="accent1"/>
                </a:solidFill>
                <a:effectLst/>
                <a:uLnTx/>
                <a:uFillTx/>
                <a:latin typeface="Onest" pitchFamily="2" charset="0"/>
              </a:rPr>
              <a:t>Go-To-Market</a:t>
            </a:r>
            <a:r>
              <a:rPr kumimoji="0" lang="en-US" b="0" i="0" u="none" strike="noStrike" kern="1200" cap="none" spc="-150" normalizeH="0" baseline="0" noProof="0">
                <a:ln>
                  <a:noFill/>
                </a:ln>
                <a:solidFill>
                  <a:schemeClr val="accent2"/>
                </a:solidFill>
                <a:effectLst/>
                <a:uLnTx/>
                <a:uFillTx/>
                <a:latin typeface="Onest" pitchFamily="2" charset="0"/>
              </a:rPr>
              <a:t>.</a:t>
            </a:r>
          </a:p>
        </p:txBody>
      </p:sp>
      <p:sp>
        <p:nvSpPr>
          <p:cNvPr id="12" name="Title 4">
            <a:extLst>
              <a:ext uri="{FF2B5EF4-FFF2-40B4-BE49-F238E27FC236}">
                <a16:creationId xmlns:a16="http://schemas.microsoft.com/office/drawing/2014/main" id="{D048CCE1-82C0-41A1-FA31-99EC108A913D}"/>
              </a:ext>
            </a:extLst>
          </p:cNvPr>
          <p:cNvSpPr txBox="1">
            <a:spLocks/>
          </p:cNvSpPr>
          <p:nvPr/>
        </p:nvSpPr>
        <p:spPr>
          <a:xfrm>
            <a:off x="526301" y="285750"/>
            <a:ext cx="2131173"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1600">
                <a:solidFill>
                  <a:schemeClr val="accent2"/>
                </a:solidFill>
                <a:latin typeface="Onest ExtraBold" pitchFamily="2" charset="0"/>
              </a:rPr>
              <a:t>FINANCIALS</a:t>
            </a:r>
            <a:endParaRPr kumimoji="0" lang="en-US" sz="1600" b="0" i="0" u="none" strike="noStrike" kern="1200" cap="none" spc="0" normalizeH="0" baseline="0" noProof="0">
              <a:ln>
                <a:noFill/>
              </a:ln>
              <a:solidFill>
                <a:schemeClr val="accent2"/>
              </a:solidFill>
              <a:effectLst/>
              <a:uLnTx/>
              <a:uFillTx/>
              <a:latin typeface="Onest ExtraBold" pitchFamily="2" charset="0"/>
            </a:endParaRPr>
          </a:p>
        </p:txBody>
      </p:sp>
      <p:sp>
        <p:nvSpPr>
          <p:cNvPr id="65" name="Rectangle: Rounded Corners 64">
            <a:extLst>
              <a:ext uri="{FF2B5EF4-FFF2-40B4-BE49-F238E27FC236}">
                <a16:creationId xmlns:a16="http://schemas.microsoft.com/office/drawing/2014/main" id="{7026D905-578E-4DE6-5F07-94D7F430E68D}"/>
              </a:ext>
            </a:extLst>
          </p:cNvPr>
          <p:cNvSpPr/>
          <p:nvPr/>
        </p:nvSpPr>
        <p:spPr>
          <a:xfrm>
            <a:off x="657171" y="3525720"/>
            <a:ext cx="3088924" cy="2138529"/>
          </a:xfrm>
          <a:prstGeom prst="roundRect">
            <a:avLst>
              <a:gd name="adj" fmla="val 3493"/>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itle 1">
            <a:extLst>
              <a:ext uri="{FF2B5EF4-FFF2-40B4-BE49-F238E27FC236}">
                <a16:creationId xmlns:a16="http://schemas.microsoft.com/office/drawing/2014/main" id="{9CF1AEF1-BD04-5C4E-2144-F5D569CB3444}"/>
              </a:ext>
            </a:extLst>
          </p:cNvPr>
          <p:cNvSpPr txBox="1">
            <a:spLocks/>
          </p:cNvSpPr>
          <p:nvPr/>
        </p:nvSpPr>
        <p:spPr>
          <a:xfrm>
            <a:off x="818220" y="3716619"/>
            <a:ext cx="1888885"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000">
                <a:solidFill>
                  <a:schemeClr val="accent2"/>
                </a:solidFill>
                <a:latin typeface="Onest" pitchFamily="2" charset="0"/>
                <a:ea typeface="+mn-ea"/>
                <a:cs typeface="Wix Madefor Display" panose="020B0503020203020203" pitchFamily="34" charset="0"/>
              </a:rPr>
              <a:t>Plan</a:t>
            </a:r>
          </a:p>
        </p:txBody>
      </p:sp>
      <p:sp>
        <p:nvSpPr>
          <p:cNvPr id="68" name="TextBox 67">
            <a:extLst>
              <a:ext uri="{FF2B5EF4-FFF2-40B4-BE49-F238E27FC236}">
                <a16:creationId xmlns:a16="http://schemas.microsoft.com/office/drawing/2014/main" id="{B1C04B83-3FFA-D8FB-7034-A669B2E143FD}"/>
              </a:ext>
            </a:extLst>
          </p:cNvPr>
          <p:cNvSpPr txBox="1"/>
          <p:nvPr/>
        </p:nvSpPr>
        <p:spPr>
          <a:xfrm>
            <a:off x="818220" y="4108360"/>
            <a:ext cx="2721397" cy="646331"/>
          </a:xfrm>
          <a:prstGeom prst="rect">
            <a:avLst/>
          </a:prstGeom>
          <a:noFill/>
        </p:spPr>
        <p:txBody>
          <a:bodyPr wrap="square" rtlCol="0">
            <a:spAutoFit/>
          </a:bodyPr>
          <a:lstStyle/>
          <a:p>
            <a:pPr>
              <a:spcAft>
                <a:spcPts val="600"/>
              </a:spcAft>
            </a:pPr>
            <a:r>
              <a:rPr lang="en-US" sz="1200">
                <a:solidFill>
                  <a:schemeClr val="accent1"/>
                </a:solidFill>
                <a:latin typeface="Onest" pitchFamily="2" charset="0"/>
              </a:rPr>
              <a:t>Highlight about the initial plan of the company in getting into the market</a:t>
            </a:r>
          </a:p>
        </p:txBody>
      </p:sp>
      <p:sp>
        <p:nvSpPr>
          <p:cNvPr id="89" name="Rectangle: Rounded Corners 88">
            <a:extLst>
              <a:ext uri="{FF2B5EF4-FFF2-40B4-BE49-F238E27FC236}">
                <a16:creationId xmlns:a16="http://schemas.microsoft.com/office/drawing/2014/main" id="{B436DC9F-56ED-9D02-354F-7244F9532DF8}"/>
              </a:ext>
            </a:extLst>
          </p:cNvPr>
          <p:cNvSpPr/>
          <p:nvPr/>
        </p:nvSpPr>
        <p:spPr>
          <a:xfrm>
            <a:off x="3028442" y="5002794"/>
            <a:ext cx="511175" cy="486890"/>
          </a:xfrm>
          <a:prstGeom prst="roundRect">
            <a:avLst>
              <a:gd name="adj" fmla="val 10176"/>
            </a:avLst>
          </a:prstGeom>
          <a:solidFill>
            <a:schemeClr val="accent5">
              <a:lumMod val="90000"/>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1" name="Straight Connector 90">
            <a:extLst>
              <a:ext uri="{FF2B5EF4-FFF2-40B4-BE49-F238E27FC236}">
                <a16:creationId xmlns:a16="http://schemas.microsoft.com/office/drawing/2014/main" id="{BA23D318-5226-39D9-F7AE-A6DE7F730365}"/>
              </a:ext>
            </a:extLst>
          </p:cNvPr>
          <p:cNvCxnSpPr>
            <a:cxnSpLocks/>
          </p:cNvCxnSpPr>
          <p:nvPr/>
        </p:nvCxnSpPr>
        <p:spPr>
          <a:xfrm flipH="1">
            <a:off x="672662" y="6138041"/>
            <a:ext cx="10878207" cy="0"/>
          </a:xfrm>
          <a:prstGeom prst="line">
            <a:avLst/>
          </a:prstGeom>
          <a:ln w="12700">
            <a:solidFill>
              <a:schemeClr val="accent2"/>
            </a:solidFill>
          </a:ln>
        </p:spPr>
        <p:style>
          <a:lnRef idx="2">
            <a:schemeClr val="accent1"/>
          </a:lnRef>
          <a:fillRef idx="0">
            <a:schemeClr val="accent1"/>
          </a:fillRef>
          <a:effectRef idx="1">
            <a:schemeClr val="accent1"/>
          </a:effectRef>
          <a:fontRef idx="minor">
            <a:schemeClr val="tx1"/>
          </a:fontRef>
        </p:style>
      </p:cxnSp>
      <p:sp>
        <p:nvSpPr>
          <p:cNvPr id="96" name="Rectangle: Rounded Corners 95">
            <a:extLst>
              <a:ext uri="{FF2B5EF4-FFF2-40B4-BE49-F238E27FC236}">
                <a16:creationId xmlns:a16="http://schemas.microsoft.com/office/drawing/2014/main" id="{8E741AA7-F909-2538-6A01-583A57B292AB}"/>
              </a:ext>
            </a:extLst>
          </p:cNvPr>
          <p:cNvSpPr/>
          <p:nvPr/>
        </p:nvSpPr>
        <p:spPr>
          <a:xfrm>
            <a:off x="4350958" y="2658004"/>
            <a:ext cx="3088924" cy="2138529"/>
          </a:xfrm>
          <a:prstGeom prst="roundRect">
            <a:avLst>
              <a:gd name="adj" fmla="val 3493"/>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Title 1">
            <a:extLst>
              <a:ext uri="{FF2B5EF4-FFF2-40B4-BE49-F238E27FC236}">
                <a16:creationId xmlns:a16="http://schemas.microsoft.com/office/drawing/2014/main" id="{1B16936B-CAF2-7C73-C604-00B45BAC886D}"/>
              </a:ext>
            </a:extLst>
          </p:cNvPr>
          <p:cNvSpPr txBox="1">
            <a:spLocks/>
          </p:cNvSpPr>
          <p:nvPr/>
        </p:nvSpPr>
        <p:spPr>
          <a:xfrm>
            <a:off x="4512007" y="2848903"/>
            <a:ext cx="1888885"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000">
                <a:solidFill>
                  <a:schemeClr val="accent2"/>
                </a:solidFill>
                <a:latin typeface="Onest" pitchFamily="2" charset="0"/>
                <a:ea typeface="+mn-ea"/>
                <a:cs typeface="Wix Madefor Display" panose="020B0503020203020203" pitchFamily="34" charset="0"/>
              </a:rPr>
              <a:t>Execution</a:t>
            </a:r>
          </a:p>
        </p:txBody>
      </p:sp>
      <p:sp>
        <p:nvSpPr>
          <p:cNvPr id="98" name="TextBox 97">
            <a:extLst>
              <a:ext uri="{FF2B5EF4-FFF2-40B4-BE49-F238E27FC236}">
                <a16:creationId xmlns:a16="http://schemas.microsoft.com/office/drawing/2014/main" id="{C4C42765-B57D-A303-A142-4F2314B4DFA1}"/>
              </a:ext>
            </a:extLst>
          </p:cNvPr>
          <p:cNvSpPr txBox="1"/>
          <p:nvPr/>
        </p:nvSpPr>
        <p:spPr>
          <a:xfrm>
            <a:off x="4512007" y="3240644"/>
            <a:ext cx="2829553" cy="461665"/>
          </a:xfrm>
          <a:prstGeom prst="rect">
            <a:avLst/>
          </a:prstGeom>
          <a:noFill/>
        </p:spPr>
        <p:txBody>
          <a:bodyPr wrap="square" rtlCol="0">
            <a:spAutoFit/>
          </a:bodyPr>
          <a:lstStyle/>
          <a:p>
            <a:pPr>
              <a:spcAft>
                <a:spcPts val="600"/>
              </a:spcAft>
            </a:pPr>
            <a:r>
              <a:rPr lang="en-US" sz="1200">
                <a:solidFill>
                  <a:schemeClr val="accent1"/>
                </a:solidFill>
                <a:latin typeface="Onest" pitchFamily="2" charset="0"/>
              </a:rPr>
              <a:t>Highlight how the plan will be executed effectively</a:t>
            </a:r>
          </a:p>
        </p:txBody>
      </p:sp>
      <p:sp>
        <p:nvSpPr>
          <p:cNvPr id="99" name="Rectangle: Rounded Corners 98">
            <a:extLst>
              <a:ext uri="{FF2B5EF4-FFF2-40B4-BE49-F238E27FC236}">
                <a16:creationId xmlns:a16="http://schemas.microsoft.com/office/drawing/2014/main" id="{E666F216-B5E0-5468-BABD-5A232699B890}"/>
              </a:ext>
            </a:extLst>
          </p:cNvPr>
          <p:cNvSpPr/>
          <p:nvPr/>
        </p:nvSpPr>
        <p:spPr>
          <a:xfrm>
            <a:off x="6722229" y="4135078"/>
            <a:ext cx="511175" cy="486890"/>
          </a:xfrm>
          <a:prstGeom prst="roundRect">
            <a:avLst>
              <a:gd name="adj" fmla="val 10176"/>
            </a:avLst>
          </a:prstGeom>
          <a:solidFill>
            <a:schemeClr val="accent5">
              <a:lumMod val="90000"/>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Rounded Corners 100">
            <a:extLst>
              <a:ext uri="{FF2B5EF4-FFF2-40B4-BE49-F238E27FC236}">
                <a16:creationId xmlns:a16="http://schemas.microsoft.com/office/drawing/2014/main" id="{C3BCC04F-5CF9-67D0-A2CD-8262ADC975D6}"/>
              </a:ext>
            </a:extLst>
          </p:cNvPr>
          <p:cNvSpPr/>
          <p:nvPr/>
        </p:nvSpPr>
        <p:spPr>
          <a:xfrm>
            <a:off x="8044746" y="1790288"/>
            <a:ext cx="3088924" cy="2138529"/>
          </a:xfrm>
          <a:prstGeom prst="roundRect">
            <a:avLst>
              <a:gd name="adj" fmla="val 3493"/>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Title 1">
            <a:extLst>
              <a:ext uri="{FF2B5EF4-FFF2-40B4-BE49-F238E27FC236}">
                <a16:creationId xmlns:a16="http://schemas.microsoft.com/office/drawing/2014/main" id="{0096CAC3-BE3A-0C9B-7342-B07744F8EB6B}"/>
              </a:ext>
            </a:extLst>
          </p:cNvPr>
          <p:cNvSpPr txBox="1">
            <a:spLocks/>
          </p:cNvSpPr>
          <p:nvPr/>
        </p:nvSpPr>
        <p:spPr>
          <a:xfrm>
            <a:off x="8205795" y="1981187"/>
            <a:ext cx="1888885"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000">
                <a:solidFill>
                  <a:schemeClr val="accent2"/>
                </a:solidFill>
                <a:latin typeface="Onest" pitchFamily="2" charset="0"/>
                <a:ea typeface="+mn-ea"/>
                <a:cs typeface="Wix Madefor Display" panose="020B0503020203020203" pitchFamily="34" charset="0"/>
              </a:rPr>
              <a:t>Strategy</a:t>
            </a:r>
          </a:p>
        </p:txBody>
      </p:sp>
      <p:sp>
        <p:nvSpPr>
          <p:cNvPr id="103" name="TextBox 102">
            <a:extLst>
              <a:ext uri="{FF2B5EF4-FFF2-40B4-BE49-F238E27FC236}">
                <a16:creationId xmlns:a16="http://schemas.microsoft.com/office/drawing/2014/main" id="{3EA5C716-6855-AB6B-7DC3-7299BCC54D1B}"/>
              </a:ext>
            </a:extLst>
          </p:cNvPr>
          <p:cNvSpPr txBox="1"/>
          <p:nvPr/>
        </p:nvSpPr>
        <p:spPr>
          <a:xfrm>
            <a:off x="8205795" y="2372928"/>
            <a:ext cx="2829553" cy="830997"/>
          </a:xfrm>
          <a:prstGeom prst="rect">
            <a:avLst/>
          </a:prstGeom>
          <a:noFill/>
        </p:spPr>
        <p:txBody>
          <a:bodyPr wrap="square" rtlCol="0">
            <a:spAutoFit/>
          </a:bodyPr>
          <a:lstStyle/>
          <a:p>
            <a:pPr>
              <a:spcAft>
                <a:spcPts val="600"/>
              </a:spcAft>
            </a:pPr>
            <a:r>
              <a:rPr lang="en-US" sz="1200">
                <a:solidFill>
                  <a:schemeClr val="accent1"/>
                </a:solidFill>
                <a:latin typeface="Onest" pitchFamily="2" charset="0"/>
              </a:rPr>
              <a:t>Highlight about the strategy which will be resulting in giving a positive impact towards the overall performance</a:t>
            </a:r>
          </a:p>
        </p:txBody>
      </p:sp>
      <p:sp>
        <p:nvSpPr>
          <p:cNvPr id="104" name="Rectangle: Rounded Corners 103">
            <a:extLst>
              <a:ext uri="{FF2B5EF4-FFF2-40B4-BE49-F238E27FC236}">
                <a16:creationId xmlns:a16="http://schemas.microsoft.com/office/drawing/2014/main" id="{32E75D09-40F2-5766-0AA1-34D0BA7F5D22}"/>
              </a:ext>
            </a:extLst>
          </p:cNvPr>
          <p:cNvSpPr/>
          <p:nvPr/>
        </p:nvSpPr>
        <p:spPr>
          <a:xfrm>
            <a:off x="10416017" y="3267362"/>
            <a:ext cx="511175" cy="486890"/>
          </a:xfrm>
          <a:prstGeom prst="roundRect">
            <a:avLst>
              <a:gd name="adj" fmla="val 10176"/>
            </a:avLst>
          </a:prstGeom>
          <a:solidFill>
            <a:schemeClr val="accent5">
              <a:lumMod val="90000"/>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1" name="Straight Connector 120">
            <a:extLst>
              <a:ext uri="{FF2B5EF4-FFF2-40B4-BE49-F238E27FC236}">
                <a16:creationId xmlns:a16="http://schemas.microsoft.com/office/drawing/2014/main" id="{24E97817-0CDA-2090-ACD7-D89B99DDECF0}"/>
              </a:ext>
            </a:extLst>
          </p:cNvPr>
          <p:cNvCxnSpPr>
            <a:endCxn id="119" idx="1"/>
          </p:cNvCxnSpPr>
          <p:nvPr/>
        </p:nvCxnSpPr>
        <p:spPr>
          <a:xfrm flipV="1">
            <a:off x="11557000" y="1750959"/>
            <a:ext cx="2" cy="4387081"/>
          </a:xfrm>
          <a:prstGeom prst="line">
            <a:avLst/>
          </a:prstGeom>
          <a:ln w="12700">
            <a:solidFill>
              <a:schemeClr val="accent2"/>
            </a:solidFill>
            <a:prstDash val="dash"/>
          </a:ln>
        </p:spPr>
        <p:style>
          <a:lnRef idx="2">
            <a:schemeClr val="accent1"/>
          </a:lnRef>
          <a:fillRef idx="0">
            <a:schemeClr val="accent1"/>
          </a:fillRef>
          <a:effectRef idx="1">
            <a:schemeClr val="accent1"/>
          </a:effectRef>
          <a:fontRef idx="minor">
            <a:schemeClr val="tx1"/>
          </a:fontRef>
        </p:style>
      </p:cxnSp>
      <p:cxnSp>
        <p:nvCxnSpPr>
          <p:cNvPr id="122" name="Straight Connector 121">
            <a:extLst>
              <a:ext uri="{FF2B5EF4-FFF2-40B4-BE49-F238E27FC236}">
                <a16:creationId xmlns:a16="http://schemas.microsoft.com/office/drawing/2014/main" id="{358B4436-B13F-B131-63B2-80C7B976AC58}"/>
              </a:ext>
            </a:extLst>
          </p:cNvPr>
          <p:cNvCxnSpPr>
            <a:cxnSpLocks/>
          </p:cNvCxnSpPr>
          <p:nvPr/>
        </p:nvCxnSpPr>
        <p:spPr>
          <a:xfrm flipV="1">
            <a:off x="6044763" y="5498944"/>
            <a:ext cx="0" cy="619432"/>
          </a:xfrm>
          <a:prstGeom prst="line">
            <a:avLst/>
          </a:prstGeom>
          <a:ln w="12700">
            <a:solidFill>
              <a:schemeClr val="accent2"/>
            </a:solidFill>
            <a:prstDash val="dash"/>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5867EB72-DE68-3D8C-D07F-FB0FB3136720}"/>
              </a:ext>
            </a:extLst>
          </p:cNvPr>
          <p:cNvSpPr txBox="1"/>
          <p:nvPr/>
        </p:nvSpPr>
        <p:spPr>
          <a:xfrm>
            <a:off x="545964" y="1698679"/>
            <a:ext cx="6921635" cy="593560"/>
          </a:xfrm>
          <a:prstGeom prst="rect">
            <a:avLst/>
          </a:prstGeom>
          <a:noFill/>
        </p:spPr>
        <p:txBody>
          <a:bodyPr wrap="square" rtlCol="0">
            <a:noAutofit/>
          </a:bodyPr>
          <a:lstStyle/>
          <a:p>
            <a:pPr>
              <a:lnSpc>
                <a:spcPct val="90000"/>
              </a:lnSpc>
              <a:spcAft>
                <a:spcPts val="1200"/>
              </a:spcAft>
            </a:pPr>
            <a:r>
              <a:rPr lang="en-US" sz="1200">
                <a:solidFill>
                  <a:schemeClr val="accent6"/>
                </a:solidFill>
                <a:latin typeface="Onest" pitchFamily="2" charset="0"/>
              </a:rPr>
              <a:t>Outline your strategy for introducing and expanding your product or service in the market. Detail how you plan to reach and acquire customers, including target markets, customer segments, and distribution channels.</a:t>
            </a:r>
          </a:p>
        </p:txBody>
      </p:sp>
      <p:sp>
        <p:nvSpPr>
          <p:cNvPr id="5" name="TextBox 4">
            <a:extLst>
              <a:ext uri="{FF2B5EF4-FFF2-40B4-BE49-F238E27FC236}">
                <a16:creationId xmlns:a16="http://schemas.microsoft.com/office/drawing/2014/main" id="{AEE833E5-8AA2-E5ED-B9CA-AA7CC74DF26D}"/>
              </a:ext>
            </a:extLst>
          </p:cNvPr>
          <p:cNvSpPr txBox="1"/>
          <p:nvPr/>
        </p:nvSpPr>
        <p:spPr>
          <a:xfrm>
            <a:off x="545965" y="1251004"/>
            <a:ext cx="3877510" cy="442942"/>
          </a:xfrm>
          <a:prstGeom prst="rect">
            <a:avLst/>
          </a:prstGeom>
          <a:noFill/>
        </p:spPr>
        <p:txBody>
          <a:bodyPr wrap="square" rtlCol="0">
            <a:noAutofit/>
          </a:bodyPr>
          <a:lstStyle/>
          <a:p>
            <a:pPr>
              <a:lnSpc>
                <a:spcPct val="120000"/>
              </a:lnSpc>
            </a:pPr>
            <a:r>
              <a:rPr lang="en-US" sz="2000">
                <a:solidFill>
                  <a:schemeClr val="accent1"/>
                </a:solidFill>
                <a:latin typeface="Onest" pitchFamily="2" charset="0"/>
                <a:cs typeface="Wix Madefor Display" panose="020B0503020203020203" pitchFamily="34" charset="0"/>
              </a:rPr>
              <a:t>Overview</a:t>
            </a:r>
          </a:p>
        </p:txBody>
      </p:sp>
      <p:grpSp>
        <p:nvGrpSpPr>
          <p:cNvPr id="2" name="Group 1">
            <a:extLst>
              <a:ext uri="{FF2B5EF4-FFF2-40B4-BE49-F238E27FC236}">
                <a16:creationId xmlns:a16="http://schemas.microsoft.com/office/drawing/2014/main" id="{99F3FB2C-06E6-5367-A70A-47247D044E46}"/>
              </a:ext>
            </a:extLst>
          </p:cNvPr>
          <p:cNvGrpSpPr/>
          <p:nvPr/>
        </p:nvGrpSpPr>
        <p:grpSpPr>
          <a:xfrm>
            <a:off x="10559167" y="3321112"/>
            <a:ext cx="224874" cy="379390"/>
            <a:chOff x="2790733" y="1004220"/>
            <a:chExt cx="184262" cy="310872"/>
          </a:xfrm>
          <a:solidFill>
            <a:schemeClr val="accent2"/>
          </a:solidFill>
        </p:grpSpPr>
        <p:sp>
          <p:nvSpPr>
            <p:cNvPr id="3" name="Freeform: Shape 2">
              <a:extLst>
                <a:ext uri="{FF2B5EF4-FFF2-40B4-BE49-F238E27FC236}">
                  <a16:creationId xmlns:a16="http://schemas.microsoft.com/office/drawing/2014/main" id="{9A05329B-5530-542C-2142-6DDFA2C190E3}"/>
                </a:ext>
              </a:extLst>
            </p:cNvPr>
            <p:cNvSpPr/>
            <p:nvPr/>
          </p:nvSpPr>
          <p:spPr>
            <a:xfrm>
              <a:off x="2807216" y="1004220"/>
              <a:ext cx="167779" cy="245985"/>
            </a:xfrm>
            <a:custGeom>
              <a:avLst/>
              <a:gdLst>
                <a:gd name="connsiteX0" fmla="*/ 32109 w 167779"/>
                <a:gd name="connsiteY0" fmla="*/ 245985 h 245985"/>
                <a:gd name="connsiteX1" fmla="*/ 29951 w 167779"/>
                <a:gd name="connsiteY1" fmla="*/ 245421 h 245985"/>
                <a:gd name="connsiteX2" fmla="*/ 10 w 167779"/>
                <a:gd name="connsiteY2" fmla="*/ 193400 h 245985"/>
                <a:gd name="connsiteX3" fmla="*/ 1289 w 167779"/>
                <a:gd name="connsiteY3" fmla="*/ 120003 h 245985"/>
                <a:gd name="connsiteX4" fmla="*/ 90380 w 167779"/>
                <a:gd name="connsiteY4" fmla="*/ 119 h 245985"/>
                <a:gd name="connsiteX5" fmla="*/ 95719 w 167779"/>
                <a:gd name="connsiteY5" fmla="*/ 3425 h 245985"/>
                <a:gd name="connsiteX6" fmla="*/ 95838 w 167779"/>
                <a:gd name="connsiteY6" fmla="*/ 4445 h 245985"/>
                <a:gd name="connsiteX7" fmla="*/ 95838 w 167779"/>
                <a:gd name="connsiteY7" fmla="*/ 24429 h 245985"/>
                <a:gd name="connsiteX8" fmla="*/ 103041 w 167779"/>
                <a:gd name="connsiteY8" fmla="*/ 24429 h 245985"/>
                <a:gd name="connsiteX9" fmla="*/ 106385 w 167779"/>
                <a:gd name="connsiteY9" fmla="*/ 25948 h 245985"/>
                <a:gd name="connsiteX10" fmla="*/ 163385 w 167779"/>
                <a:gd name="connsiteY10" fmla="*/ 91137 h 245985"/>
                <a:gd name="connsiteX11" fmla="*/ 162093 w 167779"/>
                <a:gd name="connsiteY11" fmla="*/ 115705 h 245985"/>
                <a:gd name="connsiteX12" fmla="*/ 148019 w 167779"/>
                <a:gd name="connsiteY12" fmla="*/ 128766 h 245985"/>
                <a:gd name="connsiteX13" fmla="*/ 141802 w 167779"/>
                <a:gd name="connsiteY13" fmla="*/ 130928 h 245985"/>
                <a:gd name="connsiteX14" fmla="*/ 136028 w 167779"/>
                <a:gd name="connsiteY14" fmla="*/ 127820 h 245985"/>
                <a:gd name="connsiteX15" fmla="*/ 96384 w 167779"/>
                <a:gd name="connsiteY15" fmla="*/ 114053 h 245985"/>
                <a:gd name="connsiteX16" fmla="*/ 132720 w 167779"/>
                <a:gd name="connsiteY16" fmla="*/ 175995 h 245985"/>
                <a:gd name="connsiteX17" fmla="*/ 128177 w 167779"/>
                <a:gd name="connsiteY17" fmla="*/ 244258 h 245985"/>
                <a:gd name="connsiteX18" fmla="*/ 121939 w 167779"/>
                <a:gd name="connsiteY18" fmla="*/ 245028 h 245985"/>
                <a:gd name="connsiteX19" fmla="*/ 121169 w 167779"/>
                <a:gd name="connsiteY19" fmla="*/ 238791 h 245985"/>
                <a:gd name="connsiteX20" fmla="*/ 125019 w 167779"/>
                <a:gd name="connsiteY20" fmla="*/ 180485 h 245985"/>
                <a:gd name="connsiteX21" fmla="*/ 86178 w 167779"/>
                <a:gd name="connsiteY21" fmla="*/ 114283 h 245985"/>
                <a:gd name="connsiteX22" fmla="*/ 85734 w 167779"/>
                <a:gd name="connsiteY22" fmla="*/ 110802 h 245985"/>
                <a:gd name="connsiteX23" fmla="*/ 87955 w 167779"/>
                <a:gd name="connsiteY23" fmla="*/ 108093 h 245985"/>
                <a:gd name="connsiteX24" fmla="*/ 142490 w 167779"/>
                <a:gd name="connsiteY24" fmla="*/ 121749 h 245985"/>
                <a:gd name="connsiteX25" fmla="*/ 156035 w 167779"/>
                <a:gd name="connsiteY25" fmla="*/ 109190 h 245985"/>
                <a:gd name="connsiteX26" fmla="*/ 156679 w 167779"/>
                <a:gd name="connsiteY26" fmla="*/ 96981 h 245985"/>
                <a:gd name="connsiteX27" fmla="*/ 101025 w 167779"/>
                <a:gd name="connsiteY27" fmla="*/ 33289 h 245985"/>
                <a:gd name="connsiteX28" fmla="*/ 91397 w 167779"/>
                <a:gd name="connsiteY28" fmla="*/ 33289 h 245985"/>
                <a:gd name="connsiteX29" fmla="*/ 86956 w 167779"/>
                <a:gd name="connsiteY29" fmla="*/ 28848 h 245985"/>
                <a:gd name="connsiteX30" fmla="*/ 86956 w 167779"/>
                <a:gd name="connsiteY30" fmla="*/ 10422 h 245985"/>
                <a:gd name="connsiteX31" fmla="*/ 10126 w 167779"/>
                <a:gd name="connsiteY31" fmla="*/ 120381 h 245985"/>
                <a:gd name="connsiteX32" fmla="*/ 8856 w 167779"/>
                <a:gd name="connsiteY32" fmla="*/ 193555 h 245985"/>
                <a:gd name="connsiteX33" fmla="*/ 34245 w 167779"/>
                <a:gd name="connsiteY33" fmla="*/ 237667 h 245985"/>
                <a:gd name="connsiteX34" fmla="*/ 35957 w 167779"/>
                <a:gd name="connsiteY34" fmla="*/ 243710 h 245985"/>
                <a:gd name="connsiteX35" fmla="*/ 32074 w 167779"/>
                <a:gd name="connsiteY35" fmla="*/ 245985 h 245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67779" h="245985">
                  <a:moveTo>
                    <a:pt x="32109" y="245985"/>
                  </a:moveTo>
                  <a:cubicBezTo>
                    <a:pt x="31354" y="245985"/>
                    <a:pt x="30611" y="245791"/>
                    <a:pt x="29951" y="245421"/>
                  </a:cubicBezTo>
                  <a:cubicBezTo>
                    <a:pt x="11127" y="234943"/>
                    <a:pt x="-386" y="214940"/>
                    <a:pt x="10" y="193400"/>
                  </a:cubicBezTo>
                  <a:lnTo>
                    <a:pt x="1289" y="120003"/>
                  </a:lnTo>
                  <a:cubicBezTo>
                    <a:pt x="8075" y="20601"/>
                    <a:pt x="89558" y="314"/>
                    <a:pt x="90380" y="119"/>
                  </a:cubicBezTo>
                  <a:cubicBezTo>
                    <a:pt x="92767" y="-443"/>
                    <a:pt x="95158" y="1037"/>
                    <a:pt x="95719" y="3425"/>
                  </a:cubicBezTo>
                  <a:cubicBezTo>
                    <a:pt x="95798" y="3759"/>
                    <a:pt x="95838" y="4101"/>
                    <a:pt x="95838" y="4445"/>
                  </a:cubicBezTo>
                  <a:lnTo>
                    <a:pt x="95838" y="24429"/>
                  </a:lnTo>
                  <a:lnTo>
                    <a:pt x="103041" y="24429"/>
                  </a:lnTo>
                  <a:cubicBezTo>
                    <a:pt x="104322" y="24429"/>
                    <a:pt x="105542" y="24983"/>
                    <a:pt x="106385" y="25948"/>
                  </a:cubicBezTo>
                  <a:lnTo>
                    <a:pt x="163385" y="91137"/>
                  </a:lnTo>
                  <a:cubicBezTo>
                    <a:pt x="169714" y="98312"/>
                    <a:pt x="169140" y="109233"/>
                    <a:pt x="162093" y="115705"/>
                  </a:cubicBezTo>
                  <a:lnTo>
                    <a:pt x="148019" y="128766"/>
                  </a:lnTo>
                  <a:cubicBezTo>
                    <a:pt x="146346" y="130334"/>
                    <a:pt x="144087" y="131119"/>
                    <a:pt x="141802" y="130928"/>
                  </a:cubicBezTo>
                  <a:cubicBezTo>
                    <a:pt x="139528" y="130741"/>
                    <a:pt x="137436" y="129615"/>
                    <a:pt x="136028" y="127820"/>
                  </a:cubicBezTo>
                  <a:cubicBezTo>
                    <a:pt x="129314" y="119284"/>
                    <a:pt x="115560" y="106778"/>
                    <a:pt x="96384" y="114053"/>
                  </a:cubicBezTo>
                  <a:lnTo>
                    <a:pt x="132720" y="175995"/>
                  </a:lnTo>
                  <a:cubicBezTo>
                    <a:pt x="145422" y="197511"/>
                    <a:pt x="143618" y="224616"/>
                    <a:pt x="128177" y="244258"/>
                  </a:cubicBezTo>
                  <a:cubicBezTo>
                    <a:pt x="126667" y="246193"/>
                    <a:pt x="123875" y="246538"/>
                    <a:pt x="121939" y="245028"/>
                  </a:cubicBezTo>
                  <a:cubicBezTo>
                    <a:pt x="120004" y="243519"/>
                    <a:pt x="119659" y="240726"/>
                    <a:pt x="121169" y="238791"/>
                  </a:cubicBezTo>
                  <a:cubicBezTo>
                    <a:pt x="134352" y="222008"/>
                    <a:pt x="135881" y="198855"/>
                    <a:pt x="125019" y="180485"/>
                  </a:cubicBezTo>
                  <a:lnTo>
                    <a:pt x="86178" y="114283"/>
                  </a:lnTo>
                  <a:cubicBezTo>
                    <a:pt x="85555" y="113234"/>
                    <a:pt x="85394" y="111974"/>
                    <a:pt x="85734" y="110802"/>
                  </a:cubicBezTo>
                  <a:cubicBezTo>
                    <a:pt x="86072" y="109633"/>
                    <a:pt x="86875" y="108653"/>
                    <a:pt x="87955" y="108093"/>
                  </a:cubicBezTo>
                  <a:cubicBezTo>
                    <a:pt x="116093" y="93580"/>
                    <a:pt x="136290" y="114097"/>
                    <a:pt x="142490" y="121749"/>
                  </a:cubicBezTo>
                  <a:lnTo>
                    <a:pt x="156035" y="109190"/>
                  </a:lnTo>
                  <a:cubicBezTo>
                    <a:pt x="159538" y="105974"/>
                    <a:pt x="159825" y="100547"/>
                    <a:pt x="156679" y="96981"/>
                  </a:cubicBezTo>
                  <a:lnTo>
                    <a:pt x="101025" y="33289"/>
                  </a:lnTo>
                  <a:lnTo>
                    <a:pt x="91397" y="33289"/>
                  </a:lnTo>
                  <a:cubicBezTo>
                    <a:pt x="88944" y="33289"/>
                    <a:pt x="86956" y="31300"/>
                    <a:pt x="86956" y="28848"/>
                  </a:cubicBezTo>
                  <a:lnTo>
                    <a:pt x="86956" y="10422"/>
                  </a:lnTo>
                  <a:cubicBezTo>
                    <a:pt x="69320" y="16524"/>
                    <a:pt x="15544" y="41509"/>
                    <a:pt x="10126" y="120381"/>
                  </a:cubicBezTo>
                  <a:lnTo>
                    <a:pt x="8856" y="193555"/>
                  </a:lnTo>
                  <a:cubicBezTo>
                    <a:pt x="8520" y="211820"/>
                    <a:pt x="18283" y="228783"/>
                    <a:pt x="34245" y="237667"/>
                  </a:cubicBezTo>
                  <a:cubicBezTo>
                    <a:pt x="36386" y="238864"/>
                    <a:pt x="37153" y="241569"/>
                    <a:pt x="35957" y="243710"/>
                  </a:cubicBezTo>
                  <a:cubicBezTo>
                    <a:pt x="35171" y="245117"/>
                    <a:pt x="33685" y="245988"/>
                    <a:pt x="32074" y="245985"/>
                  </a:cubicBezTo>
                  <a:close/>
                </a:path>
              </a:pathLst>
            </a:custGeom>
            <a:grpFill/>
            <a:ln w="4376"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D3B276BB-2C3D-F487-82B7-99BC623EE036}"/>
                </a:ext>
              </a:extLst>
            </p:cNvPr>
            <p:cNvSpPr/>
            <p:nvPr/>
          </p:nvSpPr>
          <p:spPr>
            <a:xfrm>
              <a:off x="2790733" y="1241323"/>
              <a:ext cx="184139" cy="73769"/>
            </a:xfrm>
            <a:custGeom>
              <a:avLst/>
              <a:gdLst>
                <a:gd name="connsiteX0" fmla="*/ 179699 w 184139"/>
                <a:gd name="connsiteY0" fmla="*/ 73769 h 73769"/>
                <a:gd name="connsiteX1" fmla="*/ 4440 w 184139"/>
                <a:gd name="connsiteY1" fmla="*/ 73769 h 73769"/>
                <a:gd name="connsiteX2" fmla="*/ 0 w 184139"/>
                <a:gd name="connsiteY2" fmla="*/ 69327 h 73769"/>
                <a:gd name="connsiteX3" fmla="*/ 26 w 184139"/>
                <a:gd name="connsiteY3" fmla="*/ 68849 h 73769"/>
                <a:gd name="connsiteX4" fmla="*/ 3094 w 184139"/>
                <a:gd name="connsiteY4" fmla="*/ 40777 h 73769"/>
                <a:gd name="connsiteX5" fmla="*/ 48592 w 184139"/>
                <a:gd name="connsiteY5" fmla="*/ 0 h 73769"/>
                <a:gd name="connsiteX6" fmla="*/ 135565 w 184139"/>
                <a:gd name="connsiteY6" fmla="*/ 0 h 73769"/>
                <a:gd name="connsiteX7" fmla="*/ 181045 w 184139"/>
                <a:gd name="connsiteY7" fmla="*/ 40777 h 73769"/>
                <a:gd name="connsiteX8" fmla="*/ 184114 w 184139"/>
                <a:gd name="connsiteY8" fmla="*/ 68849 h 73769"/>
                <a:gd name="connsiteX9" fmla="*/ 180178 w 184139"/>
                <a:gd name="connsiteY9" fmla="*/ 73743 h 73769"/>
                <a:gd name="connsiteX10" fmla="*/ 179699 w 184139"/>
                <a:gd name="connsiteY10" fmla="*/ 73769 h 73769"/>
                <a:gd name="connsiteX11" fmla="*/ 9392 w 184139"/>
                <a:gd name="connsiteY11" fmla="*/ 64887 h 73769"/>
                <a:gd name="connsiteX12" fmla="*/ 174743 w 184139"/>
                <a:gd name="connsiteY12" fmla="*/ 64887 h 73769"/>
                <a:gd name="connsiteX13" fmla="*/ 172216 w 184139"/>
                <a:gd name="connsiteY13" fmla="*/ 41741 h 73769"/>
                <a:gd name="connsiteX14" fmla="*/ 135565 w 184139"/>
                <a:gd name="connsiteY14" fmla="*/ 8878 h 73769"/>
                <a:gd name="connsiteX15" fmla="*/ 48592 w 184139"/>
                <a:gd name="connsiteY15" fmla="*/ 8878 h 73769"/>
                <a:gd name="connsiteX16" fmla="*/ 11941 w 184139"/>
                <a:gd name="connsiteY16" fmla="*/ 41741 h 73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4139" h="73769">
                  <a:moveTo>
                    <a:pt x="179699" y="73769"/>
                  </a:moveTo>
                  <a:lnTo>
                    <a:pt x="4440" y="73769"/>
                  </a:lnTo>
                  <a:cubicBezTo>
                    <a:pt x="1987" y="73769"/>
                    <a:pt x="0" y="71780"/>
                    <a:pt x="0" y="69327"/>
                  </a:cubicBezTo>
                  <a:cubicBezTo>
                    <a:pt x="0" y="69168"/>
                    <a:pt x="8" y="69008"/>
                    <a:pt x="26" y="68849"/>
                  </a:cubicBezTo>
                  <a:lnTo>
                    <a:pt x="3094" y="40777"/>
                  </a:lnTo>
                  <a:cubicBezTo>
                    <a:pt x="5604" y="17551"/>
                    <a:pt x="25231" y="-40"/>
                    <a:pt x="48592" y="0"/>
                  </a:cubicBezTo>
                  <a:lnTo>
                    <a:pt x="135565" y="0"/>
                  </a:lnTo>
                  <a:cubicBezTo>
                    <a:pt x="158920" y="-33"/>
                    <a:pt x="178538" y="17557"/>
                    <a:pt x="181045" y="40777"/>
                  </a:cubicBezTo>
                  <a:lnTo>
                    <a:pt x="184114" y="68849"/>
                  </a:lnTo>
                  <a:cubicBezTo>
                    <a:pt x="184378" y="71287"/>
                    <a:pt x="182616" y="73478"/>
                    <a:pt x="180178" y="73743"/>
                  </a:cubicBezTo>
                  <a:cubicBezTo>
                    <a:pt x="180019" y="73760"/>
                    <a:pt x="179859" y="73769"/>
                    <a:pt x="179699" y="73769"/>
                  </a:cubicBezTo>
                  <a:close/>
                  <a:moveTo>
                    <a:pt x="9392" y="64887"/>
                  </a:moveTo>
                  <a:lnTo>
                    <a:pt x="174743" y="64887"/>
                  </a:lnTo>
                  <a:lnTo>
                    <a:pt x="172216" y="41741"/>
                  </a:lnTo>
                  <a:cubicBezTo>
                    <a:pt x="170195" y="23028"/>
                    <a:pt x="154386" y="8853"/>
                    <a:pt x="135565" y="8878"/>
                  </a:cubicBezTo>
                  <a:lnTo>
                    <a:pt x="48592" y="8878"/>
                  </a:lnTo>
                  <a:cubicBezTo>
                    <a:pt x="29771" y="8853"/>
                    <a:pt x="13962" y="23028"/>
                    <a:pt x="11941" y="41741"/>
                  </a:cubicBezTo>
                  <a:close/>
                </a:path>
              </a:pathLst>
            </a:custGeom>
            <a:grpFill/>
            <a:ln w="4376"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8023CCDA-BC98-5602-CE0C-EF8D7A064208}"/>
                </a:ext>
              </a:extLst>
            </p:cNvPr>
            <p:cNvSpPr/>
            <p:nvPr/>
          </p:nvSpPr>
          <p:spPr>
            <a:xfrm>
              <a:off x="2896859" y="1062557"/>
              <a:ext cx="11326" cy="11327"/>
            </a:xfrm>
            <a:custGeom>
              <a:avLst/>
              <a:gdLst>
                <a:gd name="connsiteX0" fmla="*/ 6860 w 11326"/>
                <a:gd name="connsiteY0" fmla="*/ 11328 h 11327"/>
                <a:gd name="connsiteX1" fmla="*/ 3752 w 11326"/>
                <a:gd name="connsiteY1" fmla="*/ 10031 h 11327"/>
                <a:gd name="connsiteX2" fmla="*/ 1251 w 11326"/>
                <a:gd name="connsiteY2" fmla="*/ 7531 h 11327"/>
                <a:gd name="connsiteX3" fmla="*/ 1351 w 11326"/>
                <a:gd name="connsiteY3" fmla="*/ 1251 h 11327"/>
                <a:gd name="connsiteX4" fmla="*/ 7522 w 11326"/>
                <a:gd name="connsiteY4" fmla="*/ 1242 h 11327"/>
                <a:gd name="connsiteX5" fmla="*/ 10022 w 11326"/>
                <a:gd name="connsiteY5" fmla="*/ 3743 h 11327"/>
                <a:gd name="connsiteX6" fmla="*/ 10030 w 11326"/>
                <a:gd name="connsiteY6" fmla="*/ 10023 h 11327"/>
                <a:gd name="connsiteX7" fmla="*/ 6887 w 11326"/>
                <a:gd name="connsiteY7" fmla="*/ 11328 h 11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326" h="11327">
                  <a:moveTo>
                    <a:pt x="6860" y="11328"/>
                  </a:moveTo>
                  <a:cubicBezTo>
                    <a:pt x="5694" y="11321"/>
                    <a:pt x="4577" y="10855"/>
                    <a:pt x="3752" y="10031"/>
                  </a:cubicBezTo>
                  <a:lnTo>
                    <a:pt x="1251" y="7531"/>
                  </a:lnTo>
                  <a:cubicBezTo>
                    <a:pt x="-455" y="5769"/>
                    <a:pt x="-411" y="2958"/>
                    <a:pt x="1351" y="1251"/>
                  </a:cubicBezTo>
                  <a:cubicBezTo>
                    <a:pt x="3070" y="-414"/>
                    <a:pt x="5798" y="-418"/>
                    <a:pt x="7522" y="1242"/>
                  </a:cubicBezTo>
                  <a:lnTo>
                    <a:pt x="10022" y="3743"/>
                  </a:lnTo>
                  <a:cubicBezTo>
                    <a:pt x="11759" y="5475"/>
                    <a:pt x="11762" y="8287"/>
                    <a:pt x="10030" y="10023"/>
                  </a:cubicBezTo>
                  <a:cubicBezTo>
                    <a:pt x="9197" y="10858"/>
                    <a:pt x="8066" y="11327"/>
                    <a:pt x="6887" y="11328"/>
                  </a:cubicBezTo>
                  <a:close/>
                </a:path>
              </a:pathLst>
            </a:custGeom>
            <a:grpFill/>
            <a:ln w="4376" cap="flat">
              <a:noFill/>
              <a:prstDash val="solid"/>
              <a:miter/>
            </a:ln>
          </p:spPr>
          <p:txBody>
            <a:bodyPr rtlCol="0" anchor="ctr"/>
            <a:lstStyle/>
            <a:p>
              <a:endParaRPr lang="en-US"/>
            </a:p>
          </p:txBody>
        </p:sp>
      </p:grpSp>
      <p:grpSp>
        <p:nvGrpSpPr>
          <p:cNvPr id="17" name="Group 16">
            <a:extLst>
              <a:ext uri="{FF2B5EF4-FFF2-40B4-BE49-F238E27FC236}">
                <a16:creationId xmlns:a16="http://schemas.microsoft.com/office/drawing/2014/main" id="{A200BE97-0E92-1492-F0DF-1D7DBECDBEF2}"/>
              </a:ext>
            </a:extLst>
          </p:cNvPr>
          <p:cNvGrpSpPr/>
          <p:nvPr/>
        </p:nvGrpSpPr>
        <p:grpSpPr>
          <a:xfrm>
            <a:off x="3111913" y="5063359"/>
            <a:ext cx="344232" cy="365760"/>
            <a:chOff x="4062941" y="1012622"/>
            <a:chExt cx="276760" cy="294068"/>
          </a:xfrm>
        </p:grpSpPr>
        <p:sp>
          <p:nvSpPr>
            <p:cNvPr id="18" name="Freeform: Shape 17">
              <a:extLst>
                <a:ext uri="{FF2B5EF4-FFF2-40B4-BE49-F238E27FC236}">
                  <a16:creationId xmlns:a16="http://schemas.microsoft.com/office/drawing/2014/main" id="{3102A574-B45B-3FAC-7961-4ED344C0EC25}"/>
                </a:ext>
              </a:extLst>
            </p:cNvPr>
            <p:cNvSpPr/>
            <p:nvPr/>
          </p:nvSpPr>
          <p:spPr>
            <a:xfrm>
              <a:off x="4112554" y="1012622"/>
              <a:ext cx="33859" cy="294068"/>
            </a:xfrm>
            <a:custGeom>
              <a:avLst/>
              <a:gdLst>
                <a:gd name="connsiteX0" fmla="*/ 4453 w 33859"/>
                <a:gd name="connsiteY0" fmla="*/ 294068 h 294068"/>
                <a:gd name="connsiteX1" fmla="*/ 252 w 33859"/>
                <a:gd name="connsiteY1" fmla="*/ 289867 h 294068"/>
                <a:gd name="connsiteX2" fmla="*/ 0 w 33859"/>
                <a:gd name="connsiteY2" fmla="*/ 16804 h 294068"/>
                <a:gd name="connsiteX3" fmla="*/ 17056 w 33859"/>
                <a:gd name="connsiteY3" fmla="*/ 0 h 294068"/>
                <a:gd name="connsiteX4" fmla="*/ 33860 w 33859"/>
                <a:gd name="connsiteY4" fmla="*/ 16804 h 294068"/>
                <a:gd name="connsiteX5" fmla="*/ 33860 w 33859"/>
                <a:gd name="connsiteY5" fmla="*/ 289867 h 294068"/>
                <a:gd name="connsiteX6" fmla="*/ 29659 w 33859"/>
                <a:gd name="connsiteY6" fmla="*/ 294068 h 294068"/>
                <a:gd name="connsiteX7" fmla="*/ 17056 w 33859"/>
                <a:gd name="connsiteY7" fmla="*/ 8402 h 294068"/>
                <a:gd name="connsiteX8" fmla="*/ 8402 w 33859"/>
                <a:gd name="connsiteY8" fmla="*/ 16804 h 294068"/>
                <a:gd name="connsiteX9" fmla="*/ 8654 w 33859"/>
                <a:gd name="connsiteY9" fmla="*/ 285666 h 294068"/>
                <a:gd name="connsiteX10" fmla="*/ 25458 w 33859"/>
                <a:gd name="connsiteY10" fmla="*/ 285666 h 294068"/>
                <a:gd name="connsiteX11" fmla="*/ 25458 w 33859"/>
                <a:gd name="connsiteY11" fmla="*/ 16804 h 294068"/>
                <a:gd name="connsiteX12" fmla="*/ 17056 w 33859"/>
                <a:gd name="connsiteY12" fmla="*/ 8402 h 294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859" h="294068">
                  <a:moveTo>
                    <a:pt x="4453" y="294068"/>
                  </a:moveTo>
                  <a:cubicBezTo>
                    <a:pt x="2133" y="294068"/>
                    <a:pt x="252" y="292187"/>
                    <a:pt x="252" y="289867"/>
                  </a:cubicBezTo>
                  <a:lnTo>
                    <a:pt x="0" y="16804"/>
                  </a:lnTo>
                  <a:cubicBezTo>
                    <a:pt x="138" y="7483"/>
                    <a:pt x="7734" y="-1"/>
                    <a:pt x="17056" y="0"/>
                  </a:cubicBezTo>
                  <a:cubicBezTo>
                    <a:pt x="26336" y="0"/>
                    <a:pt x="33860" y="7523"/>
                    <a:pt x="33860" y="16804"/>
                  </a:cubicBezTo>
                  <a:lnTo>
                    <a:pt x="33860" y="289867"/>
                  </a:lnTo>
                  <a:cubicBezTo>
                    <a:pt x="33860" y="292187"/>
                    <a:pt x="31979" y="294068"/>
                    <a:pt x="29659" y="294068"/>
                  </a:cubicBezTo>
                  <a:close/>
                  <a:moveTo>
                    <a:pt x="17056" y="8402"/>
                  </a:moveTo>
                  <a:cubicBezTo>
                    <a:pt x="12408" y="8485"/>
                    <a:pt x="8623" y="12161"/>
                    <a:pt x="8402" y="16804"/>
                  </a:cubicBezTo>
                  <a:lnTo>
                    <a:pt x="8654" y="285666"/>
                  </a:lnTo>
                  <a:lnTo>
                    <a:pt x="25458" y="285666"/>
                  </a:lnTo>
                  <a:lnTo>
                    <a:pt x="25458" y="16804"/>
                  </a:lnTo>
                  <a:cubicBezTo>
                    <a:pt x="25458" y="12164"/>
                    <a:pt x="21696" y="8402"/>
                    <a:pt x="17056" y="8402"/>
                  </a:cubicBezTo>
                  <a:close/>
                </a:path>
              </a:pathLst>
            </a:custGeom>
            <a:solidFill>
              <a:schemeClr val="accent2"/>
            </a:solidFill>
            <a:ln w="4119"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099113E2-DBA1-71D9-081E-003B02E16C47}"/>
                </a:ext>
              </a:extLst>
            </p:cNvPr>
            <p:cNvSpPr/>
            <p:nvPr/>
          </p:nvSpPr>
          <p:spPr>
            <a:xfrm>
              <a:off x="4201027" y="1089710"/>
              <a:ext cx="129264" cy="82597"/>
            </a:xfrm>
            <a:custGeom>
              <a:avLst/>
              <a:gdLst>
                <a:gd name="connsiteX0" fmla="*/ 4201 w 129264"/>
                <a:gd name="connsiteY0" fmla="*/ 82549 h 82597"/>
                <a:gd name="connsiteX1" fmla="*/ 1764 w 129264"/>
                <a:gd name="connsiteY1" fmla="*/ 81751 h 82597"/>
                <a:gd name="connsiteX2" fmla="*/ 0 w 129264"/>
                <a:gd name="connsiteY2" fmla="*/ 78348 h 82597"/>
                <a:gd name="connsiteX3" fmla="*/ 0 w 129264"/>
                <a:gd name="connsiteY3" fmla="*/ 50916 h 82597"/>
                <a:gd name="connsiteX4" fmla="*/ 8402 w 129264"/>
                <a:gd name="connsiteY4" fmla="*/ 50916 h 82597"/>
                <a:gd name="connsiteX5" fmla="*/ 8402 w 129264"/>
                <a:gd name="connsiteY5" fmla="*/ 72467 h 82597"/>
                <a:gd name="connsiteX6" fmla="*/ 111998 w 129264"/>
                <a:gd name="connsiteY6" fmla="*/ 37137 h 82597"/>
                <a:gd name="connsiteX7" fmla="*/ 23778 w 129264"/>
                <a:gd name="connsiteY7" fmla="*/ 7982 h 82597"/>
                <a:gd name="connsiteX8" fmla="*/ 26382 w 129264"/>
                <a:gd name="connsiteY8" fmla="*/ 0 h 82597"/>
                <a:gd name="connsiteX9" fmla="*/ 126407 w 129264"/>
                <a:gd name="connsiteY9" fmla="*/ 33104 h 82597"/>
                <a:gd name="connsiteX10" fmla="*/ 129264 w 129264"/>
                <a:gd name="connsiteY10" fmla="*/ 37053 h 82597"/>
                <a:gd name="connsiteX11" fmla="*/ 126449 w 129264"/>
                <a:gd name="connsiteY11" fmla="*/ 41044 h 82597"/>
                <a:gd name="connsiteX12" fmla="*/ 5545 w 129264"/>
                <a:gd name="connsiteY12" fmla="*/ 82549 h 82597"/>
                <a:gd name="connsiteX13" fmla="*/ 4201 w 129264"/>
                <a:gd name="connsiteY13" fmla="*/ 82549 h 82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9264" h="82597">
                  <a:moveTo>
                    <a:pt x="4201" y="82549"/>
                  </a:moveTo>
                  <a:cubicBezTo>
                    <a:pt x="3323" y="82561"/>
                    <a:pt x="2465" y="82281"/>
                    <a:pt x="1764" y="81751"/>
                  </a:cubicBezTo>
                  <a:cubicBezTo>
                    <a:pt x="663" y="80967"/>
                    <a:pt x="6" y="79700"/>
                    <a:pt x="0" y="78348"/>
                  </a:cubicBezTo>
                  <a:lnTo>
                    <a:pt x="0" y="50916"/>
                  </a:lnTo>
                  <a:lnTo>
                    <a:pt x="8402" y="50916"/>
                  </a:lnTo>
                  <a:lnTo>
                    <a:pt x="8402" y="72467"/>
                  </a:lnTo>
                  <a:lnTo>
                    <a:pt x="111998" y="37137"/>
                  </a:lnTo>
                  <a:lnTo>
                    <a:pt x="23778" y="7982"/>
                  </a:lnTo>
                  <a:lnTo>
                    <a:pt x="26382" y="0"/>
                  </a:lnTo>
                  <a:lnTo>
                    <a:pt x="126407" y="33104"/>
                  </a:lnTo>
                  <a:cubicBezTo>
                    <a:pt x="128104" y="33677"/>
                    <a:pt x="129250" y="35262"/>
                    <a:pt x="129264" y="37053"/>
                  </a:cubicBezTo>
                  <a:cubicBezTo>
                    <a:pt x="129275" y="38848"/>
                    <a:pt x="128144" y="40451"/>
                    <a:pt x="126449" y="41044"/>
                  </a:cubicBezTo>
                  <a:lnTo>
                    <a:pt x="5545" y="82549"/>
                  </a:lnTo>
                  <a:cubicBezTo>
                    <a:pt x="5100" y="82613"/>
                    <a:pt x="4647" y="82613"/>
                    <a:pt x="4201" y="82549"/>
                  </a:cubicBezTo>
                  <a:close/>
                </a:path>
              </a:pathLst>
            </a:custGeom>
            <a:solidFill>
              <a:schemeClr val="accent2"/>
            </a:solidFill>
            <a:ln w="4119"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3FACEC9B-6CE1-7DDC-A354-B8171EF1D15F}"/>
                </a:ext>
              </a:extLst>
            </p:cNvPr>
            <p:cNvSpPr/>
            <p:nvPr/>
          </p:nvSpPr>
          <p:spPr>
            <a:xfrm>
              <a:off x="4141835" y="1031065"/>
              <a:ext cx="88600" cy="133506"/>
            </a:xfrm>
            <a:custGeom>
              <a:avLst/>
              <a:gdLst>
                <a:gd name="connsiteX0" fmla="*/ 2563 w 88600"/>
                <a:gd name="connsiteY0" fmla="*/ 133507 h 133506"/>
                <a:gd name="connsiteX1" fmla="*/ 0 w 88600"/>
                <a:gd name="connsiteY1" fmla="*/ 125525 h 133506"/>
                <a:gd name="connsiteX2" fmla="*/ 80197 w 88600"/>
                <a:gd name="connsiteY2" fmla="*/ 99773 h 133506"/>
                <a:gd name="connsiteX3" fmla="*/ 80197 w 88600"/>
                <a:gd name="connsiteY3" fmla="*/ 29155 h 133506"/>
                <a:gd name="connsiteX4" fmla="*/ 378 w 88600"/>
                <a:gd name="connsiteY4" fmla="*/ 8150 h 133506"/>
                <a:gd name="connsiteX5" fmla="*/ 2521 w 88600"/>
                <a:gd name="connsiteY5" fmla="*/ 0 h 133506"/>
                <a:gd name="connsiteX6" fmla="*/ 85448 w 88600"/>
                <a:gd name="connsiteY6" fmla="*/ 21845 h 133506"/>
                <a:gd name="connsiteX7" fmla="*/ 88599 w 88600"/>
                <a:gd name="connsiteY7" fmla="*/ 26046 h 133506"/>
                <a:gd name="connsiteX8" fmla="*/ 88599 w 88600"/>
                <a:gd name="connsiteY8" fmla="*/ 102840 h 133506"/>
                <a:gd name="connsiteX9" fmla="*/ 85700 w 88600"/>
                <a:gd name="connsiteY9" fmla="*/ 106831 h 133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600" h="133506">
                  <a:moveTo>
                    <a:pt x="2563" y="133507"/>
                  </a:moveTo>
                  <a:lnTo>
                    <a:pt x="0" y="125525"/>
                  </a:lnTo>
                  <a:lnTo>
                    <a:pt x="80197" y="99773"/>
                  </a:lnTo>
                  <a:lnTo>
                    <a:pt x="80197" y="29155"/>
                  </a:lnTo>
                  <a:lnTo>
                    <a:pt x="378" y="8150"/>
                  </a:lnTo>
                  <a:lnTo>
                    <a:pt x="2521" y="0"/>
                  </a:lnTo>
                  <a:lnTo>
                    <a:pt x="85448" y="21845"/>
                  </a:lnTo>
                  <a:cubicBezTo>
                    <a:pt x="87352" y="22336"/>
                    <a:pt x="88661" y="24081"/>
                    <a:pt x="88599" y="26046"/>
                  </a:cubicBezTo>
                  <a:lnTo>
                    <a:pt x="88599" y="102840"/>
                  </a:lnTo>
                  <a:cubicBezTo>
                    <a:pt x="88597" y="104657"/>
                    <a:pt x="87428" y="106267"/>
                    <a:pt x="85700" y="106831"/>
                  </a:cubicBezTo>
                  <a:close/>
                </a:path>
              </a:pathLst>
            </a:custGeom>
            <a:solidFill>
              <a:schemeClr val="accent2"/>
            </a:solidFill>
            <a:ln w="4119"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C8E3BB9E-82D6-8843-7854-08C40C1CBEA9}"/>
                </a:ext>
              </a:extLst>
            </p:cNvPr>
            <p:cNvSpPr/>
            <p:nvPr/>
          </p:nvSpPr>
          <p:spPr>
            <a:xfrm>
              <a:off x="4062941" y="1298289"/>
              <a:ext cx="276760" cy="8401"/>
            </a:xfrm>
            <a:custGeom>
              <a:avLst/>
              <a:gdLst>
                <a:gd name="connsiteX0" fmla="*/ 0 w 276760"/>
                <a:gd name="connsiteY0" fmla="*/ 0 h 8401"/>
                <a:gd name="connsiteX1" fmla="*/ 276760 w 276760"/>
                <a:gd name="connsiteY1" fmla="*/ 0 h 8401"/>
                <a:gd name="connsiteX2" fmla="*/ 276760 w 276760"/>
                <a:gd name="connsiteY2" fmla="*/ 8402 h 8401"/>
                <a:gd name="connsiteX3" fmla="*/ 0 w 276760"/>
                <a:gd name="connsiteY3" fmla="*/ 8402 h 8401"/>
              </a:gdLst>
              <a:ahLst/>
              <a:cxnLst>
                <a:cxn ang="0">
                  <a:pos x="connsiteX0" y="connsiteY0"/>
                </a:cxn>
                <a:cxn ang="0">
                  <a:pos x="connsiteX1" y="connsiteY1"/>
                </a:cxn>
                <a:cxn ang="0">
                  <a:pos x="connsiteX2" y="connsiteY2"/>
                </a:cxn>
                <a:cxn ang="0">
                  <a:pos x="connsiteX3" y="connsiteY3"/>
                </a:cxn>
              </a:cxnLst>
              <a:rect l="l" t="t" r="r" b="b"/>
              <a:pathLst>
                <a:path w="276760" h="8401">
                  <a:moveTo>
                    <a:pt x="0" y="0"/>
                  </a:moveTo>
                  <a:lnTo>
                    <a:pt x="276760" y="0"/>
                  </a:lnTo>
                  <a:lnTo>
                    <a:pt x="276760" y="8402"/>
                  </a:lnTo>
                  <a:lnTo>
                    <a:pt x="0" y="8402"/>
                  </a:lnTo>
                  <a:close/>
                </a:path>
              </a:pathLst>
            </a:custGeom>
            <a:solidFill>
              <a:schemeClr val="accent2"/>
            </a:solidFill>
            <a:ln w="4119" cap="flat">
              <a:noFill/>
              <a:prstDash val="solid"/>
              <a:miter/>
            </a:ln>
          </p:spPr>
          <p:txBody>
            <a:bodyPr rtlCol="0" anchor="ctr"/>
            <a:lstStyle/>
            <a:p>
              <a:endParaRPr lang="en-US"/>
            </a:p>
          </p:txBody>
        </p:sp>
      </p:grpSp>
      <p:grpSp>
        <p:nvGrpSpPr>
          <p:cNvPr id="22" name="Group 21">
            <a:extLst>
              <a:ext uri="{FF2B5EF4-FFF2-40B4-BE49-F238E27FC236}">
                <a16:creationId xmlns:a16="http://schemas.microsoft.com/office/drawing/2014/main" id="{C81736ED-4663-1DC1-766F-EABC00B47E22}"/>
              </a:ext>
            </a:extLst>
          </p:cNvPr>
          <p:cNvGrpSpPr/>
          <p:nvPr/>
        </p:nvGrpSpPr>
        <p:grpSpPr>
          <a:xfrm>
            <a:off x="6794936" y="4195643"/>
            <a:ext cx="365760" cy="365760"/>
            <a:chOff x="3072917" y="1012622"/>
            <a:chExt cx="294068" cy="294068"/>
          </a:xfrm>
        </p:grpSpPr>
        <p:sp>
          <p:nvSpPr>
            <p:cNvPr id="23" name="Freeform: Shape 22">
              <a:extLst>
                <a:ext uri="{FF2B5EF4-FFF2-40B4-BE49-F238E27FC236}">
                  <a16:creationId xmlns:a16="http://schemas.microsoft.com/office/drawing/2014/main" id="{56FEDDA4-0570-F570-8C3D-B2F2EC247407}"/>
                </a:ext>
              </a:extLst>
            </p:cNvPr>
            <p:cNvSpPr/>
            <p:nvPr/>
          </p:nvSpPr>
          <p:spPr>
            <a:xfrm>
              <a:off x="3072917" y="1012622"/>
              <a:ext cx="294068" cy="294068"/>
            </a:xfrm>
            <a:custGeom>
              <a:avLst/>
              <a:gdLst>
                <a:gd name="connsiteX0" fmla="*/ 161960 w 294068"/>
                <a:gd name="connsiteY0" fmla="*/ 294068 h 294068"/>
                <a:gd name="connsiteX1" fmla="*/ 132108 w 294068"/>
                <a:gd name="connsiteY1" fmla="*/ 294068 h 294068"/>
                <a:gd name="connsiteX2" fmla="*/ 123840 w 294068"/>
                <a:gd name="connsiteY2" fmla="*/ 287174 h 294068"/>
                <a:gd name="connsiteX3" fmla="*/ 120370 w 294068"/>
                <a:gd name="connsiteY3" fmla="*/ 268161 h 294068"/>
                <a:gd name="connsiteX4" fmla="*/ 80239 w 294068"/>
                <a:gd name="connsiteY4" fmla="*/ 251529 h 294068"/>
                <a:gd name="connsiteX5" fmla="*/ 64346 w 294068"/>
                <a:gd name="connsiteY5" fmla="*/ 262531 h 294068"/>
                <a:gd name="connsiteX6" fmla="*/ 53621 w 294068"/>
                <a:gd name="connsiteY6" fmla="*/ 261561 h 294068"/>
                <a:gd name="connsiteX7" fmla="*/ 32507 w 294068"/>
                <a:gd name="connsiteY7" fmla="*/ 240439 h 294068"/>
                <a:gd name="connsiteX8" fmla="*/ 31537 w 294068"/>
                <a:gd name="connsiteY8" fmla="*/ 229718 h 294068"/>
                <a:gd name="connsiteX9" fmla="*/ 42539 w 294068"/>
                <a:gd name="connsiteY9" fmla="*/ 213830 h 294068"/>
                <a:gd name="connsiteX10" fmla="*/ 25907 w 294068"/>
                <a:gd name="connsiteY10" fmla="*/ 173702 h 294068"/>
                <a:gd name="connsiteX11" fmla="*/ 6894 w 294068"/>
                <a:gd name="connsiteY11" fmla="*/ 170232 h 294068"/>
                <a:gd name="connsiteX12" fmla="*/ 0 w 294068"/>
                <a:gd name="connsiteY12" fmla="*/ 161960 h 294068"/>
                <a:gd name="connsiteX13" fmla="*/ 0 w 294068"/>
                <a:gd name="connsiteY13" fmla="*/ 132108 h 294068"/>
                <a:gd name="connsiteX14" fmla="*/ 6894 w 294068"/>
                <a:gd name="connsiteY14" fmla="*/ 123840 h 294068"/>
                <a:gd name="connsiteX15" fmla="*/ 25907 w 294068"/>
                <a:gd name="connsiteY15" fmla="*/ 120370 h 294068"/>
                <a:gd name="connsiteX16" fmla="*/ 42539 w 294068"/>
                <a:gd name="connsiteY16" fmla="*/ 80239 h 294068"/>
                <a:gd name="connsiteX17" fmla="*/ 31537 w 294068"/>
                <a:gd name="connsiteY17" fmla="*/ 64351 h 294068"/>
                <a:gd name="connsiteX18" fmla="*/ 32507 w 294068"/>
                <a:gd name="connsiteY18" fmla="*/ 53625 h 294068"/>
                <a:gd name="connsiteX19" fmla="*/ 53630 w 294068"/>
                <a:gd name="connsiteY19" fmla="*/ 32507 h 294068"/>
                <a:gd name="connsiteX20" fmla="*/ 64351 w 294068"/>
                <a:gd name="connsiteY20" fmla="*/ 31537 h 294068"/>
                <a:gd name="connsiteX21" fmla="*/ 80239 w 294068"/>
                <a:gd name="connsiteY21" fmla="*/ 42539 h 294068"/>
                <a:gd name="connsiteX22" fmla="*/ 120366 w 294068"/>
                <a:gd name="connsiteY22" fmla="*/ 25907 h 294068"/>
                <a:gd name="connsiteX23" fmla="*/ 123836 w 294068"/>
                <a:gd name="connsiteY23" fmla="*/ 6894 h 294068"/>
                <a:gd name="connsiteX24" fmla="*/ 132108 w 294068"/>
                <a:gd name="connsiteY24" fmla="*/ 0 h 294068"/>
                <a:gd name="connsiteX25" fmla="*/ 161960 w 294068"/>
                <a:gd name="connsiteY25" fmla="*/ 0 h 294068"/>
                <a:gd name="connsiteX26" fmla="*/ 170228 w 294068"/>
                <a:gd name="connsiteY26" fmla="*/ 6894 h 294068"/>
                <a:gd name="connsiteX27" fmla="*/ 173698 w 294068"/>
                <a:gd name="connsiteY27" fmla="*/ 25907 h 294068"/>
                <a:gd name="connsiteX28" fmla="*/ 213830 w 294068"/>
                <a:gd name="connsiteY28" fmla="*/ 42539 h 294068"/>
                <a:gd name="connsiteX29" fmla="*/ 229722 w 294068"/>
                <a:gd name="connsiteY29" fmla="*/ 31537 h 294068"/>
                <a:gd name="connsiteX30" fmla="*/ 240447 w 294068"/>
                <a:gd name="connsiteY30" fmla="*/ 32507 h 294068"/>
                <a:gd name="connsiteX31" fmla="*/ 261565 w 294068"/>
                <a:gd name="connsiteY31" fmla="*/ 53630 h 294068"/>
                <a:gd name="connsiteX32" fmla="*/ 262536 w 294068"/>
                <a:gd name="connsiteY32" fmla="*/ 64351 h 294068"/>
                <a:gd name="connsiteX33" fmla="*/ 251529 w 294068"/>
                <a:gd name="connsiteY33" fmla="*/ 80239 h 294068"/>
                <a:gd name="connsiteX34" fmla="*/ 268161 w 294068"/>
                <a:gd name="connsiteY34" fmla="*/ 120366 h 294068"/>
                <a:gd name="connsiteX35" fmla="*/ 287174 w 294068"/>
                <a:gd name="connsiteY35" fmla="*/ 123836 h 294068"/>
                <a:gd name="connsiteX36" fmla="*/ 294068 w 294068"/>
                <a:gd name="connsiteY36" fmla="*/ 132108 h 294068"/>
                <a:gd name="connsiteX37" fmla="*/ 294068 w 294068"/>
                <a:gd name="connsiteY37" fmla="*/ 161960 h 294068"/>
                <a:gd name="connsiteX38" fmla="*/ 287174 w 294068"/>
                <a:gd name="connsiteY38" fmla="*/ 170228 h 294068"/>
                <a:gd name="connsiteX39" fmla="*/ 268161 w 294068"/>
                <a:gd name="connsiteY39" fmla="*/ 173698 h 294068"/>
                <a:gd name="connsiteX40" fmla="*/ 251529 w 294068"/>
                <a:gd name="connsiteY40" fmla="*/ 213830 h 294068"/>
                <a:gd name="connsiteX41" fmla="*/ 262531 w 294068"/>
                <a:gd name="connsiteY41" fmla="*/ 229722 h 294068"/>
                <a:gd name="connsiteX42" fmla="*/ 261561 w 294068"/>
                <a:gd name="connsiteY42" fmla="*/ 240447 h 294068"/>
                <a:gd name="connsiteX43" fmla="*/ 240439 w 294068"/>
                <a:gd name="connsiteY43" fmla="*/ 261565 h 294068"/>
                <a:gd name="connsiteX44" fmla="*/ 229718 w 294068"/>
                <a:gd name="connsiteY44" fmla="*/ 262536 h 294068"/>
                <a:gd name="connsiteX45" fmla="*/ 213830 w 294068"/>
                <a:gd name="connsiteY45" fmla="*/ 251529 h 294068"/>
                <a:gd name="connsiteX46" fmla="*/ 173702 w 294068"/>
                <a:gd name="connsiteY46" fmla="*/ 268161 h 294068"/>
                <a:gd name="connsiteX47" fmla="*/ 170232 w 294068"/>
                <a:gd name="connsiteY47" fmla="*/ 287174 h 294068"/>
                <a:gd name="connsiteX48" fmla="*/ 161960 w 294068"/>
                <a:gd name="connsiteY48" fmla="*/ 294068 h 294068"/>
                <a:gd name="connsiteX49" fmla="*/ 80180 w 294068"/>
                <a:gd name="connsiteY49" fmla="*/ 242262 h 294068"/>
                <a:gd name="connsiteX50" fmla="*/ 82524 w 294068"/>
                <a:gd name="connsiteY50" fmla="*/ 242976 h 294068"/>
                <a:gd name="connsiteX51" fmla="*/ 124798 w 294068"/>
                <a:gd name="connsiteY51" fmla="*/ 260494 h 294068"/>
                <a:gd name="connsiteX52" fmla="*/ 128130 w 294068"/>
                <a:gd name="connsiteY52" fmla="*/ 263855 h 294068"/>
                <a:gd name="connsiteX53" fmla="*/ 132108 w 294068"/>
                <a:gd name="connsiteY53" fmla="*/ 285666 h 294068"/>
                <a:gd name="connsiteX54" fmla="*/ 161960 w 294068"/>
                <a:gd name="connsiteY54" fmla="*/ 285666 h 294068"/>
                <a:gd name="connsiteX55" fmla="*/ 165938 w 294068"/>
                <a:gd name="connsiteY55" fmla="*/ 263863 h 294068"/>
                <a:gd name="connsiteX56" fmla="*/ 169270 w 294068"/>
                <a:gd name="connsiteY56" fmla="*/ 260502 h 294068"/>
                <a:gd name="connsiteX57" fmla="*/ 211544 w 294068"/>
                <a:gd name="connsiteY57" fmla="*/ 242984 h 294068"/>
                <a:gd name="connsiteX58" fmla="*/ 216279 w 294068"/>
                <a:gd name="connsiteY58" fmla="*/ 243018 h 294068"/>
                <a:gd name="connsiteX59" fmla="*/ 234503 w 294068"/>
                <a:gd name="connsiteY59" fmla="*/ 255621 h 294068"/>
                <a:gd name="connsiteX60" fmla="*/ 255621 w 294068"/>
                <a:gd name="connsiteY60" fmla="*/ 234498 h 294068"/>
                <a:gd name="connsiteX61" fmla="*/ 243018 w 294068"/>
                <a:gd name="connsiteY61" fmla="*/ 216279 h 294068"/>
                <a:gd name="connsiteX62" fmla="*/ 242984 w 294068"/>
                <a:gd name="connsiteY62" fmla="*/ 211544 h 294068"/>
                <a:gd name="connsiteX63" fmla="*/ 260502 w 294068"/>
                <a:gd name="connsiteY63" fmla="*/ 169270 h 294068"/>
                <a:gd name="connsiteX64" fmla="*/ 263863 w 294068"/>
                <a:gd name="connsiteY64" fmla="*/ 165938 h 294068"/>
                <a:gd name="connsiteX65" fmla="*/ 285666 w 294068"/>
                <a:gd name="connsiteY65" fmla="*/ 161960 h 294068"/>
                <a:gd name="connsiteX66" fmla="*/ 285666 w 294068"/>
                <a:gd name="connsiteY66" fmla="*/ 132108 h 294068"/>
                <a:gd name="connsiteX67" fmla="*/ 263863 w 294068"/>
                <a:gd name="connsiteY67" fmla="*/ 128130 h 294068"/>
                <a:gd name="connsiteX68" fmla="*/ 260502 w 294068"/>
                <a:gd name="connsiteY68" fmla="*/ 124798 h 294068"/>
                <a:gd name="connsiteX69" fmla="*/ 242984 w 294068"/>
                <a:gd name="connsiteY69" fmla="*/ 82524 h 294068"/>
                <a:gd name="connsiteX70" fmla="*/ 243018 w 294068"/>
                <a:gd name="connsiteY70" fmla="*/ 77789 h 294068"/>
                <a:gd name="connsiteX71" fmla="*/ 255621 w 294068"/>
                <a:gd name="connsiteY71" fmla="*/ 59566 h 294068"/>
                <a:gd name="connsiteX72" fmla="*/ 234498 w 294068"/>
                <a:gd name="connsiteY72" fmla="*/ 38447 h 294068"/>
                <a:gd name="connsiteX73" fmla="*/ 216279 w 294068"/>
                <a:gd name="connsiteY73" fmla="*/ 51050 h 294068"/>
                <a:gd name="connsiteX74" fmla="*/ 211544 w 294068"/>
                <a:gd name="connsiteY74" fmla="*/ 51084 h 294068"/>
                <a:gd name="connsiteX75" fmla="*/ 169270 w 294068"/>
                <a:gd name="connsiteY75" fmla="*/ 33566 h 294068"/>
                <a:gd name="connsiteX76" fmla="*/ 165938 w 294068"/>
                <a:gd name="connsiteY76" fmla="*/ 30205 h 294068"/>
                <a:gd name="connsiteX77" fmla="*/ 161960 w 294068"/>
                <a:gd name="connsiteY77" fmla="*/ 8402 h 294068"/>
                <a:gd name="connsiteX78" fmla="*/ 132108 w 294068"/>
                <a:gd name="connsiteY78" fmla="*/ 8402 h 294068"/>
                <a:gd name="connsiteX79" fmla="*/ 128130 w 294068"/>
                <a:gd name="connsiteY79" fmla="*/ 30205 h 294068"/>
                <a:gd name="connsiteX80" fmla="*/ 124798 w 294068"/>
                <a:gd name="connsiteY80" fmla="*/ 33566 h 294068"/>
                <a:gd name="connsiteX81" fmla="*/ 82524 w 294068"/>
                <a:gd name="connsiteY81" fmla="*/ 51084 h 294068"/>
                <a:gd name="connsiteX82" fmla="*/ 77789 w 294068"/>
                <a:gd name="connsiteY82" fmla="*/ 51050 h 294068"/>
                <a:gd name="connsiteX83" fmla="*/ 59566 w 294068"/>
                <a:gd name="connsiteY83" fmla="*/ 38447 h 294068"/>
                <a:gd name="connsiteX84" fmla="*/ 38447 w 294068"/>
                <a:gd name="connsiteY84" fmla="*/ 59570 h 294068"/>
                <a:gd name="connsiteX85" fmla="*/ 51050 w 294068"/>
                <a:gd name="connsiteY85" fmla="*/ 77789 h 294068"/>
                <a:gd name="connsiteX86" fmla="*/ 51084 w 294068"/>
                <a:gd name="connsiteY86" fmla="*/ 82524 h 294068"/>
                <a:gd name="connsiteX87" fmla="*/ 33566 w 294068"/>
                <a:gd name="connsiteY87" fmla="*/ 124798 h 294068"/>
                <a:gd name="connsiteX88" fmla="*/ 30205 w 294068"/>
                <a:gd name="connsiteY88" fmla="*/ 128130 h 294068"/>
                <a:gd name="connsiteX89" fmla="*/ 8402 w 294068"/>
                <a:gd name="connsiteY89" fmla="*/ 132108 h 294068"/>
                <a:gd name="connsiteX90" fmla="*/ 8402 w 294068"/>
                <a:gd name="connsiteY90" fmla="*/ 161960 h 294068"/>
                <a:gd name="connsiteX91" fmla="*/ 30205 w 294068"/>
                <a:gd name="connsiteY91" fmla="*/ 165938 h 294068"/>
                <a:gd name="connsiteX92" fmla="*/ 33566 w 294068"/>
                <a:gd name="connsiteY92" fmla="*/ 169270 h 294068"/>
                <a:gd name="connsiteX93" fmla="*/ 51084 w 294068"/>
                <a:gd name="connsiteY93" fmla="*/ 211544 h 294068"/>
                <a:gd name="connsiteX94" fmla="*/ 51050 w 294068"/>
                <a:gd name="connsiteY94" fmla="*/ 216279 h 294068"/>
                <a:gd name="connsiteX95" fmla="*/ 38447 w 294068"/>
                <a:gd name="connsiteY95" fmla="*/ 234503 h 294068"/>
                <a:gd name="connsiteX96" fmla="*/ 59570 w 294068"/>
                <a:gd name="connsiteY96" fmla="*/ 255621 h 294068"/>
                <a:gd name="connsiteX97" fmla="*/ 77789 w 294068"/>
                <a:gd name="connsiteY97" fmla="*/ 243018 h 294068"/>
                <a:gd name="connsiteX98" fmla="*/ 80180 w 294068"/>
                <a:gd name="connsiteY98" fmla="*/ 242262 h 294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94068" h="294068">
                  <a:moveTo>
                    <a:pt x="161960" y="294068"/>
                  </a:moveTo>
                  <a:lnTo>
                    <a:pt x="132108" y="294068"/>
                  </a:lnTo>
                  <a:cubicBezTo>
                    <a:pt x="128049" y="294069"/>
                    <a:pt x="124569" y="291168"/>
                    <a:pt x="123840" y="287174"/>
                  </a:cubicBezTo>
                  <a:lnTo>
                    <a:pt x="120370" y="268161"/>
                  </a:lnTo>
                  <a:cubicBezTo>
                    <a:pt x="106112" y="265044"/>
                    <a:pt x="92522" y="259412"/>
                    <a:pt x="80239" y="251529"/>
                  </a:cubicBezTo>
                  <a:lnTo>
                    <a:pt x="64346" y="262531"/>
                  </a:lnTo>
                  <a:cubicBezTo>
                    <a:pt x="61007" y="264843"/>
                    <a:pt x="56492" y="264434"/>
                    <a:pt x="53621" y="261561"/>
                  </a:cubicBezTo>
                  <a:lnTo>
                    <a:pt x="32507" y="240439"/>
                  </a:lnTo>
                  <a:cubicBezTo>
                    <a:pt x="29636" y="237568"/>
                    <a:pt x="29228" y="233057"/>
                    <a:pt x="31537" y="229718"/>
                  </a:cubicBezTo>
                  <a:lnTo>
                    <a:pt x="42539" y="213830"/>
                  </a:lnTo>
                  <a:cubicBezTo>
                    <a:pt x="34657" y="201547"/>
                    <a:pt x="29025" y="187959"/>
                    <a:pt x="25907" y="173702"/>
                  </a:cubicBezTo>
                  <a:lnTo>
                    <a:pt x="6894" y="170232"/>
                  </a:lnTo>
                  <a:cubicBezTo>
                    <a:pt x="2899" y="169503"/>
                    <a:pt x="-3" y="166021"/>
                    <a:pt x="0" y="161960"/>
                  </a:cubicBezTo>
                  <a:lnTo>
                    <a:pt x="0" y="132108"/>
                  </a:lnTo>
                  <a:cubicBezTo>
                    <a:pt x="-1" y="128049"/>
                    <a:pt x="2900" y="124569"/>
                    <a:pt x="6894" y="123840"/>
                  </a:cubicBezTo>
                  <a:lnTo>
                    <a:pt x="25907" y="120370"/>
                  </a:lnTo>
                  <a:cubicBezTo>
                    <a:pt x="29025" y="106112"/>
                    <a:pt x="34656" y="92522"/>
                    <a:pt x="42539" y="80239"/>
                  </a:cubicBezTo>
                  <a:lnTo>
                    <a:pt x="31537" y="64351"/>
                  </a:lnTo>
                  <a:cubicBezTo>
                    <a:pt x="29225" y="61011"/>
                    <a:pt x="29634" y="56496"/>
                    <a:pt x="32507" y="53625"/>
                  </a:cubicBezTo>
                  <a:lnTo>
                    <a:pt x="53630" y="32507"/>
                  </a:lnTo>
                  <a:cubicBezTo>
                    <a:pt x="56500" y="29636"/>
                    <a:pt x="61012" y="29228"/>
                    <a:pt x="64351" y="31537"/>
                  </a:cubicBezTo>
                  <a:lnTo>
                    <a:pt x="80239" y="42539"/>
                  </a:lnTo>
                  <a:cubicBezTo>
                    <a:pt x="92521" y="34657"/>
                    <a:pt x="106109" y="29025"/>
                    <a:pt x="120366" y="25907"/>
                  </a:cubicBezTo>
                  <a:lnTo>
                    <a:pt x="123836" y="6894"/>
                  </a:lnTo>
                  <a:cubicBezTo>
                    <a:pt x="124565" y="2899"/>
                    <a:pt x="128047" y="-3"/>
                    <a:pt x="132108" y="0"/>
                  </a:cubicBezTo>
                  <a:lnTo>
                    <a:pt x="161960" y="0"/>
                  </a:lnTo>
                  <a:cubicBezTo>
                    <a:pt x="166020" y="-1"/>
                    <a:pt x="169499" y="2900"/>
                    <a:pt x="170228" y="6894"/>
                  </a:cubicBezTo>
                  <a:lnTo>
                    <a:pt x="173698" y="25907"/>
                  </a:lnTo>
                  <a:cubicBezTo>
                    <a:pt x="187956" y="29025"/>
                    <a:pt x="201546" y="34656"/>
                    <a:pt x="213830" y="42539"/>
                  </a:cubicBezTo>
                  <a:lnTo>
                    <a:pt x="229722" y="31537"/>
                  </a:lnTo>
                  <a:cubicBezTo>
                    <a:pt x="233062" y="29225"/>
                    <a:pt x="237576" y="29634"/>
                    <a:pt x="240447" y="32507"/>
                  </a:cubicBezTo>
                  <a:lnTo>
                    <a:pt x="261565" y="53630"/>
                  </a:lnTo>
                  <a:cubicBezTo>
                    <a:pt x="264436" y="56500"/>
                    <a:pt x="264844" y="61012"/>
                    <a:pt x="262536" y="64351"/>
                  </a:cubicBezTo>
                  <a:lnTo>
                    <a:pt x="251529" y="80239"/>
                  </a:lnTo>
                  <a:cubicBezTo>
                    <a:pt x="259411" y="92521"/>
                    <a:pt x="265043" y="106109"/>
                    <a:pt x="268161" y="120366"/>
                  </a:cubicBezTo>
                  <a:lnTo>
                    <a:pt x="287174" y="123836"/>
                  </a:lnTo>
                  <a:cubicBezTo>
                    <a:pt x="291169" y="124565"/>
                    <a:pt x="294071" y="128047"/>
                    <a:pt x="294068" y="132108"/>
                  </a:cubicBezTo>
                  <a:lnTo>
                    <a:pt x="294068" y="161960"/>
                  </a:lnTo>
                  <a:cubicBezTo>
                    <a:pt x="294069" y="166020"/>
                    <a:pt x="291168" y="169499"/>
                    <a:pt x="287174" y="170228"/>
                  </a:cubicBezTo>
                  <a:lnTo>
                    <a:pt x="268161" y="173698"/>
                  </a:lnTo>
                  <a:cubicBezTo>
                    <a:pt x="265044" y="187956"/>
                    <a:pt x="259412" y="201546"/>
                    <a:pt x="251529" y="213830"/>
                  </a:cubicBezTo>
                  <a:lnTo>
                    <a:pt x="262531" y="229722"/>
                  </a:lnTo>
                  <a:cubicBezTo>
                    <a:pt x="264843" y="233062"/>
                    <a:pt x="264434" y="237576"/>
                    <a:pt x="261561" y="240447"/>
                  </a:cubicBezTo>
                  <a:lnTo>
                    <a:pt x="240439" y="261565"/>
                  </a:lnTo>
                  <a:cubicBezTo>
                    <a:pt x="237568" y="264436"/>
                    <a:pt x="233057" y="264844"/>
                    <a:pt x="229718" y="262536"/>
                  </a:cubicBezTo>
                  <a:lnTo>
                    <a:pt x="213830" y="251529"/>
                  </a:lnTo>
                  <a:cubicBezTo>
                    <a:pt x="201547" y="259411"/>
                    <a:pt x="187959" y="265043"/>
                    <a:pt x="173702" y="268161"/>
                  </a:cubicBezTo>
                  <a:lnTo>
                    <a:pt x="170232" y="287174"/>
                  </a:lnTo>
                  <a:cubicBezTo>
                    <a:pt x="169503" y="291169"/>
                    <a:pt x="166021" y="294071"/>
                    <a:pt x="161960" y="294068"/>
                  </a:cubicBezTo>
                  <a:close/>
                  <a:moveTo>
                    <a:pt x="80180" y="242262"/>
                  </a:moveTo>
                  <a:cubicBezTo>
                    <a:pt x="81015" y="242262"/>
                    <a:pt x="81831" y="242510"/>
                    <a:pt x="82524" y="242976"/>
                  </a:cubicBezTo>
                  <a:cubicBezTo>
                    <a:pt x="95295" y="251597"/>
                    <a:pt x="109673" y="257555"/>
                    <a:pt x="124798" y="260494"/>
                  </a:cubicBezTo>
                  <a:cubicBezTo>
                    <a:pt x="126494" y="260823"/>
                    <a:pt x="127816" y="262156"/>
                    <a:pt x="128130" y="263855"/>
                  </a:cubicBezTo>
                  <a:lnTo>
                    <a:pt x="132108" y="285666"/>
                  </a:lnTo>
                  <a:lnTo>
                    <a:pt x="161960" y="285666"/>
                  </a:lnTo>
                  <a:lnTo>
                    <a:pt x="165938" y="263863"/>
                  </a:lnTo>
                  <a:cubicBezTo>
                    <a:pt x="166252" y="262165"/>
                    <a:pt x="167574" y="260831"/>
                    <a:pt x="169270" y="260502"/>
                  </a:cubicBezTo>
                  <a:cubicBezTo>
                    <a:pt x="184395" y="257563"/>
                    <a:pt x="198773" y="251605"/>
                    <a:pt x="211544" y="242984"/>
                  </a:cubicBezTo>
                  <a:cubicBezTo>
                    <a:pt x="212979" y="242021"/>
                    <a:pt x="214858" y="242034"/>
                    <a:pt x="216279" y="243018"/>
                  </a:cubicBezTo>
                  <a:lnTo>
                    <a:pt x="234503" y="255621"/>
                  </a:lnTo>
                  <a:lnTo>
                    <a:pt x="255621" y="234498"/>
                  </a:lnTo>
                  <a:lnTo>
                    <a:pt x="243018" y="216279"/>
                  </a:lnTo>
                  <a:cubicBezTo>
                    <a:pt x="242034" y="214858"/>
                    <a:pt x="242021" y="212979"/>
                    <a:pt x="242984" y="211544"/>
                  </a:cubicBezTo>
                  <a:cubicBezTo>
                    <a:pt x="251605" y="198773"/>
                    <a:pt x="257563" y="184395"/>
                    <a:pt x="260502" y="169270"/>
                  </a:cubicBezTo>
                  <a:cubicBezTo>
                    <a:pt x="260831" y="167574"/>
                    <a:pt x="262165" y="166252"/>
                    <a:pt x="263863" y="165938"/>
                  </a:cubicBezTo>
                  <a:lnTo>
                    <a:pt x="285666" y="161960"/>
                  </a:lnTo>
                  <a:lnTo>
                    <a:pt x="285666" y="132108"/>
                  </a:lnTo>
                  <a:lnTo>
                    <a:pt x="263863" y="128130"/>
                  </a:lnTo>
                  <a:cubicBezTo>
                    <a:pt x="262165" y="127816"/>
                    <a:pt x="260831" y="126494"/>
                    <a:pt x="260502" y="124798"/>
                  </a:cubicBezTo>
                  <a:cubicBezTo>
                    <a:pt x="257563" y="109673"/>
                    <a:pt x="251605" y="95295"/>
                    <a:pt x="242984" y="82524"/>
                  </a:cubicBezTo>
                  <a:cubicBezTo>
                    <a:pt x="242021" y="81089"/>
                    <a:pt x="242034" y="79210"/>
                    <a:pt x="243018" y="77789"/>
                  </a:cubicBezTo>
                  <a:lnTo>
                    <a:pt x="255621" y="59566"/>
                  </a:lnTo>
                  <a:lnTo>
                    <a:pt x="234498" y="38447"/>
                  </a:lnTo>
                  <a:lnTo>
                    <a:pt x="216279" y="51050"/>
                  </a:lnTo>
                  <a:cubicBezTo>
                    <a:pt x="214858" y="52035"/>
                    <a:pt x="212979" y="52048"/>
                    <a:pt x="211544" y="51084"/>
                  </a:cubicBezTo>
                  <a:cubicBezTo>
                    <a:pt x="198773" y="42463"/>
                    <a:pt x="184395" y="36505"/>
                    <a:pt x="169270" y="33566"/>
                  </a:cubicBezTo>
                  <a:cubicBezTo>
                    <a:pt x="167574" y="33237"/>
                    <a:pt x="166252" y="31904"/>
                    <a:pt x="165938" y="30205"/>
                  </a:cubicBezTo>
                  <a:lnTo>
                    <a:pt x="161960" y="8402"/>
                  </a:lnTo>
                  <a:lnTo>
                    <a:pt x="132108" y="8402"/>
                  </a:lnTo>
                  <a:lnTo>
                    <a:pt x="128130" y="30205"/>
                  </a:lnTo>
                  <a:cubicBezTo>
                    <a:pt x="127816" y="31904"/>
                    <a:pt x="126494" y="33237"/>
                    <a:pt x="124798" y="33566"/>
                  </a:cubicBezTo>
                  <a:cubicBezTo>
                    <a:pt x="109673" y="36505"/>
                    <a:pt x="95295" y="42463"/>
                    <a:pt x="82524" y="51084"/>
                  </a:cubicBezTo>
                  <a:cubicBezTo>
                    <a:pt x="81089" y="52048"/>
                    <a:pt x="79210" y="52035"/>
                    <a:pt x="77789" y="51050"/>
                  </a:cubicBezTo>
                  <a:lnTo>
                    <a:pt x="59566" y="38447"/>
                  </a:lnTo>
                  <a:lnTo>
                    <a:pt x="38447" y="59570"/>
                  </a:lnTo>
                  <a:lnTo>
                    <a:pt x="51050" y="77789"/>
                  </a:lnTo>
                  <a:cubicBezTo>
                    <a:pt x="52035" y="79210"/>
                    <a:pt x="52048" y="81089"/>
                    <a:pt x="51084" y="82524"/>
                  </a:cubicBezTo>
                  <a:cubicBezTo>
                    <a:pt x="42463" y="95295"/>
                    <a:pt x="36505" y="109673"/>
                    <a:pt x="33566" y="124798"/>
                  </a:cubicBezTo>
                  <a:cubicBezTo>
                    <a:pt x="33237" y="126494"/>
                    <a:pt x="31904" y="127816"/>
                    <a:pt x="30205" y="128130"/>
                  </a:cubicBezTo>
                  <a:lnTo>
                    <a:pt x="8402" y="132108"/>
                  </a:lnTo>
                  <a:lnTo>
                    <a:pt x="8402" y="161960"/>
                  </a:lnTo>
                  <a:lnTo>
                    <a:pt x="30205" y="165938"/>
                  </a:lnTo>
                  <a:cubicBezTo>
                    <a:pt x="31904" y="166252"/>
                    <a:pt x="33237" y="167574"/>
                    <a:pt x="33566" y="169270"/>
                  </a:cubicBezTo>
                  <a:cubicBezTo>
                    <a:pt x="36505" y="184395"/>
                    <a:pt x="42463" y="198773"/>
                    <a:pt x="51084" y="211544"/>
                  </a:cubicBezTo>
                  <a:cubicBezTo>
                    <a:pt x="52048" y="212979"/>
                    <a:pt x="52035" y="214858"/>
                    <a:pt x="51050" y="216279"/>
                  </a:cubicBezTo>
                  <a:lnTo>
                    <a:pt x="38447" y="234503"/>
                  </a:lnTo>
                  <a:lnTo>
                    <a:pt x="59570" y="255621"/>
                  </a:lnTo>
                  <a:lnTo>
                    <a:pt x="77789" y="243018"/>
                  </a:lnTo>
                  <a:cubicBezTo>
                    <a:pt x="78491" y="242528"/>
                    <a:pt x="79324" y="242265"/>
                    <a:pt x="80180" y="242262"/>
                  </a:cubicBezTo>
                  <a:close/>
                </a:path>
              </a:pathLst>
            </a:custGeom>
            <a:solidFill>
              <a:schemeClr val="accent2"/>
            </a:solidFill>
            <a:ln w="4119"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2C518E96-5AB7-123C-0320-F712014484C1}"/>
                </a:ext>
              </a:extLst>
            </p:cNvPr>
            <p:cNvSpPr/>
            <p:nvPr/>
          </p:nvSpPr>
          <p:spPr>
            <a:xfrm>
              <a:off x="3131731" y="1071436"/>
              <a:ext cx="176440" cy="176440"/>
            </a:xfrm>
            <a:custGeom>
              <a:avLst/>
              <a:gdLst>
                <a:gd name="connsiteX0" fmla="*/ 88220 w 176440"/>
                <a:gd name="connsiteY0" fmla="*/ 176441 h 176440"/>
                <a:gd name="connsiteX1" fmla="*/ 0 w 176440"/>
                <a:gd name="connsiteY1" fmla="*/ 88220 h 176440"/>
                <a:gd name="connsiteX2" fmla="*/ 88220 w 176440"/>
                <a:gd name="connsiteY2" fmla="*/ 0 h 176440"/>
                <a:gd name="connsiteX3" fmla="*/ 176441 w 176440"/>
                <a:gd name="connsiteY3" fmla="*/ 88220 h 176440"/>
                <a:gd name="connsiteX4" fmla="*/ 88220 w 176440"/>
                <a:gd name="connsiteY4" fmla="*/ 176441 h 176440"/>
                <a:gd name="connsiteX5" fmla="*/ 88220 w 176440"/>
                <a:gd name="connsiteY5" fmla="*/ 8402 h 176440"/>
                <a:gd name="connsiteX6" fmla="*/ 8402 w 176440"/>
                <a:gd name="connsiteY6" fmla="*/ 88220 h 176440"/>
                <a:gd name="connsiteX7" fmla="*/ 88220 w 176440"/>
                <a:gd name="connsiteY7" fmla="*/ 168039 h 176440"/>
                <a:gd name="connsiteX8" fmla="*/ 168039 w 176440"/>
                <a:gd name="connsiteY8" fmla="*/ 88220 h 176440"/>
                <a:gd name="connsiteX9" fmla="*/ 88220 w 176440"/>
                <a:gd name="connsiteY9" fmla="*/ 8402 h 176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6440" h="176440">
                  <a:moveTo>
                    <a:pt x="88220" y="176441"/>
                  </a:moveTo>
                  <a:cubicBezTo>
                    <a:pt x="39498" y="176441"/>
                    <a:pt x="0" y="136943"/>
                    <a:pt x="0" y="88220"/>
                  </a:cubicBezTo>
                  <a:cubicBezTo>
                    <a:pt x="0" y="39498"/>
                    <a:pt x="39498" y="0"/>
                    <a:pt x="88220" y="0"/>
                  </a:cubicBezTo>
                  <a:cubicBezTo>
                    <a:pt x="136943" y="0"/>
                    <a:pt x="176441" y="39498"/>
                    <a:pt x="176441" y="88220"/>
                  </a:cubicBezTo>
                  <a:cubicBezTo>
                    <a:pt x="176388" y="136921"/>
                    <a:pt x="136921" y="176388"/>
                    <a:pt x="88220" y="176441"/>
                  </a:cubicBezTo>
                  <a:close/>
                  <a:moveTo>
                    <a:pt x="88220" y="8402"/>
                  </a:moveTo>
                  <a:cubicBezTo>
                    <a:pt x="44138" y="8402"/>
                    <a:pt x="8402" y="44138"/>
                    <a:pt x="8402" y="88220"/>
                  </a:cubicBezTo>
                  <a:cubicBezTo>
                    <a:pt x="8402" y="132303"/>
                    <a:pt x="44138" y="168039"/>
                    <a:pt x="88220" y="168039"/>
                  </a:cubicBezTo>
                  <a:cubicBezTo>
                    <a:pt x="132303" y="168039"/>
                    <a:pt x="168039" y="132303"/>
                    <a:pt x="168039" y="88220"/>
                  </a:cubicBezTo>
                  <a:cubicBezTo>
                    <a:pt x="167990" y="44158"/>
                    <a:pt x="132283" y="8451"/>
                    <a:pt x="88220" y="8402"/>
                  </a:cubicBezTo>
                  <a:close/>
                </a:path>
              </a:pathLst>
            </a:custGeom>
            <a:solidFill>
              <a:schemeClr val="accent2"/>
            </a:solidFill>
            <a:ln w="4119"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1B3F024B-6C17-BA07-E40A-4AAB33BC4858}"/>
                </a:ext>
              </a:extLst>
            </p:cNvPr>
            <p:cNvSpPr/>
            <p:nvPr/>
          </p:nvSpPr>
          <p:spPr>
            <a:xfrm>
              <a:off x="3181449" y="1130440"/>
              <a:ext cx="76969" cy="58484"/>
            </a:xfrm>
            <a:custGeom>
              <a:avLst/>
              <a:gdLst>
                <a:gd name="connsiteX0" fmla="*/ 22686 w 76969"/>
                <a:gd name="connsiteY0" fmla="*/ 58485 h 58484"/>
                <a:gd name="connsiteX1" fmla="*/ 19716 w 76969"/>
                <a:gd name="connsiteY1" fmla="*/ 57254 h 58484"/>
                <a:gd name="connsiteX2" fmla="*/ 1232 w 76969"/>
                <a:gd name="connsiteY2" fmla="*/ 38770 h 58484"/>
                <a:gd name="connsiteX3" fmla="*/ 1230 w 76969"/>
                <a:gd name="connsiteY3" fmla="*/ 32827 h 58484"/>
                <a:gd name="connsiteX4" fmla="*/ 7172 w 76969"/>
                <a:gd name="connsiteY4" fmla="*/ 32825 h 58484"/>
                <a:gd name="connsiteX5" fmla="*/ 22716 w 76969"/>
                <a:gd name="connsiteY5" fmla="*/ 48369 h 58484"/>
                <a:gd name="connsiteX6" fmla="*/ 69850 w 76969"/>
                <a:gd name="connsiteY6" fmla="*/ 1179 h 58484"/>
                <a:gd name="connsiteX7" fmla="*/ 75791 w 76969"/>
                <a:gd name="connsiteY7" fmla="*/ 1283 h 58484"/>
                <a:gd name="connsiteX8" fmla="*/ 75791 w 76969"/>
                <a:gd name="connsiteY8" fmla="*/ 7120 h 58484"/>
                <a:gd name="connsiteX9" fmla="*/ 25656 w 76969"/>
                <a:gd name="connsiteY9" fmla="*/ 57254 h 58484"/>
                <a:gd name="connsiteX10" fmla="*/ 22686 w 76969"/>
                <a:gd name="connsiteY10" fmla="*/ 58485 h 58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969" h="58484">
                  <a:moveTo>
                    <a:pt x="22686" y="58485"/>
                  </a:moveTo>
                  <a:cubicBezTo>
                    <a:pt x="21572" y="58484"/>
                    <a:pt x="20504" y="58042"/>
                    <a:pt x="19716" y="57254"/>
                  </a:cubicBezTo>
                  <a:lnTo>
                    <a:pt x="1232" y="38770"/>
                  </a:lnTo>
                  <a:cubicBezTo>
                    <a:pt x="-410" y="37129"/>
                    <a:pt x="-411" y="34469"/>
                    <a:pt x="1230" y="32827"/>
                  </a:cubicBezTo>
                  <a:cubicBezTo>
                    <a:pt x="2870" y="31186"/>
                    <a:pt x="5531" y="31185"/>
                    <a:pt x="7172" y="32825"/>
                  </a:cubicBezTo>
                  <a:lnTo>
                    <a:pt x="22716" y="48369"/>
                  </a:lnTo>
                  <a:lnTo>
                    <a:pt x="69850" y="1179"/>
                  </a:lnTo>
                  <a:cubicBezTo>
                    <a:pt x="71519" y="-433"/>
                    <a:pt x="74179" y="-386"/>
                    <a:pt x="75791" y="1283"/>
                  </a:cubicBezTo>
                  <a:cubicBezTo>
                    <a:pt x="77363" y="2911"/>
                    <a:pt x="77363" y="5492"/>
                    <a:pt x="75791" y="7120"/>
                  </a:cubicBezTo>
                  <a:lnTo>
                    <a:pt x="25656" y="57254"/>
                  </a:lnTo>
                  <a:cubicBezTo>
                    <a:pt x="24869" y="58042"/>
                    <a:pt x="23800" y="58484"/>
                    <a:pt x="22686" y="58485"/>
                  </a:cubicBezTo>
                  <a:close/>
                </a:path>
              </a:pathLst>
            </a:custGeom>
            <a:solidFill>
              <a:schemeClr val="accent2"/>
            </a:solidFill>
            <a:ln w="4119" cap="flat">
              <a:noFill/>
              <a:prstDash val="solid"/>
              <a:miter/>
            </a:ln>
          </p:spPr>
          <p:txBody>
            <a:bodyPr rtlCol="0" anchor="ctr"/>
            <a:lstStyle/>
            <a:p>
              <a:endParaRPr lang="en-US"/>
            </a:p>
          </p:txBody>
        </p:sp>
      </p:grpSp>
    </p:spTree>
    <p:extLst>
      <p:ext uri="{BB962C8B-B14F-4D97-AF65-F5344CB8AC3E}">
        <p14:creationId xmlns:p14="http://schemas.microsoft.com/office/powerpoint/2010/main" val="2177302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260DBA-B75D-23C9-714D-EDC7759522E1}"/>
            </a:ext>
          </a:extLst>
        </p:cNvPr>
        <p:cNvGrpSpPr/>
        <p:nvPr/>
      </p:nvGrpSpPr>
      <p:grpSpPr>
        <a:xfrm>
          <a:off x="0" y="0"/>
          <a:ext cx="0" cy="0"/>
          <a:chOff x="0" y="0"/>
          <a:chExt cx="0" cy="0"/>
        </a:xfrm>
      </p:grpSpPr>
      <p:sp>
        <p:nvSpPr>
          <p:cNvPr id="6" name="Title 4">
            <a:extLst>
              <a:ext uri="{FF2B5EF4-FFF2-40B4-BE49-F238E27FC236}">
                <a16:creationId xmlns:a16="http://schemas.microsoft.com/office/drawing/2014/main" id="{16D35F2F-E9EA-F74F-1F14-A30CB1F53FB8}"/>
              </a:ext>
            </a:extLst>
          </p:cNvPr>
          <p:cNvSpPr txBox="1">
            <a:spLocks/>
          </p:cNvSpPr>
          <p:nvPr/>
        </p:nvSpPr>
        <p:spPr>
          <a:xfrm>
            <a:off x="526302" y="542926"/>
            <a:ext cx="11030698"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150" normalizeH="0" baseline="0" noProof="0">
                <a:ln>
                  <a:noFill/>
                </a:ln>
                <a:solidFill>
                  <a:schemeClr val="accent1"/>
                </a:solidFill>
                <a:effectLst/>
                <a:uLnTx/>
                <a:uFillTx/>
                <a:latin typeface="Onest" pitchFamily="2" charset="0"/>
              </a:rPr>
              <a:t>Metrics and Financials</a:t>
            </a:r>
            <a:r>
              <a:rPr kumimoji="0" lang="en-US" b="0" i="0" u="none" strike="noStrike" kern="1200" cap="none" spc="-150" normalizeH="0" baseline="0" noProof="0">
                <a:ln>
                  <a:noFill/>
                </a:ln>
                <a:solidFill>
                  <a:schemeClr val="accent2"/>
                </a:solidFill>
                <a:effectLst/>
                <a:uLnTx/>
                <a:uFillTx/>
                <a:latin typeface="Onest" pitchFamily="2" charset="0"/>
              </a:rPr>
              <a:t>.</a:t>
            </a:r>
          </a:p>
        </p:txBody>
      </p:sp>
      <p:sp>
        <p:nvSpPr>
          <p:cNvPr id="12" name="Title 4">
            <a:extLst>
              <a:ext uri="{FF2B5EF4-FFF2-40B4-BE49-F238E27FC236}">
                <a16:creationId xmlns:a16="http://schemas.microsoft.com/office/drawing/2014/main" id="{955E537D-60B8-6580-CDAE-6F1E48A96955}"/>
              </a:ext>
            </a:extLst>
          </p:cNvPr>
          <p:cNvSpPr txBox="1">
            <a:spLocks/>
          </p:cNvSpPr>
          <p:nvPr/>
        </p:nvSpPr>
        <p:spPr>
          <a:xfrm>
            <a:off x="526301" y="285750"/>
            <a:ext cx="2131173"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1600">
                <a:solidFill>
                  <a:schemeClr val="accent2"/>
                </a:solidFill>
                <a:latin typeface="Onest ExtraBold" pitchFamily="2" charset="0"/>
              </a:rPr>
              <a:t>FINANCIALS</a:t>
            </a:r>
            <a:endParaRPr kumimoji="0" lang="en-US" sz="1600" b="0" i="0" u="none" strike="noStrike" kern="1200" cap="none" spc="0" normalizeH="0" baseline="0" noProof="0">
              <a:ln>
                <a:noFill/>
              </a:ln>
              <a:solidFill>
                <a:schemeClr val="accent2"/>
              </a:solidFill>
              <a:effectLst/>
              <a:uLnTx/>
              <a:uFillTx/>
              <a:latin typeface="Onest ExtraBold" pitchFamily="2" charset="0"/>
            </a:endParaRPr>
          </a:p>
        </p:txBody>
      </p:sp>
      <p:sp>
        <p:nvSpPr>
          <p:cNvPr id="7" name="TextBox 6">
            <a:extLst>
              <a:ext uri="{FF2B5EF4-FFF2-40B4-BE49-F238E27FC236}">
                <a16:creationId xmlns:a16="http://schemas.microsoft.com/office/drawing/2014/main" id="{2CFCAB88-3337-5E5A-F0DD-05EE14A20201}"/>
              </a:ext>
            </a:extLst>
          </p:cNvPr>
          <p:cNvSpPr txBox="1"/>
          <p:nvPr/>
        </p:nvSpPr>
        <p:spPr>
          <a:xfrm>
            <a:off x="545964" y="1803782"/>
            <a:ext cx="5023081" cy="1092158"/>
          </a:xfrm>
          <a:prstGeom prst="rect">
            <a:avLst/>
          </a:prstGeom>
          <a:noFill/>
        </p:spPr>
        <p:txBody>
          <a:bodyPr wrap="square" rtlCol="0">
            <a:spAutoFit/>
          </a:bodyPr>
          <a:lstStyle/>
          <a:p>
            <a:pPr>
              <a:lnSpc>
                <a:spcPct val="90000"/>
              </a:lnSpc>
              <a:spcAft>
                <a:spcPts val="1200"/>
              </a:spcAft>
            </a:pPr>
            <a:r>
              <a:rPr lang="en-US" sz="1200">
                <a:solidFill>
                  <a:schemeClr val="accent6"/>
                </a:solidFill>
                <a:latin typeface="Onest" pitchFamily="2" charset="0"/>
              </a:rPr>
              <a:t>Give investors a quick snapshot of your current status with key metrics and financials. Address any anomalies in the metrics, like revenue fluctuations, with clear explanations. Provide detailed financial projections, including remaining cash, income statements, burn and cash flow forecasts, and a break-even analysis for the next 12-24 months. </a:t>
            </a:r>
          </a:p>
        </p:txBody>
      </p:sp>
      <p:sp>
        <p:nvSpPr>
          <p:cNvPr id="11" name="TextBox 10">
            <a:extLst>
              <a:ext uri="{FF2B5EF4-FFF2-40B4-BE49-F238E27FC236}">
                <a16:creationId xmlns:a16="http://schemas.microsoft.com/office/drawing/2014/main" id="{6F19DD5D-1FD7-8FDF-D4F2-3A84AEC78843}"/>
              </a:ext>
            </a:extLst>
          </p:cNvPr>
          <p:cNvSpPr txBox="1"/>
          <p:nvPr/>
        </p:nvSpPr>
        <p:spPr>
          <a:xfrm>
            <a:off x="545965" y="1356107"/>
            <a:ext cx="3877510" cy="442942"/>
          </a:xfrm>
          <a:prstGeom prst="rect">
            <a:avLst/>
          </a:prstGeom>
          <a:noFill/>
        </p:spPr>
        <p:txBody>
          <a:bodyPr wrap="square" rtlCol="0">
            <a:spAutoFit/>
          </a:bodyPr>
          <a:lstStyle/>
          <a:p>
            <a:pPr>
              <a:lnSpc>
                <a:spcPct val="120000"/>
              </a:lnSpc>
            </a:pPr>
            <a:r>
              <a:rPr lang="en-US" sz="2000">
                <a:solidFill>
                  <a:schemeClr val="accent1"/>
                </a:solidFill>
                <a:latin typeface="Onest" pitchFamily="2" charset="0"/>
                <a:cs typeface="Wix Madefor Display" panose="020B0503020203020203" pitchFamily="34" charset="0"/>
              </a:rPr>
              <a:t>Financial Goals</a:t>
            </a:r>
          </a:p>
        </p:txBody>
      </p:sp>
      <p:sp>
        <p:nvSpPr>
          <p:cNvPr id="44" name="Rectangle: Rounded Corners 43">
            <a:extLst>
              <a:ext uri="{FF2B5EF4-FFF2-40B4-BE49-F238E27FC236}">
                <a16:creationId xmlns:a16="http://schemas.microsoft.com/office/drawing/2014/main" id="{A3F8D7BC-0BE9-1663-E42F-9D3E087ADA3B}"/>
              </a:ext>
            </a:extLst>
          </p:cNvPr>
          <p:cNvSpPr/>
          <p:nvPr/>
        </p:nvSpPr>
        <p:spPr>
          <a:xfrm>
            <a:off x="6096001" y="1495551"/>
            <a:ext cx="5457824" cy="4392784"/>
          </a:xfrm>
          <a:prstGeom prst="roundRect">
            <a:avLst>
              <a:gd name="adj" fmla="val 2235"/>
            </a:avLst>
          </a:prstGeom>
          <a:noFill/>
          <a:ln w="12700">
            <a:solidFill>
              <a:schemeClr val="accent5">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3" name="Chart 42">
            <a:extLst>
              <a:ext uri="{FF2B5EF4-FFF2-40B4-BE49-F238E27FC236}">
                <a16:creationId xmlns:a16="http://schemas.microsoft.com/office/drawing/2014/main" id="{C1251B66-4BFA-62FE-B88A-A01D89C621BA}"/>
              </a:ext>
            </a:extLst>
          </p:cNvPr>
          <p:cNvGraphicFramePr/>
          <p:nvPr>
            <p:extLst>
              <p:ext uri="{D42A27DB-BD31-4B8C-83A1-F6EECF244321}">
                <p14:modId xmlns:p14="http://schemas.microsoft.com/office/powerpoint/2010/main" val="537863084"/>
              </p:ext>
            </p:extLst>
          </p:nvPr>
        </p:nvGraphicFramePr>
        <p:xfrm>
          <a:off x="6398215" y="2403475"/>
          <a:ext cx="4698410" cy="3190213"/>
        </p:xfrm>
        <a:graphic>
          <a:graphicData uri="http://schemas.openxmlformats.org/drawingml/2006/chart">
            <c:chart xmlns:c="http://schemas.openxmlformats.org/drawingml/2006/chart" xmlns:r="http://schemas.openxmlformats.org/officeDocument/2006/relationships" r:id="rId3"/>
          </a:graphicData>
        </a:graphic>
      </p:graphicFrame>
      <p:sp>
        <p:nvSpPr>
          <p:cNvPr id="63" name="TextBox 62">
            <a:extLst>
              <a:ext uri="{FF2B5EF4-FFF2-40B4-BE49-F238E27FC236}">
                <a16:creationId xmlns:a16="http://schemas.microsoft.com/office/drawing/2014/main" id="{8A264858-291E-F81F-5D88-A24869A96757}"/>
              </a:ext>
            </a:extLst>
          </p:cNvPr>
          <p:cNvSpPr txBox="1"/>
          <p:nvPr/>
        </p:nvSpPr>
        <p:spPr>
          <a:xfrm>
            <a:off x="6410325" y="1737187"/>
            <a:ext cx="2154585" cy="442942"/>
          </a:xfrm>
          <a:prstGeom prst="rect">
            <a:avLst/>
          </a:prstGeom>
          <a:noFill/>
        </p:spPr>
        <p:txBody>
          <a:bodyPr wrap="square" rtlCol="0">
            <a:spAutoFit/>
          </a:bodyPr>
          <a:lstStyle/>
          <a:p>
            <a:pPr>
              <a:lnSpc>
                <a:spcPct val="120000"/>
              </a:lnSpc>
            </a:pPr>
            <a:r>
              <a:rPr lang="en-US" sz="2000">
                <a:solidFill>
                  <a:schemeClr val="accent1"/>
                </a:solidFill>
                <a:latin typeface="Onest" pitchFamily="2" charset="0"/>
                <a:cs typeface="Wix Madefor Display" panose="020B0503020203020203" pitchFamily="34" charset="0"/>
              </a:rPr>
              <a:t>Financials 2023</a:t>
            </a:r>
          </a:p>
        </p:txBody>
      </p:sp>
      <p:sp>
        <p:nvSpPr>
          <p:cNvPr id="65" name="Rectangle: Rounded Corners 64">
            <a:extLst>
              <a:ext uri="{FF2B5EF4-FFF2-40B4-BE49-F238E27FC236}">
                <a16:creationId xmlns:a16="http://schemas.microsoft.com/office/drawing/2014/main" id="{8C6A9FCB-92F8-A322-4309-54CBD3C5C336}"/>
              </a:ext>
            </a:extLst>
          </p:cNvPr>
          <p:cNvSpPr/>
          <p:nvPr/>
        </p:nvSpPr>
        <p:spPr>
          <a:xfrm>
            <a:off x="644525" y="3184525"/>
            <a:ext cx="2134445" cy="1192021"/>
          </a:xfrm>
          <a:prstGeom prst="roundRect">
            <a:avLst>
              <a:gd name="adj" fmla="val 4292"/>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itle 1">
            <a:extLst>
              <a:ext uri="{FF2B5EF4-FFF2-40B4-BE49-F238E27FC236}">
                <a16:creationId xmlns:a16="http://schemas.microsoft.com/office/drawing/2014/main" id="{212B534E-8DBD-61AE-CCF1-B1CE36D4A534}"/>
              </a:ext>
            </a:extLst>
          </p:cNvPr>
          <p:cNvSpPr txBox="1">
            <a:spLocks/>
          </p:cNvSpPr>
          <p:nvPr/>
        </p:nvSpPr>
        <p:spPr>
          <a:xfrm>
            <a:off x="796050" y="3501497"/>
            <a:ext cx="1499475" cy="48110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800">
                <a:solidFill>
                  <a:schemeClr val="accent2"/>
                </a:solidFill>
                <a:latin typeface="Onest" pitchFamily="2" charset="0"/>
                <a:ea typeface="+mn-ea"/>
                <a:cs typeface="Wix Madefor Display" panose="020B0503020203020203" pitchFamily="34" charset="0"/>
              </a:rPr>
              <a:t>$55B</a:t>
            </a:r>
          </a:p>
        </p:txBody>
      </p:sp>
      <p:sp>
        <p:nvSpPr>
          <p:cNvPr id="68" name="TextBox 67">
            <a:extLst>
              <a:ext uri="{FF2B5EF4-FFF2-40B4-BE49-F238E27FC236}">
                <a16:creationId xmlns:a16="http://schemas.microsoft.com/office/drawing/2014/main" id="{C997D815-A7C4-2971-BC64-587E8A546517}"/>
              </a:ext>
            </a:extLst>
          </p:cNvPr>
          <p:cNvSpPr txBox="1"/>
          <p:nvPr/>
        </p:nvSpPr>
        <p:spPr>
          <a:xfrm>
            <a:off x="811080" y="3829861"/>
            <a:ext cx="1474920" cy="302712"/>
          </a:xfrm>
          <a:prstGeom prst="rect">
            <a:avLst/>
          </a:prstGeom>
          <a:noFill/>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200" b="0" i="0" u="none" strike="noStrike" kern="1200" cap="none" spc="0" normalizeH="0" baseline="0" noProof="0">
                <a:ln>
                  <a:noFill/>
                </a:ln>
                <a:solidFill>
                  <a:srgbClr val="103F45"/>
                </a:solidFill>
                <a:effectLst/>
                <a:uLnTx/>
                <a:uFillTx/>
                <a:latin typeface="Onest" pitchFamily="2" charset="0"/>
                <a:ea typeface="+mn-ea"/>
                <a:cs typeface="Wix Madefor Display" panose="020B0503020203020203" pitchFamily="34" charset="0"/>
              </a:rPr>
              <a:t>Initial Investment</a:t>
            </a:r>
          </a:p>
        </p:txBody>
      </p:sp>
      <p:sp>
        <p:nvSpPr>
          <p:cNvPr id="71" name="Rectangle: Rounded Corners 70">
            <a:extLst>
              <a:ext uri="{FF2B5EF4-FFF2-40B4-BE49-F238E27FC236}">
                <a16:creationId xmlns:a16="http://schemas.microsoft.com/office/drawing/2014/main" id="{346A7692-5502-6102-6E8D-B626A7B1958F}"/>
              </a:ext>
            </a:extLst>
          </p:cNvPr>
          <p:cNvSpPr/>
          <p:nvPr/>
        </p:nvSpPr>
        <p:spPr>
          <a:xfrm>
            <a:off x="3016010" y="3184525"/>
            <a:ext cx="2134445" cy="1192021"/>
          </a:xfrm>
          <a:prstGeom prst="roundRect">
            <a:avLst>
              <a:gd name="adj" fmla="val 4292"/>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Title 1">
            <a:extLst>
              <a:ext uri="{FF2B5EF4-FFF2-40B4-BE49-F238E27FC236}">
                <a16:creationId xmlns:a16="http://schemas.microsoft.com/office/drawing/2014/main" id="{15D924AC-F30E-ADFB-9406-07A818C61C73}"/>
              </a:ext>
            </a:extLst>
          </p:cNvPr>
          <p:cNvSpPr txBox="1">
            <a:spLocks/>
          </p:cNvSpPr>
          <p:nvPr/>
        </p:nvSpPr>
        <p:spPr>
          <a:xfrm>
            <a:off x="3167535" y="3501497"/>
            <a:ext cx="1509240" cy="48110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800">
                <a:solidFill>
                  <a:schemeClr val="accent2"/>
                </a:solidFill>
                <a:latin typeface="Onest" pitchFamily="2" charset="0"/>
                <a:ea typeface="+mn-ea"/>
                <a:cs typeface="Wix Madefor Display" panose="020B0503020203020203" pitchFamily="34" charset="0"/>
              </a:rPr>
              <a:t>44.3%</a:t>
            </a:r>
          </a:p>
        </p:txBody>
      </p:sp>
      <p:sp>
        <p:nvSpPr>
          <p:cNvPr id="73" name="TextBox 72">
            <a:extLst>
              <a:ext uri="{FF2B5EF4-FFF2-40B4-BE49-F238E27FC236}">
                <a16:creationId xmlns:a16="http://schemas.microsoft.com/office/drawing/2014/main" id="{B8B61F73-4EF9-C031-9079-2AF1A858A055}"/>
              </a:ext>
            </a:extLst>
          </p:cNvPr>
          <p:cNvSpPr txBox="1"/>
          <p:nvPr/>
        </p:nvSpPr>
        <p:spPr>
          <a:xfrm>
            <a:off x="3182565" y="3829861"/>
            <a:ext cx="1265610" cy="302712"/>
          </a:xfrm>
          <a:prstGeom prst="rect">
            <a:avLst/>
          </a:prstGeom>
          <a:noFill/>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200" b="0" i="0" u="none" strike="noStrike" kern="1200" cap="none" spc="0" normalizeH="0" baseline="0" noProof="0">
                <a:ln>
                  <a:noFill/>
                </a:ln>
                <a:solidFill>
                  <a:srgbClr val="103F45"/>
                </a:solidFill>
                <a:effectLst/>
                <a:uLnTx/>
                <a:uFillTx/>
                <a:latin typeface="Onest" pitchFamily="2" charset="0"/>
                <a:ea typeface="+mn-ea"/>
                <a:cs typeface="Wix Madefor Display" panose="020B0503020203020203" pitchFamily="34" charset="0"/>
              </a:rPr>
              <a:t>Profit Margin</a:t>
            </a:r>
          </a:p>
        </p:txBody>
      </p:sp>
      <p:sp>
        <p:nvSpPr>
          <p:cNvPr id="74" name="Rectangle: Rounded Corners 73">
            <a:extLst>
              <a:ext uri="{FF2B5EF4-FFF2-40B4-BE49-F238E27FC236}">
                <a16:creationId xmlns:a16="http://schemas.microsoft.com/office/drawing/2014/main" id="{E9BC896B-C8F8-1359-0CBE-25A349D62B07}"/>
              </a:ext>
            </a:extLst>
          </p:cNvPr>
          <p:cNvSpPr/>
          <p:nvPr/>
        </p:nvSpPr>
        <p:spPr>
          <a:xfrm>
            <a:off x="644525" y="4613921"/>
            <a:ext cx="2134445" cy="1192021"/>
          </a:xfrm>
          <a:prstGeom prst="roundRect">
            <a:avLst>
              <a:gd name="adj" fmla="val 4292"/>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Title 1">
            <a:extLst>
              <a:ext uri="{FF2B5EF4-FFF2-40B4-BE49-F238E27FC236}">
                <a16:creationId xmlns:a16="http://schemas.microsoft.com/office/drawing/2014/main" id="{2D8DB67B-07F5-3417-CBE7-476A728D5604}"/>
              </a:ext>
            </a:extLst>
          </p:cNvPr>
          <p:cNvSpPr txBox="1">
            <a:spLocks/>
          </p:cNvSpPr>
          <p:nvPr/>
        </p:nvSpPr>
        <p:spPr>
          <a:xfrm>
            <a:off x="796050" y="4930893"/>
            <a:ext cx="1547100" cy="48110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800">
                <a:solidFill>
                  <a:schemeClr val="accent2"/>
                </a:solidFill>
                <a:latin typeface="Onest" pitchFamily="2" charset="0"/>
                <a:ea typeface="+mn-ea"/>
                <a:cs typeface="Wix Madefor Display" panose="020B0503020203020203" pitchFamily="34" charset="0"/>
              </a:rPr>
              <a:t>$2.4M</a:t>
            </a:r>
          </a:p>
        </p:txBody>
      </p:sp>
      <p:sp>
        <p:nvSpPr>
          <p:cNvPr id="76" name="TextBox 75">
            <a:extLst>
              <a:ext uri="{FF2B5EF4-FFF2-40B4-BE49-F238E27FC236}">
                <a16:creationId xmlns:a16="http://schemas.microsoft.com/office/drawing/2014/main" id="{D7770F95-5C8D-3EB4-97CF-B5ECDB75260F}"/>
              </a:ext>
            </a:extLst>
          </p:cNvPr>
          <p:cNvSpPr txBox="1"/>
          <p:nvPr/>
        </p:nvSpPr>
        <p:spPr>
          <a:xfrm>
            <a:off x="811080" y="5259257"/>
            <a:ext cx="1982920" cy="302712"/>
          </a:xfrm>
          <a:prstGeom prst="rect">
            <a:avLst/>
          </a:prstGeom>
          <a:noFill/>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200" b="0" i="0" u="none" strike="noStrike" kern="1200" cap="none" spc="0" normalizeH="0" baseline="0" noProof="0">
                <a:ln>
                  <a:noFill/>
                </a:ln>
                <a:solidFill>
                  <a:srgbClr val="103F45"/>
                </a:solidFill>
                <a:effectLst/>
                <a:uLnTx/>
                <a:uFillTx/>
                <a:latin typeface="Onest" pitchFamily="2" charset="0"/>
                <a:ea typeface="+mn-ea"/>
                <a:cs typeface="Wix Madefor Display" panose="020B0503020203020203" pitchFamily="34" charset="0"/>
              </a:rPr>
              <a:t>Free Cash Flow</a:t>
            </a:r>
          </a:p>
        </p:txBody>
      </p:sp>
      <p:sp>
        <p:nvSpPr>
          <p:cNvPr id="77" name="Rectangle: Rounded Corners 76">
            <a:extLst>
              <a:ext uri="{FF2B5EF4-FFF2-40B4-BE49-F238E27FC236}">
                <a16:creationId xmlns:a16="http://schemas.microsoft.com/office/drawing/2014/main" id="{7956AF01-7157-7C0F-53A0-60756A4E5F2C}"/>
              </a:ext>
            </a:extLst>
          </p:cNvPr>
          <p:cNvSpPr/>
          <p:nvPr/>
        </p:nvSpPr>
        <p:spPr>
          <a:xfrm>
            <a:off x="3016010" y="4613921"/>
            <a:ext cx="2134445" cy="1192021"/>
          </a:xfrm>
          <a:prstGeom prst="roundRect">
            <a:avLst>
              <a:gd name="adj" fmla="val 4292"/>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Title 1">
            <a:extLst>
              <a:ext uri="{FF2B5EF4-FFF2-40B4-BE49-F238E27FC236}">
                <a16:creationId xmlns:a16="http://schemas.microsoft.com/office/drawing/2014/main" id="{8894F12E-6ADA-C51F-B29A-165AA3125F72}"/>
              </a:ext>
            </a:extLst>
          </p:cNvPr>
          <p:cNvSpPr txBox="1">
            <a:spLocks/>
          </p:cNvSpPr>
          <p:nvPr/>
        </p:nvSpPr>
        <p:spPr>
          <a:xfrm>
            <a:off x="3167535" y="4930893"/>
            <a:ext cx="1252065" cy="48110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800">
                <a:solidFill>
                  <a:schemeClr val="accent2"/>
                </a:solidFill>
                <a:latin typeface="Onest" pitchFamily="2" charset="0"/>
                <a:ea typeface="+mn-ea"/>
                <a:cs typeface="Wix Madefor Display" panose="020B0503020203020203" pitchFamily="34" charset="0"/>
              </a:rPr>
              <a:t>10%</a:t>
            </a:r>
          </a:p>
        </p:txBody>
      </p:sp>
      <p:sp>
        <p:nvSpPr>
          <p:cNvPr id="79" name="TextBox 78">
            <a:extLst>
              <a:ext uri="{FF2B5EF4-FFF2-40B4-BE49-F238E27FC236}">
                <a16:creationId xmlns:a16="http://schemas.microsoft.com/office/drawing/2014/main" id="{7EFE8E3A-3CF2-1AC1-7DF9-EC96D27494E1}"/>
              </a:ext>
            </a:extLst>
          </p:cNvPr>
          <p:cNvSpPr txBox="1"/>
          <p:nvPr/>
        </p:nvSpPr>
        <p:spPr>
          <a:xfrm>
            <a:off x="3182565" y="5259257"/>
            <a:ext cx="1560885" cy="302712"/>
          </a:xfrm>
          <a:prstGeom prst="rect">
            <a:avLst/>
          </a:prstGeom>
          <a:noFill/>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200" b="0" i="0" u="none" strike="noStrike" kern="1200" cap="none" spc="0" normalizeH="0" baseline="0" noProof="0">
                <a:ln>
                  <a:noFill/>
                </a:ln>
                <a:solidFill>
                  <a:srgbClr val="103F45"/>
                </a:solidFill>
                <a:effectLst/>
                <a:uLnTx/>
                <a:uFillTx/>
                <a:latin typeface="Onest" pitchFamily="2" charset="0"/>
                <a:ea typeface="+mn-ea"/>
                <a:cs typeface="Wix Madefor Display" panose="020B0503020203020203" pitchFamily="34" charset="0"/>
              </a:rPr>
              <a:t>Initial Investment</a:t>
            </a:r>
          </a:p>
        </p:txBody>
      </p:sp>
      <p:sp>
        <p:nvSpPr>
          <p:cNvPr id="4" name="TextBox 3">
            <a:extLst>
              <a:ext uri="{FF2B5EF4-FFF2-40B4-BE49-F238E27FC236}">
                <a16:creationId xmlns:a16="http://schemas.microsoft.com/office/drawing/2014/main" id="{BC240660-28BB-CCDB-9BAA-3221B6F2959C}"/>
              </a:ext>
            </a:extLst>
          </p:cNvPr>
          <p:cNvSpPr txBox="1"/>
          <p:nvPr/>
        </p:nvSpPr>
        <p:spPr>
          <a:xfrm>
            <a:off x="6410325" y="2194307"/>
            <a:ext cx="5023081" cy="261162"/>
          </a:xfrm>
          <a:prstGeom prst="rect">
            <a:avLst/>
          </a:prstGeom>
          <a:noFill/>
        </p:spPr>
        <p:txBody>
          <a:bodyPr wrap="square" rtlCol="0">
            <a:spAutoFit/>
          </a:bodyPr>
          <a:lstStyle/>
          <a:p>
            <a:pPr>
              <a:lnSpc>
                <a:spcPct val="90000"/>
              </a:lnSpc>
              <a:spcAft>
                <a:spcPts val="1200"/>
              </a:spcAft>
            </a:pPr>
            <a:r>
              <a:rPr lang="en-US" sz="1200">
                <a:solidFill>
                  <a:schemeClr val="accent6"/>
                </a:solidFill>
                <a:latin typeface="Onest" pitchFamily="2" charset="0"/>
              </a:rPr>
              <a:t>Rapid MRR growth, 3x YoY, currently growing 10% MoM</a:t>
            </a:r>
          </a:p>
        </p:txBody>
      </p:sp>
    </p:spTree>
    <p:extLst>
      <p:ext uri="{BB962C8B-B14F-4D97-AF65-F5344CB8AC3E}">
        <p14:creationId xmlns:p14="http://schemas.microsoft.com/office/powerpoint/2010/main" val="14159614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103987-E5AF-1A8C-24CB-DFCE1F738A33}"/>
            </a:ext>
          </a:extLst>
        </p:cNvPr>
        <p:cNvGrpSpPr/>
        <p:nvPr/>
      </p:nvGrpSpPr>
      <p:grpSpPr>
        <a:xfrm>
          <a:off x="0" y="0"/>
          <a:ext cx="0" cy="0"/>
          <a:chOff x="0" y="0"/>
          <a:chExt cx="0" cy="0"/>
        </a:xfrm>
      </p:grpSpPr>
      <p:sp>
        <p:nvSpPr>
          <p:cNvPr id="6" name="Title 4">
            <a:extLst>
              <a:ext uri="{FF2B5EF4-FFF2-40B4-BE49-F238E27FC236}">
                <a16:creationId xmlns:a16="http://schemas.microsoft.com/office/drawing/2014/main" id="{59DF36BC-1540-FA99-7B4F-92E57752EE00}"/>
              </a:ext>
            </a:extLst>
          </p:cNvPr>
          <p:cNvSpPr txBox="1">
            <a:spLocks/>
          </p:cNvSpPr>
          <p:nvPr/>
        </p:nvSpPr>
        <p:spPr>
          <a:xfrm>
            <a:off x="526302" y="542926"/>
            <a:ext cx="11030698"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150" normalizeH="0" baseline="0" noProof="0">
                <a:ln>
                  <a:noFill/>
                </a:ln>
                <a:solidFill>
                  <a:schemeClr val="accent1"/>
                </a:solidFill>
                <a:effectLst/>
                <a:uLnTx/>
                <a:uFillTx/>
                <a:latin typeface="Onest" pitchFamily="2" charset="0"/>
              </a:rPr>
              <a:t>Metrics and Financials</a:t>
            </a:r>
            <a:r>
              <a:rPr kumimoji="0" lang="en-US" b="0" i="0" u="none" strike="noStrike" kern="1200" cap="none" spc="-150" normalizeH="0" baseline="0" noProof="0">
                <a:ln>
                  <a:noFill/>
                </a:ln>
                <a:solidFill>
                  <a:schemeClr val="accent2"/>
                </a:solidFill>
                <a:effectLst/>
                <a:uLnTx/>
                <a:uFillTx/>
                <a:latin typeface="Onest" pitchFamily="2" charset="0"/>
              </a:rPr>
              <a:t>.</a:t>
            </a:r>
          </a:p>
        </p:txBody>
      </p:sp>
      <p:sp>
        <p:nvSpPr>
          <p:cNvPr id="12" name="Title 4">
            <a:extLst>
              <a:ext uri="{FF2B5EF4-FFF2-40B4-BE49-F238E27FC236}">
                <a16:creationId xmlns:a16="http://schemas.microsoft.com/office/drawing/2014/main" id="{6D44A56D-A2ED-4CDC-381C-7AB3BD5763BC}"/>
              </a:ext>
            </a:extLst>
          </p:cNvPr>
          <p:cNvSpPr txBox="1">
            <a:spLocks/>
          </p:cNvSpPr>
          <p:nvPr/>
        </p:nvSpPr>
        <p:spPr>
          <a:xfrm>
            <a:off x="526301" y="285750"/>
            <a:ext cx="2131173"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1600">
                <a:solidFill>
                  <a:schemeClr val="accent2"/>
                </a:solidFill>
                <a:latin typeface="Onest ExtraBold" pitchFamily="2" charset="0"/>
              </a:rPr>
              <a:t>FINANCIALS</a:t>
            </a:r>
            <a:endParaRPr kumimoji="0" lang="en-US" sz="1600" b="0" i="0" u="none" strike="noStrike" kern="1200" cap="none" spc="0" normalizeH="0" baseline="0" noProof="0">
              <a:ln>
                <a:noFill/>
              </a:ln>
              <a:solidFill>
                <a:schemeClr val="accent2"/>
              </a:solidFill>
              <a:effectLst/>
              <a:uLnTx/>
              <a:uFillTx/>
              <a:latin typeface="Onest ExtraBold" pitchFamily="2" charset="0"/>
            </a:endParaRPr>
          </a:p>
        </p:txBody>
      </p:sp>
      <p:sp>
        <p:nvSpPr>
          <p:cNvPr id="7" name="TextBox 6">
            <a:extLst>
              <a:ext uri="{FF2B5EF4-FFF2-40B4-BE49-F238E27FC236}">
                <a16:creationId xmlns:a16="http://schemas.microsoft.com/office/drawing/2014/main" id="{EDDB4066-4B63-9646-0676-7AE8F071266B}"/>
              </a:ext>
            </a:extLst>
          </p:cNvPr>
          <p:cNvSpPr txBox="1"/>
          <p:nvPr/>
        </p:nvSpPr>
        <p:spPr>
          <a:xfrm>
            <a:off x="545964" y="1803782"/>
            <a:ext cx="5023081" cy="1566134"/>
          </a:xfrm>
          <a:prstGeom prst="rect">
            <a:avLst/>
          </a:prstGeom>
          <a:noFill/>
        </p:spPr>
        <p:txBody>
          <a:bodyPr wrap="square" rtlCol="0">
            <a:spAutoFit/>
          </a:bodyPr>
          <a:lstStyle/>
          <a:p>
            <a:pPr>
              <a:lnSpc>
                <a:spcPct val="90000"/>
              </a:lnSpc>
              <a:spcAft>
                <a:spcPts val="1200"/>
              </a:spcAft>
            </a:pPr>
            <a:r>
              <a:rPr lang="en-US" sz="1200">
                <a:solidFill>
                  <a:schemeClr val="accent6"/>
                </a:solidFill>
                <a:latin typeface="Onest" pitchFamily="2" charset="0"/>
              </a:rPr>
              <a:t>Give investors a quick snapshot of your current status with key metrics and financials. Address any anomalies in the metrics, like revenue fluctuations, with clear explanations. </a:t>
            </a:r>
          </a:p>
          <a:p>
            <a:pPr>
              <a:lnSpc>
                <a:spcPct val="90000"/>
              </a:lnSpc>
              <a:spcAft>
                <a:spcPts val="1200"/>
              </a:spcAft>
            </a:pPr>
            <a:r>
              <a:rPr lang="en-US" sz="1200">
                <a:solidFill>
                  <a:schemeClr val="accent6"/>
                </a:solidFill>
                <a:latin typeface="Onest" pitchFamily="2" charset="0"/>
              </a:rPr>
              <a:t>Provide detailed financial projections, including remaining cash, income statements, burn and cash flow forecasts, and a break-even analysis for the next 12-24 months. </a:t>
            </a:r>
          </a:p>
          <a:p>
            <a:pPr>
              <a:lnSpc>
                <a:spcPct val="90000"/>
              </a:lnSpc>
              <a:spcAft>
                <a:spcPts val="1200"/>
              </a:spcAft>
            </a:pPr>
            <a:endParaRPr lang="en-US" sz="1200">
              <a:solidFill>
                <a:schemeClr val="accent6"/>
              </a:solidFill>
              <a:latin typeface="Onest" pitchFamily="2" charset="0"/>
            </a:endParaRPr>
          </a:p>
        </p:txBody>
      </p:sp>
      <p:sp>
        <p:nvSpPr>
          <p:cNvPr id="11" name="TextBox 10">
            <a:extLst>
              <a:ext uri="{FF2B5EF4-FFF2-40B4-BE49-F238E27FC236}">
                <a16:creationId xmlns:a16="http://schemas.microsoft.com/office/drawing/2014/main" id="{3A8420F9-9139-6EDB-86AB-6A1FAA2E3CAA}"/>
              </a:ext>
            </a:extLst>
          </p:cNvPr>
          <p:cNvSpPr txBox="1"/>
          <p:nvPr/>
        </p:nvSpPr>
        <p:spPr>
          <a:xfrm>
            <a:off x="545965" y="1356107"/>
            <a:ext cx="3877510" cy="442942"/>
          </a:xfrm>
          <a:prstGeom prst="rect">
            <a:avLst/>
          </a:prstGeom>
          <a:noFill/>
        </p:spPr>
        <p:txBody>
          <a:bodyPr wrap="square" rtlCol="0">
            <a:spAutoFit/>
          </a:bodyPr>
          <a:lstStyle/>
          <a:p>
            <a:pPr>
              <a:lnSpc>
                <a:spcPct val="120000"/>
              </a:lnSpc>
            </a:pPr>
            <a:r>
              <a:rPr lang="en-US" sz="2000">
                <a:solidFill>
                  <a:schemeClr val="accent1"/>
                </a:solidFill>
                <a:latin typeface="Onest" pitchFamily="2" charset="0"/>
                <a:cs typeface="Wix Madefor Display" panose="020B0503020203020203" pitchFamily="34" charset="0"/>
              </a:rPr>
              <a:t>Financial Goals</a:t>
            </a:r>
          </a:p>
        </p:txBody>
      </p:sp>
      <p:sp>
        <p:nvSpPr>
          <p:cNvPr id="44" name="Rectangle: Rounded Corners 43">
            <a:extLst>
              <a:ext uri="{FF2B5EF4-FFF2-40B4-BE49-F238E27FC236}">
                <a16:creationId xmlns:a16="http://schemas.microsoft.com/office/drawing/2014/main" id="{F6079D4E-07CB-AA44-1E89-CC3C1D92D016}"/>
              </a:ext>
            </a:extLst>
          </p:cNvPr>
          <p:cNvSpPr/>
          <p:nvPr/>
        </p:nvSpPr>
        <p:spPr>
          <a:xfrm>
            <a:off x="6096001" y="1495551"/>
            <a:ext cx="5457824" cy="4392784"/>
          </a:xfrm>
          <a:prstGeom prst="roundRect">
            <a:avLst>
              <a:gd name="adj" fmla="val 2235"/>
            </a:avLst>
          </a:prstGeom>
          <a:noFill/>
          <a:ln w="12700">
            <a:solidFill>
              <a:schemeClr val="accent5">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3" name="Chart 42">
            <a:extLst>
              <a:ext uri="{FF2B5EF4-FFF2-40B4-BE49-F238E27FC236}">
                <a16:creationId xmlns:a16="http://schemas.microsoft.com/office/drawing/2014/main" id="{E3537CB3-87B5-96F9-0FA9-4D26846B75C9}"/>
              </a:ext>
            </a:extLst>
          </p:cNvPr>
          <p:cNvGraphicFramePr/>
          <p:nvPr>
            <p:extLst>
              <p:ext uri="{D42A27DB-BD31-4B8C-83A1-F6EECF244321}">
                <p14:modId xmlns:p14="http://schemas.microsoft.com/office/powerpoint/2010/main" val="3340985678"/>
              </p:ext>
            </p:extLst>
          </p:nvPr>
        </p:nvGraphicFramePr>
        <p:xfrm>
          <a:off x="6493465" y="2523155"/>
          <a:ext cx="4662215" cy="3070533"/>
        </p:xfrm>
        <a:graphic>
          <a:graphicData uri="http://schemas.openxmlformats.org/drawingml/2006/chart">
            <c:chart xmlns:c="http://schemas.openxmlformats.org/drawingml/2006/chart" xmlns:r="http://schemas.openxmlformats.org/officeDocument/2006/relationships" r:id="rId3"/>
          </a:graphicData>
        </a:graphic>
      </p:graphicFrame>
      <p:sp>
        <p:nvSpPr>
          <p:cNvPr id="74" name="Rectangle: Rounded Corners 73">
            <a:extLst>
              <a:ext uri="{FF2B5EF4-FFF2-40B4-BE49-F238E27FC236}">
                <a16:creationId xmlns:a16="http://schemas.microsoft.com/office/drawing/2014/main" id="{C1A81523-1991-267F-4643-065096CB14BE}"/>
              </a:ext>
            </a:extLst>
          </p:cNvPr>
          <p:cNvSpPr/>
          <p:nvPr/>
        </p:nvSpPr>
        <p:spPr>
          <a:xfrm>
            <a:off x="644525" y="3314700"/>
            <a:ext cx="4508500" cy="2491243"/>
          </a:xfrm>
          <a:prstGeom prst="roundRect">
            <a:avLst>
              <a:gd name="adj" fmla="val 4292"/>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Title 1">
            <a:extLst>
              <a:ext uri="{FF2B5EF4-FFF2-40B4-BE49-F238E27FC236}">
                <a16:creationId xmlns:a16="http://schemas.microsoft.com/office/drawing/2014/main" id="{FD36DC7A-9B13-A97E-9A30-42F929EDC5E9}"/>
              </a:ext>
            </a:extLst>
          </p:cNvPr>
          <p:cNvSpPr txBox="1">
            <a:spLocks/>
          </p:cNvSpPr>
          <p:nvPr/>
        </p:nvSpPr>
        <p:spPr>
          <a:xfrm>
            <a:off x="957975" y="4867393"/>
            <a:ext cx="1529623" cy="371357"/>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800">
                <a:solidFill>
                  <a:schemeClr val="accent2"/>
                </a:solidFill>
                <a:latin typeface="Onest" pitchFamily="2" charset="0"/>
                <a:ea typeface="+mn-ea"/>
                <a:cs typeface="Wix Madefor Display" panose="020B0503020203020203" pitchFamily="34" charset="0"/>
              </a:rPr>
              <a:t>$2.4M</a:t>
            </a:r>
          </a:p>
        </p:txBody>
      </p:sp>
      <p:sp>
        <p:nvSpPr>
          <p:cNvPr id="76" name="TextBox 75">
            <a:extLst>
              <a:ext uri="{FF2B5EF4-FFF2-40B4-BE49-F238E27FC236}">
                <a16:creationId xmlns:a16="http://schemas.microsoft.com/office/drawing/2014/main" id="{C1FFCD66-BFE0-5881-BB55-9C11A987F56F}"/>
              </a:ext>
            </a:extLst>
          </p:cNvPr>
          <p:cNvSpPr txBox="1"/>
          <p:nvPr/>
        </p:nvSpPr>
        <p:spPr>
          <a:xfrm>
            <a:off x="973005" y="5186232"/>
            <a:ext cx="1529623" cy="302712"/>
          </a:xfrm>
          <a:prstGeom prst="rect">
            <a:avLst/>
          </a:prstGeom>
          <a:noFill/>
        </p:spPr>
        <p:txBody>
          <a:bodyPr wrap="square" rtlCol="0">
            <a:spAutoFit/>
          </a:bodyPr>
          <a:lstStyle/>
          <a:p>
            <a:pPr>
              <a:lnSpc>
                <a:spcPct val="120000"/>
              </a:lnSpc>
            </a:pPr>
            <a:r>
              <a:rPr lang="en-US" sz="1200">
                <a:solidFill>
                  <a:schemeClr val="accent1"/>
                </a:solidFill>
                <a:latin typeface="Onest" pitchFamily="2" charset="0"/>
                <a:cs typeface="Wix Madefor Display" panose="020B0503020203020203" pitchFamily="34" charset="0"/>
              </a:rPr>
              <a:t>Free Cash Flow</a:t>
            </a:r>
          </a:p>
        </p:txBody>
      </p:sp>
      <p:sp>
        <p:nvSpPr>
          <p:cNvPr id="4" name="Title 1">
            <a:extLst>
              <a:ext uri="{FF2B5EF4-FFF2-40B4-BE49-F238E27FC236}">
                <a16:creationId xmlns:a16="http://schemas.microsoft.com/office/drawing/2014/main" id="{89F8ED5D-B19F-4091-9A8C-E4977BEADCA3}"/>
              </a:ext>
            </a:extLst>
          </p:cNvPr>
          <p:cNvSpPr txBox="1">
            <a:spLocks/>
          </p:cNvSpPr>
          <p:nvPr/>
        </p:nvSpPr>
        <p:spPr>
          <a:xfrm>
            <a:off x="957975" y="3645026"/>
            <a:ext cx="1448660" cy="34277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800">
                <a:solidFill>
                  <a:schemeClr val="accent2"/>
                </a:solidFill>
                <a:latin typeface="Onest" pitchFamily="2" charset="0"/>
                <a:ea typeface="+mn-ea"/>
                <a:cs typeface="Wix Madefor Display" panose="020B0503020203020203" pitchFamily="34" charset="0"/>
              </a:rPr>
              <a:t>$55B</a:t>
            </a:r>
          </a:p>
        </p:txBody>
      </p:sp>
      <p:sp>
        <p:nvSpPr>
          <p:cNvPr id="5" name="TextBox 4">
            <a:extLst>
              <a:ext uri="{FF2B5EF4-FFF2-40B4-BE49-F238E27FC236}">
                <a16:creationId xmlns:a16="http://schemas.microsoft.com/office/drawing/2014/main" id="{04E4B3F2-2095-E049-9C66-031928167E6A}"/>
              </a:ext>
            </a:extLst>
          </p:cNvPr>
          <p:cNvSpPr txBox="1"/>
          <p:nvPr/>
        </p:nvSpPr>
        <p:spPr>
          <a:xfrm>
            <a:off x="973005" y="3963865"/>
            <a:ext cx="1448660" cy="302712"/>
          </a:xfrm>
          <a:prstGeom prst="rect">
            <a:avLst/>
          </a:prstGeom>
          <a:noFill/>
        </p:spPr>
        <p:txBody>
          <a:bodyPr wrap="square" rtlCol="0">
            <a:spAutoFit/>
          </a:bodyPr>
          <a:lstStyle/>
          <a:p>
            <a:pPr>
              <a:lnSpc>
                <a:spcPct val="120000"/>
              </a:lnSpc>
            </a:pPr>
            <a:r>
              <a:rPr lang="en-US" sz="1200">
                <a:solidFill>
                  <a:schemeClr val="accent1"/>
                </a:solidFill>
                <a:latin typeface="Onest" pitchFamily="2" charset="0"/>
                <a:cs typeface="Wix Madefor Display" panose="020B0503020203020203" pitchFamily="34" charset="0"/>
              </a:rPr>
              <a:t>Initial Investment</a:t>
            </a:r>
          </a:p>
        </p:txBody>
      </p:sp>
      <p:sp>
        <p:nvSpPr>
          <p:cNvPr id="8" name="Title 1">
            <a:extLst>
              <a:ext uri="{FF2B5EF4-FFF2-40B4-BE49-F238E27FC236}">
                <a16:creationId xmlns:a16="http://schemas.microsoft.com/office/drawing/2014/main" id="{618F741A-54CA-6260-63DF-8ECF4AAADD56}"/>
              </a:ext>
            </a:extLst>
          </p:cNvPr>
          <p:cNvSpPr txBox="1">
            <a:spLocks/>
          </p:cNvSpPr>
          <p:nvPr/>
        </p:nvSpPr>
        <p:spPr>
          <a:xfrm>
            <a:off x="2970940" y="4867393"/>
            <a:ext cx="1529623" cy="365007"/>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800">
                <a:solidFill>
                  <a:schemeClr val="accent2"/>
                </a:solidFill>
                <a:latin typeface="Onest" pitchFamily="2" charset="0"/>
                <a:ea typeface="+mn-ea"/>
                <a:cs typeface="Wix Madefor Display" panose="020B0503020203020203" pitchFamily="34" charset="0"/>
              </a:rPr>
              <a:t>10%</a:t>
            </a:r>
          </a:p>
        </p:txBody>
      </p:sp>
      <p:sp>
        <p:nvSpPr>
          <p:cNvPr id="9" name="TextBox 8">
            <a:extLst>
              <a:ext uri="{FF2B5EF4-FFF2-40B4-BE49-F238E27FC236}">
                <a16:creationId xmlns:a16="http://schemas.microsoft.com/office/drawing/2014/main" id="{68FF7D98-D71C-1297-7856-EE41928AE834}"/>
              </a:ext>
            </a:extLst>
          </p:cNvPr>
          <p:cNvSpPr txBox="1"/>
          <p:nvPr/>
        </p:nvSpPr>
        <p:spPr>
          <a:xfrm>
            <a:off x="2985970" y="5186232"/>
            <a:ext cx="1529623" cy="302712"/>
          </a:xfrm>
          <a:prstGeom prst="rect">
            <a:avLst/>
          </a:prstGeom>
          <a:noFill/>
        </p:spPr>
        <p:txBody>
          <a:bodyPr wrap="square" rtlCol="0">
            <a:spAutoFit/>
          </a:bodyPr>
          <a:lstStyle/>
          <a:p>
            <a:pPr>
              <a:lnSpc>
                <a:spcPct val="120000"/>
              </a:lnSpc>
            </a:pPr>
            <a:r>
              <a:rPr lang="en-US" sz="1200">
                <a:solidFill>
                  <a:schemeClr val="accent1"/>
                </a:solidFill>
                <a:latin typeface="Onest" pitchFamily="2" charset="0"/>
                <a:cs typeface="Wix Madefor Display" panose="020B0503020203020203" pitchFamily="34" charset="0"/>
              </a:rPr>
              <a:t>Initial Investment</a:t>
            </a:r>
          </a:p>
        </p:txBody>
      </p:sp>
      <p:sp>
        <p:nvSpPr>
          <p:cNvPr id="10" name="Title 1">
            <a:extLst>
              <a:ext uri="{FF2B5EF4-FFF2-40B4-BE49-F238E27FC236}">
                <a16:creationId xmlns:a16="http://schemas.microsoft.com/office/drawing/2014/main" id="{B746976D-3CDC-0707-99C8-BF78DBD4CE71}"/>
              </a:ext>
            </a:extLst>
          </p:cNvPr>
          <p:cNvSpPr txBox="1">
            <a:spLocks/>
          </p:cNvSpPr>
          <p:nvPr/>
        </p:nvSpPr>
        <p:spPr>
          <a:xfrm>
            <a:off x="2970940" y="3645026"/>
            <a:ext cx="1448660" cy="34277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800">
                <a:solidFill>
                  <a:schemeClr val="accent2"/>
                </a:solidFill>
                <a:latin typeface="Onest" pitchFamily="2" charset="0"/>
                <a:ea typeface="+mn-ea"/>
                <a:cs typeface="Wix Madefor Display" panose="020B0503020203020203" pitchFamily="34" charset="0"/>
              </a:rPr>
              <a:t>44.3%</a:t>
            </a:r>
          </a:p>
        </p:txBody>
      </p:sp>
      <p:sp>
        <p:nvSpPr>
          <p:cNvPr id="13" name="TextBox 12">
            <a:extLst>
              <a:ext uri="{FF2B5EF4-FFF2-40B4-BE49-F238E27FC236}">
                <a16:creationId xmlns:a16="http://schemas.microsoft.com/office/drawing/2014/main" id="{2011CDB2-7690-78D8-A74D-97C8D3809525}"/>
              </a:ext>
            </a:extLst>
          </p:cNvPr>
          <p:cNvSpPr txBox="1"/>
          <p:nvPr/>
        </p:nvSpPr>
        <p:spPr>
          <a:xfrm>
            <a:off x="2985970" y="3963865"/>
            <a:ext cx="1448660" cy="302712"/>
          </a:xfrm>
          <a:prstGeom prst="rect">
            <a:avLst/>
          </a:prstGeom>
          <a:noFill/>
        </p:spPr>
        <p:txBody>
          <a:bodyPr wrap="square" rtlCol="0">
            <a:spAutoFit/>
          </a:bodyPr>
          <a:lstStyle/>
          <a:p>
            <a:pPr>
              <a:lnSpc>
                <a:spcPct val="120000"/>
              </a:lnSpc>
            </a:pPr>
            <a:r>
              <a:rPr lang="en-US" sz="1200">
                <a:solidFill>
                  <a:schemeClr val="accent1"/>
                </a:solidFill>
                <a:latin typeface="Onest" pitchFamily="2" charset="0"/>
                <a:cs typeface="Wix Madefor Display" panose="020B0503020203020203" pitchFamily="34" charset="0"/>
              </a:rPr>
              <a:t>Profit Margin</a:t>
            </a:r>
          </a:p>
        </p:txBody>
      </p:sp>
      <p:sp>
        <p:nvSpPr>
          <p:cNvPr id="14" name="TextBox 13">
            <a:extLst>
              <a:ext uri="{FF2B5EF4-FFF2-40B4-BE49-F238E27FC236}">
                <a16:creationId xmlns:a16="http://schemas.microsoft.com/office/drawing/2014/main" id="{DB4C8421-6419-29DD-3906-5EE1ED29EB10}"/>
              </a:ext>
            </a:extLst>
          </p:cNvPr>
          <p:cNvSpPr txBox="1"/>
          <p:nvPr/>
        </p:nvSpPr>
        <p:spPr>
          <a:xfrm>
            <a:off x="6410325" y="1737187"/>
            <a:ext cx="2154585" cy="442942"/>
          </a:xfrm>
          <a:prstGeom prst="rect">
            <a:avLst/>
          </a:prstGeom>
          <a:noFill/>
        </p:spPr>
        <p:txBody>
          <a:bodyPr wrap="square" rtlCol="0">
            <a:spAutoFit/>
          </a:bodyPr>
          <a:lstStyle/>
          <a:p>
            <a:pPr>
              <a:lnSpc>
                <a:spcPct val="120000"/>
              </a:lnSpc>
            </a:pPr>
            <a:r>
              <a:rPr lang="en-US" sz="2000" dirty="0">
                <a:solidFill>
                  <a:schemeClr val="accent1"/>
                </a:solidFill>
                <a:latin typeface="Onest" pitchFamily="2" charset="0"/>
                <a:cs typeface="Wix Madefor Display" panose="020B0503020203020203" pitchFamily="34" charset="0"/>
              </a:rPr>
              <a:t>Financials 2024</a:t>
            </a:r>
          </a:p>
        </p:txBody>
      </p:sp>
      <p:sp>
        <p:nvSpPr>
          <p:cNvPr id="15" name="TextBox 14">
            <a:extLst>
              <a:ext uri="{FF2B5EF4-FFF2-40B4-BE49-F238E27FC236}">
                <a16:creationId xmlns:a16="http://schemas.microsoft.com/office/drawing/2014/main" id="{55120576-87C4-E093-BAE7-B4518C3FD8FC}"/>
              </a:ext>
            </a:extLst>
          </p:cNvPr>
          <p:cNvSpPr txBox="1"/>
          <p:nvPr/>
        </p:nvSpPr>
        <p:spPr>
          <a:xfrm>
            <a:off x="6410325" y="2194307"/>
            <a:ext cx="5023081" cy="261162"/>
          </a:xfrm>
          <a:prstGeom prst="rect">
            <a:avLst/>
          </a:prstGeom>
          <a:noFill/>
        </p:spPr>
        <p:txBody>
          <a:bodyPr wrap="square" rtlCol="0">
            <a:spAutoFit/>
          </a:bodyPr>
          <a:lstStyle/>
          <a:p>
            <a:pPr>
              <a:lnSpc>
                <a:spcPct val="90000"/>
              </a:lnSpc>
              <a:spcAft>
                <a:spcPts val="1200"/>
              </a:spcAft>
            </a:pPr>
            <a:r>
              <a:rPr lang="en-US" sz="1200">
                <a:solidFill>
                  <a:schemeClr val="accent6"/>
                </a:solidFill>
                <a:latin typeface="Onest" pitchFamily="2" charset="0"/>
              </a:rPr>
              <a:t>Rapid MRR growth, 3x YoY, currently growing 10% MoM</a:t>
            </a:r>
          </a:p>
        </p:txBody>
      </p:sp>
    </p:spTree>
    <p:extLst>
      <p:ext uri="{BB962C8B-B14F-4D97-AF65-F5344CB8AC3E}">
        <p14:creationId xmlns:p14="http://schemas.microsoft.com/office/powerpoint/2010/main" val="26236765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4D425-BFF4-BAE1-E34B-CCC8171AB853}"/>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535B0587-5D92-CE5F-236D-57B0388E82BB}"/>
              </a:ext>
            </a:extLst>
          </p:cNvPr>
          <p:cNvSpPr/>
          <p:nvPr/>
        </p:nvSpPr>
        <p:spPr>
          <a:xfrm>
            <a:off x="651768" y="1143000"/>
            <a:ext cx="10924282" cy="237817"/>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4">
            <a:extLst>
              <a:ext uri="{FF2B5EF4-FFF2-40B4-BE49-F238E27FC236}">
                <a16:creationId xmlns:a16="http://schemas.microsoft.com/office/drawing/2014/main" id="{F88EB5E4-2111-CFED-1990-202C30626A5A}"/>
              </a:ext>
            </a:extLst>
          </p:cNvPr>
          <p:cNvSpPr txBox="1">
            <a:spLocks/>
          </p:cNvSpPr>
          <p:nvPr/>
        </p:nvSpPr>
        <p:spPr>
          <a:xfrm>
            <a:off x="526302" y="542926"/>
            <a:ext cx="6255498"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pc="-150">
                <a:solidFill>
                  <a:schemeClr val="accent1"/>
                </a:solidFill>
                <a:latin typeface="Onest" pitchFamily="2" charset="0"/>
              </a:rPr>
              <a:t>Statement of Profit &amp; Loss</a:t>
            </a:r>
            <a:r>
              <a:rPr kumimoji="0" lang="en-US" b="0" i="0" u="none" strike="noStrike" kern="1200" cap="none" spc="-150" normalizeH="0" baseline="0" noProof="0">
                <a:ln>
                  <a:noFill/>
                </a:ln>
                <a:solidFill>
                  <a:schemeClr val="accent2"/>
                </a:solidFill>
                <a:effectLst/>
                <a:uLnTx/>
                <a:uFillTx/>
                <a:latin typeface="Onest" pitchFamily="2" charset="0"/>
              </a:rPr>
              <a:t>.</a:t>
            </a:r>
          </a:p>
        </p:txBody>
      </p:sp>
      <p:sp>
        <p:nvSpPr>
          <p:cNvPr id="12" name="Title 4">
            <a:extLst>
              <a:ext uri="{FF2B5EF4-FFF2-40B4-BE49-F238E27FC236}">
                <a16:creationId xmlns:a16="http://schemas.microsoft.com/office/drawing/2014/main" id="{9E1B31E1-B760-FE7B-48E8-B00EDA8DD785}"/>
              </a:ext>
            </a:extLst>
          </p:cNvPr>
          <p:cNvSpPr txBox="1">
            <a:spLocks/>
          </p:cNvSpPr>
          <p:nvPr/>
        </p:nvSpPr>
        <p:spPr>
          <a:xfrm>
            <a:off x="526301" y="285750"/>
            <a:ext cx="2131173"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a:ln>
                  <a:noFill/>
                </a:ln>
                <a:solidFill>
                  <a:schemeClr val="accent2"/>
                </a:solidFill>
                <a:effectLst/>
                <a:uLnTx/>
                <a:uFillTx/>
                <a:latin typeface="Onest ExtraBold" pitchFamily="2" charset="0"/>
              </a:rPr>
              <a:t>FINANCIALS</a:t>
            </a:r>
          </a:p>
        </p:txBody>
      </p:sp>
      <p:graphicFrame>
        <p:nvGraphicFramePr>
          <p:cNvPr id="2" name="Table 1">
            <a:extLst>
              <a:ext uri="{FF2B5EF4-FFF2-40B4-BE49-F238E27FC236}">
                <a16:creationId xmlns:a16="http://schemas.microsoft.com/office/drawing/2014/main" id="{434D6295-01C8-B249-A4BF-6AD550E6DA51}"/>
              </a:ext>
            </a:extLst>
          </p:cNvPr>
          <p:cNvGraphicFramePr>
            <a:graphicFrameLocks noGrp="1"/>
          </p:cNvGraphicFramePr>
          <p:nvPr>
            <p:extLst>
              <p:ext uri="{D42A27DB-BD31-4B8C-83A1-F6EECF244321}">
                <p14:modId xmlns:p14="http://schemas.microsoft.com/office/powerpoint/2010/main" val="3482667949"/>
              </p:ext>
            </p:extLst>
          </p:nvPr>
        </p:nvGraphicFramePr>
        <p:xfrm>
          <a:off x="635000" y="1152525"/>
          <a:ext cx="10922000" cy="5099059"/>
        </p:xfrm>
        <a:graphic>
          <a:graphicData uri="http://schemas.openxmlformats.org/drawingml/2006/table">
            <a:tbl>
              <a:tblPr/>
              <a:tblGrid>
                <a:gridCol w="4728487">
                  <a:extLst>
                    <a:ext uri="{9D8B030D-6E8A-4147-A177-3AD203B41FA5}">
                      <a16:colId xmlns:a16="http://schemas.microsoft.com/office/drawing/2014/main" val="198208669"/>
                    </a:ext>
                  </a:extLst>
                </a:gridCol>
                <a:gridCol w="1349425">
                  <a:extLst>
                    <a:ext uri="{9D8B030D-6E8A-4147-A177-3AD203B41FA5}">
                      <a16:colId xmlns:a16="http://schemas.microsoft.com/office/drawing/2014/main" val="3074865228"/>
                    </a:ext>
                  </a:extLst>
                </a:gridCol>
                <a:gridCol w="2422044">
                  <a:extLst>
                    <a:ext uri="{9D8B030D-6E8A-4147-A177-3AD203B41FA5}">
                      <a16:colId xmlns:a16="http://schemas.microsoft.com/office/drawing/2014/main" val="2999586173"/>
                    </a:ext>
                  </a:extLst>
                </a:gridCol>
                <a:gridCol w="2422044">
                  <a:extLst>
                    <a:ext uri="{9D8B030D-6E8A-4147-A177-3AD203B41FA5}">
                      <a16:colId xmlns:a16="http://schemas.microsoft.com/office/drawing/2014/main" val="2154821941"/>
                    </a:ext>
                  </a:extLst>
                </a:gridCol>
              </a:tblGrid>
              <a:tr h="234451">
                <a:tc>
                  <a:txBody>
                    <a:bodyPr/>
                    <a:lstStyle/>
                    <a:p>
                      <a:pPr algn="l" fontAlgn="b"/>
                      <a:r>
                        <a:rPr lang="en-US" sz="900" b="0" i="0" u="none" strike="noStrike">
                          <a:solidFill>
                            <a:schemeClr val="bg1"/>
                          </a:solidFill>
                          <a:effectLst/>
                          <a:latin typeface="Onest ExtraBold" pitchFamily="2" charset="0"/>
                        </a:rPr>
                        <a:t>Particulars</a:t>
                      </a:r>
                    </a:p>
                  </a:txBody>
                  <a:tcPr marT="18288" marB="18288" anchor="ctr">
                    <a:lnL>
                      <a:noFill/>
                    </a:lnL>
                    <a:lnR w="6350" cap="flat" cmpd="sng" algn="ctr">
                      <a:solidFill>
                        <a:schemeClr val="bg1">
                          <a:lumMod val="85000"/>
                        </a:schemeClr>
                      </a:solidFill>
                      <a:prstDash val="solid"/>
                      <a:round/>
                      <a:headEnd type="none" w="med" len="med"/>
                      <a:tailEnd type="none" w="med" len="med"/>
                    </a:lnR>
                    <a:lnT>
                      <a:noFill/>
                    </a:lnT>
                    <a:lnB>
                      <a:noFill/>
                    </a:lnB>
                    <a:noFill/>
                  </a:tcPr>
                </a:tc>
                <a:tc>
                  <a:txBody>
                    <a:bodyPr/>
                    <a:lstStyle/>
                    <a:p>
                      <a:pPr algn="ctr" fontAlgn="b"/>
                      <a:r>
                        <a:rPr lang="en-US" sz="900" b="0" i="0" u="none" strike="noStrike">
                          <a:solidFill>
                            <a:schemeClr val="bg1"/>
                          </a:solidFill>
                          <a:effectLst/>
                          <a:latin typeface="Onest ExtraBold" pitchFamily="2" charset="0"/>
                        </a:rPr>
                        <a:t>Note No.</a:t>
                      </a:r>
                    </a:p>
                  </a:txBody>
                  <a:tcPr marT="18288" marB="18288" anchor="ctr">
                    <a:lnL w="6350" cap="flat" cmpd="sng" algn="ctr">
                      <a:solidFill>
                        <a:schemeClr val="bg1">
                          <a:lumMod val="85000"/>
                        </a:schemeClr>
                      </a:solidFill>
                      <a:prstDash val="solid"/>
                      <a:round/>
                      <a:headEnd type="none" w="med" len="med"/>
                      <a:tailEnd type="none" w="med" len="med"/>
                    </a:lnL>
                    <a:lnR>
                      <a:noFill/>
                    </a:lnR>
                    <a:lnT>
                      <a:noFill/>
                    </a:lnT>
                    <a:lnB>
                      <a:noFill/>
                    </a:lnB>
                    <a:noFill/>
                  </a:tcPr>
                </a:tc>
                <a:tc>
                  <a:txBody>
                    <a:bodyPr/>
                    <a:lstStyle/>
                    <a:p>
                      <a:pPr algn="r" fontAlgn="b"/>
                      <a:r>
                        <a:rPr lang="en-US" sz="900" b="0" i="0" u="none" strike="noStrike">
                          <a:solidFill>
                            <a:schemeClr val="bg1"/>
                          </a:solidFill>
                          <a:effectLst/>
                          <a:latin typeface="Onest ExtraBold" pitchFamily="2" charset="0"/>
                        </a:rPr>
                        <a:t>Year ended March 31, 2024</a:t>
                      </a:r>
                    </a:p>
                  </a:txBody>
                  <a:tcPr marT="18288" marB="18288" anchor="ctr">
                    <a:lnL>
                      <a:noFill/>
                    </a:lnL>
                    <a:lnR>
                      <a:noFill/>
                    </a:lnR>
                    <a:lnT>
                      <a:noFill/>
                    </a:lnT>
                    <a:lnB>
                      <a:noFill/>
                    </a:lnB>
                    <a:noFill/>
                  </a:tcPr>
                </a:tc>
                <a:tc>
                  <a:txBody>
                    <a:bodyPr/>
                    <a:lstStyle/>
                    <a:p>
                      <a:pPr algn="r" fontAlgn="b"/>
                      <a:r>
                        <a:rPr lang="en-US" sz="900" b="0" i="0" u="none" strike="noStrike">
                          <a:solidFill>
                            <a:schemeClr val="bg1"/>
                          </a:solidFill>
                          <a:effectLst/>
                          <a:latin typeface="Onest ExtraBold" pitchFamily="2" charset="0"/>
                        </a:rPr>
                        <a:t>Year ended March 31, 2023</a:t>
                      </a:r>
                    </a:p>
                  </a:txBody>
                  <a:tcPr marL="365760" marT="18288" marB="18288" anchor="ctr">
                    <a:lnL>
                      <a:noFill/>
                    </a:lnL>
                    <a:lnR>
                      <a:noFill/>
                    </a:lnR>
                    <a:lnT>
                      <a:noFill/>
                    </a:lnT>
                    <a:lnB>
                      <a:noFill/>
                    </a:lnB>
                    <a:noFill/>
                  </a:tcPr>
                </a:tc>
                <a:extLst>
                  <a:ext uri="{0D108BD9-81ED-4DB2-BD59-A6C34878D82A}">
                    <a16:rowId xmlns:a16="http://schemas.microsoft.com/office/drawing/2014/main" val="2730567293"/>
                  </a:ext>
                </a:extLst>
              </a:tr>
              <a:tr h="164097">
                <a:tc>
                  <a:txBody>
                    <a:bodyPr/>
                    <a:lstStyle/>
                    <a:p>
                      <a:pPr algn="l" fontAlgn="b"/>
                      <a:r>
                        <a:rPr lang="en-US" sz="900" b="0" i="0" u="none" strike="noStrike">
                          <a:solidFill>
                            <a:schemeClr val="accent2"/>
                          </a:solidFill>
                          <a:effectLst/>
                          <a:latin typeface="Onest ExtraBold" pitchFamily="2" charset="0"/>
                        </a:rPr>
                        <a:t>REVENUE</a:t>
                      </a:r>
                    </a:p>
                  </a:txBody>
                  <a:tcPr marT="18288" marB="18288" anchor="ctr">
                    <a:lnL>
                      <a:noFill/>
                    </a:lnL>
                    <a:lnR w="6350" cap="flat" cmpd="sng" algn="ctr">
                      <a:solidFill>
                        <a:schemeClr val="bg1">
                          <a:lumMod val="85000"/>
                        </a:schemeClr>
                      </a:solidFill>
                      <a:prstDash val="solid"/>
                      <a:round/>
                      <a:headEnd type="none" w="med" len="med"/>
                      <a:tailEnd type="none" w="med" len="med"/>
                    </a:lnR>
                    <a:lnT>
                      <a:noFill/>
                    </a:lnT>
                    <a:lnB w="6350" cap="flat" cmpd="sng" algn="ctr">
                      <a:solidFill>
                        <a:schemeClr val="bg1">
                          <a:lumMod val="85000"/>
                        </a:schemeClr>
                      </a:solidFill>
                      <a:prstDash val="solid"/>
                      <a:round/>
                      <a:headEnd type="none" w="med" len="med"/>
                      <a:tailEnd type="none" w="med" len="med"/>
                    </a:lnB>
                    <a:noFill/>
                  </a:tcPr>
                </a:tc>
                <a:tc>
                  <a:txBody>
                    <a:bodyPr/>
                    <a:lstStyle/>
                    <a:p>
                      <a:pPr algn="ctr" fontAlgn="b"/>
                      <a:endParaRPr lang="en-US" sz="900" b="0" i="0" u="none" strike="noStrike">
                        <a:solidFill>
                          <a:schemeClr val="accent1"/>
                        </a:solidFill>
                        <a:effectLst/>
                        <a:latin typeface="Onest" pitchFamily="2" charset="0"/>
                      </a:endParaRPr>
                    </a:p>
                  </a:txBody>
                  <a:tcPr marT="18288" marB="18288" anchor="ctr">
                    <a:lnL w="6350" cap="flat" cmpd="sng" algn="ctr">
                      <a:solidFill>
                        <a:schemeClr val="bg1">
                          <a:lumMod val="85000"/>
                        </a:schemeClr>
                      </a:solidFill>
                      <a:prstDash val="solid"/>
                      <a:round/>
                      <a:headEnd type="none" w="med" len="med"/>
                      <a:tailEnd type="none" w="med" len="med"/>
                    </a:lnL>
                    <a:lnR>
                      <a:noFill/>
                    </a:lnR>
                    <a:lnT>
                      <a:noFill/>
                    </a:lnT>
                    <a:lnB w="6350" cap="flat" cmpd="sng" algn="ctr">
                      <a:solidFill>
                        <a:schemeClr val="bg1">
                          <a:lumMod val="85000"/>
                        </a:schemeClr>
                      </a:solidFill>
                      <a:prstDash val="solid"/>
                      <a:round/>
                      <a:headEnd type="none" w="med" len="med"/>
                      <a:tailEnd type="none" w="med" len="med"/>
                    </a:lnB>
                    <a:noFill/>
                  </a:tcPr>
                </a:tc>
                <a:tc>
                  <a:txBody>
                    <a:bodyPr/>
                    <a:lstStyle/>
                    <a:p>
                      <a:pPr algn="r" fontAlgn="b"/>
                      <a:endParaRPr lang="en-US" sz="900" b="0" i="0" u="none" strike="noStrike">
                        <a:solidFill>
                          <a:schemeClr val="accent1"/>
                        </a:solidFill>
                        <a:effectLst/>
                        <a:latin typeface="Onest" pitchFamily="2" charset="0"/>
                      </a:endParaRPr>
                    </a:p>
                  </a:txBody>
                  <a:tcPr marT="18288" marB="18288" anchor="ctr">
                    <a:lnL>
                      <a:noFill/>
                    </a:lnL>
                    <a:lnR>
                      <a:noFill/>
                    </a:lnR>
                    <a:lnT>
                      <a:noFill/>
                    </a:lnT>
                    <a:lnB w="6350" cap="flat" cmpd="sng" algn="ctr">
                      <a:solidFill>
                        <a:schemeClr val="bg1">
                          <a:lumMod val="85000"/>
                        </a:schemeClr>
                      </a:solidFill>
                      <a:prstDash val="solid"/>
                      <a:round/>
                      <a:headEnd type="none" w="med" len="med"/>
                      <a:tailEnd type="none" w="med" len="med"/>
                    </a:lnB>
                    <a:noFill/>
                  </a:tcPr>
                </a:tc>
                <a:tc>
                  <a:txBody>
                    <a:bodyPr/>
                    <a:lstStyle/>
                    <a:p>
                      <a:pPr algn="r" fontAlgn="b"/>
                      <a:endParaRPr lang="en-US" sz="900" b="0" i="0" u="none" strike="noStrike">
                        <a:solidFill>
                          <a:schemeClr val="accent1"/>
                        </a:solidFill>
                        <a:effectLst/>
                        <a:latin typeface="Onest" pitchFamily="2" charset="0"/>
                      </a:endParaRPr>
                    </a:p>
                  </a:txBody>
                  <a:tcPr marL="365760" marT="18288" marB="18288" anchor="ctr">
                    <a:lnL>
                      <a:noFill/>
                    </a:lnL>
                    <a:lnR>
                      <a:noFill/>
                    </a:lnR>
                    <a:lnT>
                      <a:noFill/>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551150307"/>
                  </a:ext>
                </a:extLst>
              </a:tr>
              <a:tr h="164097">
                <a:tc>
                  <a:txBody>
                    <a:bodyPr/>
                    <a:lstStyle/>
                    <a:p>
                      <a:pPr marL="137160" algn="l" fontAlgn="b"/>
                      <a:r>
                        <a:rPr lang="en-US" sz="900" b="0" i="0" u="none" strike="noStrike">
                          <a:solidFill>
                            <a:schemeClr val="accent1"/>
                          </a:solidFill>
                          <a:effectLst/>
                          <a:latin typeface="Onest" pitchFamily="2" charset="0"/>
                        </a:rPr>
                        <a:t>Sale of products</a:t>
                      </a: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ctr" fontAlgn="b"/>
                      <a:endParaRPr lang="en-US" sz="900" b="0" i="0" u="none" strike="noStrike">
                        <a:solidFill>
                          <a:schemeClr val="accent1"/>
                        </a:solidFill>
                        <a:effectLst/>
                        <a:latin typeface="Onest" pitchFamily="2" charset="0"/>
                      </a:endParaRP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38,041.27</a:t>
                      </a:r>
                    </a:p>
                  </a:txBody>
                  <a:tcPr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32,949.37</a:t>
                      </a:r>
                    </a:p>
                  </a:txBody>
                  <a:tcPr marL="365760"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620152400"/>
                  </a:ext>
                </a:extLst>
              </a:tr>
              <a:tr h="164097">
                <a:tc>
                  <a:txBody>
                    <a:bodyPr/>
                    <a:lstStyle/>
                    <a:p>
                      <a:pPr marL="137160" algn="l" fontAlgn="b"/>
                      <a:r>
                        <a:rPr lang="en-US" sz="900" b="0" i="0" u="none" strike="noStrike">
                          <a:solidFill>
                            <a:schemeClr val="accent1"/>
                          </a:solidFill>
                          <a:effectLst/>
                          <a:latin typeface="Onest" pitchFamily="2" charset="0"/>
                        </a:rPr>
                        <a:t>Less: Excise duty</a:t>
                      </a: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ctr" fontAlgn="b"/>
                      <a:endParaRPr lang="en-US" sz="900" b="0" i="0" u="none" strike="noStrike">
                        <a:solidFill>
                          <a:schemeClr val="accent1"/>
                        </a:solidFill>
                        <a:effectLst/>
                        <a:latin typeface="Onest" pitchFamily="2" charset="0"/>
                      </a:endParaRP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4,005.15</a:t>
                      </a:r>
                    </a:p>
                  </a:txBody>
                  <a:tcPr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3,512.45</a:t>
                      </a:r>
                    </a:p>
                  </a:txBody>
                  <a:tcPr marL="365760"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937378167"/>
                  </a:ext>
                </a:extLst>
              </a:tr>
              <a:tr h="164097">
                <a:tc>
                  <a:txBody>
                    <a:bodyPr/>
                    <a:lstStyle/>
                    <a:p>
                      <a:pPr marL="137160" algn="l" fontAlgn="b"/>
                      <a:r>
                        <a:rPr lang="en-US" sz="900" b="0" i="0" u="none" strike="noStrike">
                          <a:solidFill>
                            <a:schemeClr val="accent1"/>
                          </a:solidFill>
                          <a:effectLst/>
                          <a:latin typeface="Onest" pitchFamily="2" charset="0"/>
                        </a:rPr>
                        <a:t>Net sale of products</a:t>
                      </a: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ctr" fontAlgn="b"/>
                      <a:endParaRPr lang="en-US" sz="900" b="0" i="0" u="none" strike="noStrike">
                        <a:solidFill>
                          <a:schemeClr val="accent1"/>
                        </a:solidFill>
                        <a:effectLst/>
                        <a:latin typeface="Onest" pitchFamily="2" charset="0"/>
                      </a:endParaRP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34,036.12</a:t>
                      </a:r>
                    </a:p>
                  </a:txBody>
                  <a:tcPr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29,436.92</a:t>
                      </a:r>
                    </a:p>
                  </a:txBody>
                  <a:tcPr marL="365760"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779314728"/>
                  </a:ext>
                </a:extLst>
              </a:tr>
              <a:tr h="164097">
                <a:tc>
                  <a:txBody>
                    <a:bodyPr/>
                    <a:lstStyle/>
                    <a:p>
                      <a:pPr marL="137160" algn="l" fontAlgn="b"/>
                      <a:r>
                        <a:rPr lang="en-US" sz="900" b="0" i="0" u="none" strike="noStrike">
                          <a:solidFill>
                            <a:schemeClr val="accent1"/>
                          </a:solidFill>
                          <a:effectLst/>
                          <a:latin typeface="Onest" pitchFamily="2" charset="0"/>
                        </a:rPr>
                        <a:t>Sale of services</a:t>
                      </a: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ctr" fontAlgn="b"/>
                      <a:endParaRPr lang="en-US" sz="900" b="0" i="0" u="none" strike="noStrike">
                        <a:solidFill>
                          <a:schemeClr val="accent1"/>
                        </a:solidFill>
                        <a:effectLst/>
                        <a:latin typeface="Onest" pitchFamily="2" charset="0"/>
                      </a:endParaRP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309.32</a:t>
                      </a:r>
                    </a:p>
                  </a:txBody>
                  <a:tcPr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137.02</a:t>
                      </a:r>
                    </a:p>
                  </a:txBody>
                  <a:tcPr marL="365760"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633904277"/>
                  </a:ext>
                </a:extLst>
              </a:tr>
              <a:tr h="164097">
                <a:tc>
                  <a:txBody>
                    <a:bodyPr/>
                    <a:lstStyle/>
                    <a:p>
                      <a:pPr marL="137160" algn="l" fontAlgn="b"/>
                      <a:r>
                        <a:rPr lang="en-US" sz="900" b="0" i="0" u="none" strike="noStrike">
                          <a:solidFill>
                            <a:schemeClr val="accent1"/>
                          </a:solidFill>
                          <a:effectLst/>
                          <a:latin typeface="Onest" pitchFamily="2" charset="0"/>
                        </a:rPr>
                        <a:t>Other operating revenue</a:t>
                      </a: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ctr" fontAlgn="b"/>
                      <a:endParaRPr lang="en-US" sz="900" b="0" i="0" u="none" strike="noStrike">
                        <a:solidFill>
                          <a:schemeClr val="accent1"/>
                        </a:solidFill>
                        <a:effectLst/>
                        <a:latin typeface="Onest" pitchFamily="2" charset="0"/>
                      </a:endParaRP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21.15</a:t>
                      </a:r>
                    </a:p>
                  </a:txBody>
                  <a:tcPr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15.21</a:t>
                      </a:r>
                    </a:p>
                  </a:txBody>
                  <a:tcPr marL="365760"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643960222"/>
                  </a:ext>
                </a:extLst>
              </a:tr>
              <a:tr h="164097">
                <a:tc>
                  <a:txBody>
                    <a:bodyPr/>
                    <a:lstStyle/>
                    <a:p>
                      <a:pPr marL="137160" algn="l" fontAlgn="b"/>
                      <a:r>
                        <a:rPr lang="en-US" sz="900" b="0" i="0" u="none" strike="noStrike">
                          <a:solidFill>
                            <a:schemeClr val="accent1"/>
                          </a:solidFill>
                          <a:effectLst/>
                          <a:latin typeface="Onest" pitchFamily="2" charset="0"/>
                        </a:rPr>
                        <a:t>Net revenue from operations</a:t>
                      </a: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ctr" fontAlgn="b"/>
                      <a:r>
                        <a:rPr lang="en-US" sz="900" b="0" i="0" u="none" strike="noStrike">
                          <a:solidFill>
                            <a:schemeClr val="accent1"/>
                          </a:solidFill>
                          <a:effectLst/>
                          <a:latin typeface="Onest" pitchFamily="2" charset="0"/>
                        </a:rPr>
                        <a:t>17</a:t>
                      </a: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34,366.59</a:t>
                      </a:r>
                    </a:p>
                  </a:txBody>
                  <a:tcPr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29,589.15</a:t>
                      </a:r>
                    </a:p>
                  </a:txBody>
                  <a:tcPr marL="365760"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314794105"/>
                  </a:ext>
                </a:extLst>
              </a:tr>
              <a:tr h="164097">
                <a:tc>
                  <a:txBody>
                    <a:bodyPr/>
                    <a:lstStyle/>
                    <a:p>
                      <a:pPr marL="137160" algn="l" fontAlgn="b"/>
                      <a:r>
                        <a:rPr lang="en-US" sz="900" b="0" i="0" u="none" strike="noStrike">
                          <a:solidFill>
                            <a:schemeClr val="accent1"/>
                          </a:solidFill>
                          <a:effectLst/>
                          <a:latin typeface="Onest" pitchFamily="2" charset="0"/>
                        </a:rPr>
                        <a:t>Other income</a:t>
                      </a: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ctr" fontAlgn="b"/>
                      <a:r>
                        <a:rPr lang="en-US" sz="900" b="0" i="0" u="none" strike="noStrike">
                          <a:solidFill>
                            <a:schemeClr val="accent1"/>
                          </a:solidFill>
                          <a:effectLst/>
                          <a:latin typeface="Onest" pitchFamily="2" charset="0"/>
                        </a:rPr>
                        <a:t>18</a:t>
                      </a: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455.14</a:t>
                      </a:r>
                    </a:p>
                  </a:txBody>
                  <a:tcPr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465.51</a:t>
                      </a:r>
                    </a:p>
                  </a:txBody>
                  <a:tcPr marL="365760"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noFill/>
                  </a:tcPr>
                </a:tc>
                <a:extLst>
                  <a:ext uri="{0D108BD9-81ED-4DB2-BD59-A6C34878D82A}">
                    <a16:rowId xmlns:a16="http://schemas.microsoft.com/office/drawing/2014/main" val="2999491415"/>
                  </a:ext>
                </a:extLst>
              </a:tr>
              <a:tr h="164097">
                <a:tc>
                  <a:txBody>
                    <a:bodyPr/>
                    <a:lstStyle/>
                    <a:p>
                      <a:pPr algn="l" fontAlgn="b"/>
                      <a:r>
                        <a:rPr lang="en-US" sz="900" b="0" i="0" u="none" strike="noStrike">
                          <a:solidFill>
                            <a:schemeClr val="accent1"/>
                          </a:solidFill>
                          <a:effectLst/>
                          <a:latin typeface="Onest ExtraBold" pitchFamily="2" charset="0"/>
                        </a:rPr>
                        <a:t>Total Revenue</a:t>
                      </a: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accent5"/>
                    </a:solidFill>
                  </a:tcPr>
                </a:tc>
                <a:tc>
                  <a:txBody>
                    <a:bodyPr/>
                    <a:lstStyle/>
                    <a:p>
                      <a:pPr algn="ctr" fontAlgn="b"/>
                      <a:endParaRPr lang="en-US" sz="900" b="0" i="0" u="none" strike="noStrike">
                        <a:solidFill>
                          <a:schemeClr val="accent1"/>
                        </a:solidFill>
                        <a:effectLst/>
                        <a:latin typeface="Onest ExtraBold" pitchFamily="2" charset="0"/>
                      </a:endParaRP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accent5"/>
                    </a:solidFill>
                  </a:tcPr>
                </a:tc>
                <a:tc>
                  <a:txBody>
                    <a:bodyPr/>
                    <a:lstStyle/>
                    <a:p>
                      <a:pPr algn="r" fontAlgn="b"/>
                      <a:r>
                        <a:rPr lang="en-US" sz="900" b="0" i="0" u="none" strike="noStrike">
                          <a:solidFill>
                            <a:schemeClr val="accent1"/>
                          </a:solidFill>
                          <a:effectLst/>
                          <a:latin typeface="Onest ExtraBold" pitchFamily="2" charset="0"/>
                        </a:rPr>
                        <a:t>34,821.73</a:t>
                      </a:r>
                    </a:p>
                  </a:txBody>
                  <a:tcPr marT="18288" marB="18288"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accent5"/>
                    </a:solidFill>
                  </a:tcPr>
                </a:tc>
                <a:tc>
                  <a:txBody>
                    <a:bodyPr/>
                    <a:lstStyle/>
                    <a:p>
                      <a:pPr algn="r" fontAlgn="b"/>
                      <a:r>
                        <a:rPr lang="en-US" sz="900" b="0" i="0" u="none" strike="noStrike">
                          <a:solidFill>
                            <a:schemeClr val="accent1"/>
                          </a:solidFill>
                          <a:effectLst/>
                          <a:latin typeface="Onest ExtraBold" pitchFamily="2" charset="0"/>
                        </a:rPr>
                        <a:t>30,054.66</a:t>
                      </a:r>
                    </a:p>
                  </a:txBody>
                  <a:tcPr marL="365760" marT="18288" marB="18288"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accent5"/>
                    </a:solidFill>
                  </a:tcPr>
                </a:tc>
                <a:extLst>
                  <a:ext uri="{0D108BD9-81ED-4DB2-BD59-A6C34878D82A}">
                    <a16:rowId xmlns:a16="http://schemas.microsoft.com/office/drawing/2014/main" val="3712621829"/>
                  </a:ext>
                </a:extLst>
              </a:tr>
              <a:tr h="164097">
                <a:tc>
                  <a:txBody>
                    <a:bodyPr/>
                    <a:lstStyle/>
                    <a:p>
                      <a:pPr marL="0" algn="l" defTabSz="914400" rtl="0" eaLnBrk="1" fontAlgn="b" latinLnBrk="0" hangingPunct="1"/>
                      <a:r>
                        <a:rPr lang="en-US" sz="900" b="0" i="0" u="none" strike="noStrike" kern="1200">
                          <a:solidFill>
                            <a:schemeClr val="accent2"/>
                          </a:solidFill>
                          <a:effectLst/>
                          <a:latin typeface="Onest ExtraBold" pitchFamily="2" charset="0"/>
                          <a:ea typeface="+mn-ea"/>
                          <a:cs typeface="+mn-cs"/>
                        </a:rPr>
                        <a:t>EXPENSES</a:t>
                      </a: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ctr" fontAlgn="b"/>
                      <a:endParaRPr lang="en-US" sz="900" b="0" i="0" u="none" strike="noStrike">
                        <a:solidFill>
                          <a:schemeClr val="accent1"/>
                        </a:solidFill>
                        <a:effectLst/>
                        <a:latin typeface="Onest" pitchFamily="2" charset="0"/>
                      </a:endParaRP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endParaRPr lang="en-US" sz="900" b="0" i="0" u="none" strike="noStrike">
                        <a:solidFill>
                          <a:schemeClr val="accent1"/>
                        </a:solidFill>
                        <a:effectLst/>
                        <a:latin typeface="Onest" pitchFamily="2" charset="0"/>
                      </a:endParaRPr>
                    </a:p>
                  </a:txBody>
                  <a:tcPr marT="18288" marB="18288" anchor="ctr">
                    <a:lnL>
                      <a:noFill/>
                    </a:lnL>
                    <a:lnR>
                      <a:noFill/>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endParaRPr lang="en-US" sz="900" b="0" i="0" u="none" strike="noStrike">
                        <a:solidFill>
                          <a:schemeClr val="accent1"/>
                        </a:solidFill>
                        <a:effectLst/>
                        <a:latin typeface="Onest" pitchFamily="2" charset="0"/>
                      </a:endParaRPr>
                    </a:p>
                  </a:txBody>
                  <a:tcPr marL="365760" marT="18288" marB="18288" anchor="ctr">
                    <a:lnL>
                      <a:noFill/>
                    </a:lnL>
                    <a:lnR>
                      <a:noFill/>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168185767"/>
                  </a:ext>
                </a:extLst>
              </a:tr>
              <a:tr h="164097">
                <a:tc>
                  <a:txBody>
                    <a:bodyPr/>
                    <a:lstStyle/>
                    <a:p>
                      <a:pPr marL="137160" algn="l" fontAlgn="b"/>
                      <a:r>
                        <a:rPr lang="en-US" sz="900" b="0" i="0" u="none" strike="noStrike">
                          <a:solidFill>
                            <a:schemeClr val="accent1"/>
                          </a:solidFill>
                          <a:effectLst/>
                          <a:latin typeface="Onest" pitchFamily="2" charset="0"/>
                        </a:rPr>
                        <a:t>Cost of materials consumed</a:t>
                      </a: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ctr" fontAlgn="b"/>
                      <a:r>
                        <a:rPr lang="en-US" sz="900" b="0" i="0" u="none" strike="noStrike">
                          <a:solidFill>
                            <a:schemeClr val="accent1"/>
                          </a:solidFill>
                          <a:effectLst/>
                          <a:latin typeface="Onest" pitchFamily="2" charset="0"/>
                        </a:rPr>
                        <a:t>19</a:t>
                      </a: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21,011.95</a:t>
                      </a:r>
                    </a:p>
                  </a:txBody>
                  <a:tcPr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17,603.12</a:t>
                      </a:r>
                    </a:p>
                  </a:txBody>
                  <a:tcPr marL="365760"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25941489"/>
                  </a:ext>
                </a:extLst>
              </a:tr>
              <a:tr h="164097">
                <a:tc>
                  <a:txBody>
                    <a:bodyPr/>
                    <a:lstStyle/>
                    <a:p>
                      <a:pPr marL="137160" algn="l" fontAlgn="b"/>
                      <a:r>
                        <a:rPr lang="en-US" sz="900" b="0" i="0" u="none" strike="noStrike">
                          <a:solidFill>
                            <a:schemeClr val="accent1"/>
                          </a:solidFill>
                          <a:effectLst/>
                          <a:latin typeface="Onest" pitchFamily="2" charset="0"/>
                        </a:rPr>
                        <a:t>Purchases of stock-in-trade</a:t>
                      </a: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ctr" fontAlgn="b"/>
                      <a:r>
                        <a:rPr lang="en-US" sz="900" b="0" i="0" u="none" strike="noStrike">
                          <a:solidFill>
                            <a:schemeClr val="accent1"/>
                          </a:solidFill>
                          <a:effectLst/>
                          <a:latin typeface="Onest" pitchFamily="2" charset="0"/>
                        </a:rPr>
                        <a:t>20</a:t>
                      </a: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2,113.69</a:t>
                      </a:r>
                    </a:p>
                  </a:txBody>
                  <a:tcPr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2,632.54</a:t>
                      </a:r>
                    </a:p>
                  </a:txBody>
                  <a:tcPr marL="365760"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4242747601"/>
                  </a:ext>
                </a:extLst>
              </a:tr>
              <a:tr h="164097">
                <a:tc>
                  <a:txBody>
                    <a:bodyPr/>
                    <a:lstStyle/>
                    <a:p>
                      <a:pPr marL="137160" algn="l" fontAlgn="b"/>
                      <a:r>
                        <a:rPr lang="en-US" sz="900" b="0" i="0" u="none" strike="noStrike">
                          <a:solidFill>
                            <a:schemeClr val="accent1"/>
                          </a:solidFill>
                          <a:effectLst/>
                          <a:latin typeface="Onest" pitchFamily="2" charset="0"/>
                        </a:rPr>
                        <a:t>Changes in inventories of finished goods, work-in-process and stock-in-trade</a:t>
                      </a: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ctr" fontAlgn="b"/>
                      <a:r>
                        <a:rPr lang="en-US" sz="900" b="0" i="0" u="none" strike="noStrike">
                          <a:solidFill>
                            <a:schemeClr val="accent1"/>
                          </a:solidFill>
                          <a:effectLst/>
                          <a:latin typeface="Onest" pitchFamily="2" charset="0"/>
                        </a:rPr>
                        <a:t>20</a:t>
                      </a: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(292.10)</a:t>
                      </a:r>
                    </a:p>
                  </a:txBody>
                  <a:tcPr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(320.89)</a:t>
                      </a:r>
                    </a:p>
                  </a:txBody>
                  <a:tcPr marL="365760"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354501098"/>
                  </a:ext>
                </a:extLst>
              </a:tr>
              <a:tr h="164097">
                <a:tc>
                  <a:txBody>
                    <a:bodyPr/>
                    <a:lstStyle/>
                    <a:p>
                      <a:pPr marL="137160" algn="l" fontAlgn="b"/>
                      <a:r>
                        <a:rPr lang="en-US" sz="900" b="0" i="0" u="none" strike="noStrike">
                          <a:solidFill>
                            <a:schemeClr val="accent1"/>
                          </a:solidFill>
                          <a:effectLst/>
                          <a:latin typeface="Onest" pitchFamily="2" charset="0"/>
                        </a:rPr>
                        <a:t>Employee benefits expense</a:t>
                      </a: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ctr" fontAlgn="b"/>
                      <a:r>
                        <a:rPr lang="en-US" sz="900" b="0" i="0" u="none" strike="noStrike">
                          <a:solidFill>
                            <a:schemeClr val="accent1"/>
                          </a:solidFill>
                          <a:effectLst/>
                          <a:latin typeface="Onest" pitchFamily="2" charset="0"/>
                        </a:rPr>
                        <a:t>21</a:t>
                      </a: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1,583.16</a:t>
                      </a:r>
                    </a:p>
                  </a:txBody>
                  <a:tcPr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1,262.30</a:t>
                      </a:r>
                    </a:p>
                  </a:txBody>
                  <a:tcPr marL="365760"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4237331513"/>
                  </a:ext>
                </a:extLst>
              </a:tr>
              <a:tr h="164097">
                <a:tc>
                  <a:txBody>
                    <a:bodyPr/>
                    <a:lstStyle/>
                    <a:p>
                      <a:pPr marL="137160" algn="l" fontAlgn="b"/>
                      <a:r>
                        <a:rPr lang="en-US" sz="900" b="0" i="0" u="none" strike="noStrike">
                          <a:solidFill>
                            <a:schemeClr val="accent1"/>
                          </a:solidFill>
                          <a:effectLst/>
                          <a:latin typeface="Onest" pitchFamily="2" charset="0"/>
                        </a:rPr>
                        <a:t>Finance costs</a:t>
                      </a: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ctr" fontAlgn="b"/>
                      <a:r>
                        <a:rPr lang="en-US" sz="900" b="0" i="0" u="none" strike="noStrike">
                          <a:solidFill>
                            <a:schemeClr val="accent1"/>
                          </a:solidFill>
                          <a:effectLst/>
                          <a:latin typeface="Onest" pitchFamily="2" charset="0"/>
                        </a:rPr>
                        <a:t>22</a:t>
                      </a: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7.18</a:t>
                      </a:r>
                    </a:p>
                  </a:txBody>
                  <a:tcPr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2.69</a:t>
                      </a:r>
                    </a:p>
                  </a:txBody>
                  <a:tcPr marL="365760"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19115144"/>
                  </a:ext>
                </a:extLst>
              </a:tr>
              <a:tr h="164097">
                <a:tc>
                  <a:txBody>
                    <a:bodyPr/>
                    <a:lstStyle/>
                    <a:p>
                      <a:pPr marL="137160" algn="l" fontAlgn="b"/>
                      <a:r>
                        <a:rPr lang="en-US" sz="900" b="0" i="0" u="none" strike="noStrike">
                          <a:solidFill>
                            <a:schemeClr val="accent1"/>
                          </a:solidFill>
                          <a:effectLst/>
                          <a:latin typeface="Onest" pitchFamily="2" charset="0"/>
                        </a:rPr>
                        <a:t>Depreciation and amortisation expense</a:t>
                      </a: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ctr" fontAlgn="b"/>
                      <a:r>
                        <a:rPr lang="en-US" sz="900" b="0" i="0" u="none" strike="noStrike">
                          <a:solidFill>
                            <a:schemeClr val="accent1"/>
                          </a:solidFill>
                          <a:effectLst/>
                          <a:latin typeface="Onest" pitchFamily="2" charset="0"/>
                        </a:rPr>
                        <a:t>23</a:t>
                      </a: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645.71</a:t>
                      </a:r>
                    </a:p>
                  </a:txBody>
                  <a:tcPr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660.92</a:t>
                      </a:r>
                    </a:p>
                  </a:txBody>
                  <a:tcPr marL="365760"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69264830"/>
                  </a:ext>
                </a:extLst>
              </a:tr>
              <a:tr h="164097">
                <a:tc>
                  <a:txBody>
                    <a:bodyPr/>
                    <a:lstStyle/>
                    <a:p>
                      <a:pPr marL="137160" algn="l" fontAlgn="b"/>
                      <a:r>
                        <a:rPr lang="en-US" sz="900" b="0" i="0" u="none" strike="noStrike">
                          <a:solidFill>
                            <a:schemeClr val="accent1"/>
                          </a:solidFill>
                          <a:effectLst/>
                          <a:latin typeface="Onest" pitchFamily="2" charset="0"/>
                        </a:rPr>
                        <a:t>Other expenses</a:t>
                      </a: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ctr" fontAlgn="b"/>
                      <a:r>
                        <a:rPr lang="en-US" sz="900" b="0" i="0" u="none" strike="noStrike">
                          <a:solidFill>
                            <a:schemeClr val="accent1"/>
                          </a:solidFill>
                          <a:effectLst/>
                          <a:latin typeface="Onest" pitchFamily="2" charset="0"/>
                        </a:rPr>
                        <a:t>24</a:t>
                      </a: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4,346.60</a:t>
                      </a:r>
                    </a:p>
                  </a:txBody>
                  <a:tcPr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3,904.24</a:t>
                      </a:r>
                    </a:p>
                  </a:txBody>
                  <a:tcPr marL="365760"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noFill/>
                  </a:tcPr>
                </a:tc>
                <a:extLst>
                  <a:ext uri="{0D108BD9-81ED-4DB2-BD59-A6C34878D82A}">
                    <a16:rowId xmlns:a16="http://schemas.microsoft.com/office/drawing/2014/main" val="2916536711"/>
                  </a:ext>
                </a:extLst>
              </a:tr>
              <a:tr h="164097">
                <a:tc>
                  <a:txBody>
                    <a:bodyPr/>
                    <a:lstStyle/>
                    <a:p>
                      <a:pPr marL="0" algn="l" defTabSz="914400" rtl="0" eaLnBrk="1" fontAlgn="b" latinLnBrk="0" hangingPunct="1"/>
                      <a:r>
                        <a:rPr lang="en-US" sz="900" b="0" i="0" u="none" strike="noStrike" kern="1200">
                          <a:solidFill>
                            <a:schemeClr val="accent1"/>
                          </a:solidFill>
                          <a:effectLst/>
                          <a:latin typeface="Onest ExtraBold" pitchFamily="2" charset="0"/>
                          <a:ea typeface="+mn-ea"/>
                          <a:cs typeface="+mn-cs"/>
                        </a:rPr>
                        <a:t>Total Expenses</a:t>
                      </a: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accent5"/>
                    </a:solidFill>
                  </a:tcPr>
                </a:tc>
                <a:tc>
                  <a:txBody>
                    <a:bodyPr/>
                    <a:lstStyle/>
                    <a:p>
                      <a:pPr marL="0" algn="ctr" defTabSz="914400" rtl="0" eaLnBrk="1" fontAlgn="b" latinLnBrk="0" hangingPunct="1"/>
                      <a:endParaRPr lang="en-US" sz="900" b="0" i="0" u="none" strike="noStrike" kern="1200">
                        <a:solidFill>
                          <a:schemeClr val="accent1"/>
                        </a:solidFill>
                        <a:effectLst/>
                        <a:latin typeface="Onest ExtraBold" pitchFamily="2" charset="0"/>
                        <a:ea typeface="+mn-ea"/>
                        <a:cs typeface="+mn-cs"/>
                      </a:endParaRP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accent5"/>
                    </a:solidFill>
                  </a:tcPr>
                </a:tc>
                <a:tc>
                  <a:txBody>
                    <a:bodyPr/>
                    <a:lstStyle/>
                    <a:p>
                      <a:pPr marL="0" algn="r" defTabSz="914400" rtl="0" eaLnBrk="1" fontAlgn="b" latinLnBrk="0" hangingPunct="1"/>
                      <a:r>
                        <a:rPr lang="en-US" sz="900" b="0" i="0" u="none" strike="noStrike" kern="1200">
                          <a:solidFill>
                            <a:schemeClr val="accent1"/>
                          </a:solidFill>
                          <a:effectLst/>
                          <a:latin typeface="Onest ExtraBold" pitchFamily="2" charset="0"/>
                          <a:ea typeface="+mn-ea"/>
                          <a:cs typeface="+mn-cs"/>
                        </a:rPr>
                        <a:t>29,416.19</a:t>
                      </a:r>
                    </a:p>
                  </a:txBody>
                  <a:tcPr marT="18288" marB="18288"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accent5"/>
                    </a:solidFill>
                  </a:tcPr>
                </a:tc>
                <a:tc>
                  <a:txBody>
                    <a:bodyPr/>
                    <a:lstStyle/>
                    <a:p>
                      <a:pPr marL="0" algn="r" defTabSz="914400" rtl="0" eaLnBrk="1" fontAlgn="b" latinLnBrk="0" hangingPunct="1"/>
                      <a:r>
                        <a:rPr lang="en-US" sz="900" b="0" i="0" u="none" strike="noStrike" kern="1200">
                          <a:solidFill>
                            <a:schemeClr val="accent1"/>
                          </a:solidFill>
                          <a:effectLst/>
                          <a:latin typeface="Onest ExtraBold" pitchFamily="2" charset="0"/>
                          <a:ea typeface="+mn-ea"/>
                          <a:cs typeface="+mn-cs"/>
                        </a:rPr>
                        <a:t>25,744.92</a:t>
                      </a:r>
                    </a:p>
                  </a:txBody>
                  <a:tcPr marL="365760" marT="18288" marB="18288"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accent5"/>
                    </a:solidFill>
                  </a:tcPr>
                </a:tc>
                <a:extLst>
                  <a:ext uri="{0D108BD9-81ED-4DB2-BD59-A6C34878D82A}">
                    <a16:rowId xmlns:a16="http://schemas.microsoft.com/office/drawing/2014/main" val="1107953326"/>
                  </a:ext>
                </a:extLst>
              </a:tr>
              <a:tr h="164097">
                <a:tc>
                  <a:txBody>
                    <a:bodyPr/>
                    <a:lstStyle/>
                    <a:p>
                      <a:pPr marL="0" algn="l" defTabSz="914400" rtl="0" eaLnBrk="1" fontAlgn="b" latinLnBrk="0" hangingPunct="1"/>
                      <a:endParaRPr lang="en-US" sz="900" b="0" i="0" u="none" strike="noStrike" kern="1200">
                        <a:solidFill>
                          <a:schemeClr val="accent1"/>
                        </a:solidFill>
                        <a:effectLst/>
                        <a:latin typeface="Onest ExtraBold" pitchFamily="2" charset="0"/>
                        <a:ea typeface="+mn-ea"/>
                        <a:cs typeface="+mn-cs"/>
                      </a:endParaRP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marL="0" algn="ctr" defTabSz="914400" rtl="0" eaLnBrk="1" fontAlgn="b" latinLnBrk="0" hangingPunct="1"/>
                      <a:endParaRPr lang="en-US" sz="900" b="0" i="0" u="none" strike="noStrike" kern="1200">
                        <a:solidFill>
                          <a:schemeClr val="accent1"/>
                        </a:solidFill>
                        <a:effectLst/>
                        <a:latin typeface="Onest ExtraBold" pitchFamily="2" charset="0"/>
                        <a:ea typeface="+mn-ea"/>
                        <a:cs typeface="+mn-cs"/>
                      </a:endParaRP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marL="0" algn="r" defTabSz="914400" rtl="0" eaLnBrk="1" fontAlgn="b" latinLnBrk="0" hangingPunct="1"/>
                      <a:endParaRPr lang="en-US" sz="900" b="0" i="0" u="none" strike="noStrike" kern="1200">
                        <a:solidFill>
                          <a:schemeClr val="accent1"/>
                        </a:solidFill>
                        <a:effectLst/>
                        <a:latin typeface="Onest ExtraBold" pitchFamily="2" charset="0"/>
                        <a:ea typeface="+mn-ea"/>
                        <a:cs typeface="+mn-cs"/>
                      </a:endParaRPr>
                    </a:p>
                  </a:txBody>
                  <a:tcPr marT="18288" marB="18288"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marL="0" algn="r" defTabSz="914400" rtl="0" eaLnBrk="1" fontAlgn="b" latinLnBrk="0" hangingPunct="1"/>
                      <a:endParaRPr lang="en-US" sz="900" b="0" i="0" u="none" strike="noStrike" kern="1200">
                        <a:solidFill>
                          <a:schemeClr val="accent1"/>
                        </a:solidFill>
                        <a:effectLst/>
                        <a:latin typeface="Onest ExtraBold" pitchFamily="2" charset="0"/>
                        <a:ea typeface="+mn-ea"/>
                        <a:cs typeface="+mn-cs"/>
                      </a:endParaRPr>
                    </a:p>
                  </a:txBody>
                  <a:tcPr marL="365760" marT="18288" marB="18288"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noFill/>
                  </a:tcPr>
                </a:tc>
                <a:extLst>
                  <a:ext uri="{0D108BD9-81ED-4DB2-BD59-A6C34878D82A}">
                    <a16:rowId xmlns:a16="http://schemas.microsoft.com/office/drawing/2014/main" val="3917251082"/>
                  </a:ext>
                </a:extLst>
              </a:tr>
              <a:tr h="164097">
                <a:tc>
                  <a:txBody>
                    <a:bodyPr/>
                    <a:lstStyle/>
                    <a:p>
                      <a:pPr marL="0" algn="l" defTabSz="914400" rtl="0" eaLnBrk="1" fontAlgn="b" latinLnBrk="0" hangingPunct="1"/>
                      <a:r>
                        <a:rPr lang="en-US" sz="900" b="0" i="0" u="none" strike="noStrike" kern="1200">
                          <a:solidFill>
                            <a:schemeClr val="accent1"/>
                          </a:solidFill>
                          <a:effectLst/>
                          <a:latin typeface="Onest ExtraBold" pitchFamily="2" charset="0"/>
                          <a:ea typeface="+mn-ea"/>
                          <a:cs typeface="+mn-cs"/>
                        </a:rPr>
                        <a:t>Profit before exceptional items and tax</a:t>
                      </a: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accent5"/>
                    </a:solidFill>
                  </a:tcPr>
                </a:tc>
                <a:tc>
                  <a:txBody>
                    <a:bodyPr/>
                    <a:lstStyle/>
                    <a:p>
                      <a:pPr marL="0" algn="ctr" defTabSz="914400" rtl="0" eaLnBrk="1" fontAlgn="b" latinLnBrk="0" hangingPunct="1"/>
                      <a:endParaRPr lang="en-US" sz="900" b="0" i="0" u="none" strike="noStrike" kern="1200">
                        <a:solidFill>
                          <a:schemeClr val="accent1"/>
                        </a:solidFill>
                        <a:effectLst/>
                        <a:latin typeface="Onest ExtraBold" pitchFamily="2" charset="0"/>
                        <a:ea typeface="+mn-ea"/>
                        <a:cs typeface="+mn-cs"/>
                      </a:endParaRP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accent5"/>
                    </a:solidFill>
                  </a:tcPr>
                </a:tc>
                <a:tc>
                  <a:txBody>
                    <a:bodyPr/>
                    <a:lstStyle/>
                    <a:p>
                      <a:pPr marL="0" algn="r" defTabSz="914400" rtl="0" eaLnBrk="1" fontAlgn="b" latinLnBrk="0" hangingPunct="1"/>
                      <a:r>
                        <a:rPr lang="en-US" sz="900" b="0" i="0" u="none" strike="noStrike" kern="1200">
                          <a:solidFill>
                            <a:schemeClr val="accent1"/>
                          </a:solidFill>
                          <a:effectLst/>
                          <a:latin typeface="Onest ExtraBold" pitchFamily="2" charset="0"/>
                          <a:ea typeface="+mn-ea"/>
                          <a:cs typeface="+mn-cs"/>
                        </a:rPr>
                        <a:t>5,405.54</a:t>
                      </a:r>
                    </a:p>
                  </a:txBody>
                  <a:tcPr marT="18288" marB="18288"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accent5"/>
                    </a:solidFill>
                  </a:tcPr>
                </a:tc>
                <a:tc>
                  <a:txBody>
                    <a:bodyPr/>
                    <a:lstStyle/>
                    <a:p>
                      <a:pPr marL="0" algn="r" defTabSz="914400" rtl="0" eaLnBrk="1" fontAlgn="b" latinLnBrk="0" hangingPunct="1"/>
                      <a:r>
                        <a:rPr lang="en-US" sz="900" b="0" i="0" u="none" strike="noStrike" kern="1200">
                          <a:solidFill>
                            <a:schemeClr val="accent1"/>
                          </a:solidFill>
                          <a:effectLst/>
                          <a:latin typeface="Onest ExtraBold" pitchFamily="2" charset="0"/>
                          <a:ea typeface="+mn-ea"/>
                          <a:cs typeface="+mn-cs"/>
                        </a:rPr>
                        <a:t>4,309.74</a:t>
                      </a:r>
                    </a:p>
                  </a:txBody>
                  <a:tcPr marL="365760" marT="18288" marB="18288"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accent5"/>
                    </a:solidFill>
                  </a:tcPr>
                </a:tc>
                <a:extLst>
                  <a:ext uri="{0D108BD9-81ED-4DB2-BD59-A6C34878D82A}">
                    <a16:rowId xmlns:a16="http://schemas.microsoft.com/office/drawing/2014/main" val="3580289511"/>
                  </a:ext>
                </a:extLst>
              </a:tr>
              <a:tr h="164097">
                <a:tc>
                  <a:txBody>
                    <a:bodyPr/>
                    <a:lstStyle/>
                    <a:p>
                      <a:pPr algn="l" fontAlgn="b"/>
                      <a:r>
                        <a:rPr lang="en-US" sz="900" b="0" i="0" u="none" strike="noStrike">
                          <a:solidFill>
                            <a:schemeClr val="accent1"/>
                          </a:solidFill>
                          <a:effectLst/>
                          <a:latin typeface="Onest" pitchFamily="2" charset="0"/>
                        </a:rPr>
                        <a:t>Less: Exceptional items (net)</a:t>
                      </a: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ctr" fontAlgn="b"/>
                      <a:r>
                        <a:rPr lang="en-US" sz="900" b="0" i="0" u="none" strike="noStrike">
                          <a:solidFill>
                            <a:schemeClr val="accent1"/>
                          </a:solidFill>
                          <a:effectLst/>
                          <a:latin typeface="Onest" pitchFamily="2" charset="0"/>
                        </a:rPr>
                        <a:t>33</a:t>
                      </a: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38.84</a:t>
                      </a:r>
                    </a:p>
                  </a:txBody>
                  <a:tcPr marT="18288" marB="18288"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91.57</a:t>
                      </a:r>
                    </a:p>
                  </a:txBody>
                  <a:tcPr marL="365760" marT="18288" marB="18288"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noFill/>
                  </a:tcPr>
                </a:tc>
                <a:extLst>
                  <a:ext uri="{0D108BD9-81ED-4DB2-BD59-A6C34878D82A}">
                    <a16:rowId xmlns:a16="http://schemas.microsoft.com/office/drawing/2014/main" val="3285547860"/>
                  </a:ext>
                </a:extLst>
              </a:tr>
              <a:tr h="164097">
                <a:tc>
                  <a:txBody>
                    <a:bodyPr/>
                    <a:lstStyle/>
                    <a:p>
                      <a:pPr marL="0" algn="l" defTabSz="914400" rtl="0" eaLnBrk="1" fontAlgn="b" latinLnBrk="0" hangingPunct="1"/>
                      <a:r>
                        <a:rPr lang="en-US" sz="900" b="0" i="0" u="none" strike="noStrike" kern="1200">
                          <a:solidFill>
                            <a:schemeClr val="accent1"/>
                          </a:solidFill>
                          <a:effectLst/>
                          <a:latin typeface="Onest ExtraBold" pitchFamily="2" charset="0"/>
                          <a:ea typeface="+mn-ea"/>
                          <a:cs typeface="+mn-cs"/>
                        </a:rPr>
                        <a:t>Profit before tax</a:t>
                      </a: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accent5"/>
                    </a:solidFill>
                  </a:tcPr>
                </a:tc>
                <a:tc>
                  <a:txBody>
                    <a:bodyPr/>
                    <a:lstStyle/>
                    <a:p>
                      <a:pPr marL="0" algn="ctr" defTabSz="914400" rtl="0" eaLnBrk="1" fontAlgn="b" latinLnBrk="0" hangingPunct="1"/>
                      <a:endParaRPr lang="en-US" sz="900" b="0" i="0" u="none" strike="noStrike" kern="1200">
                        <a:solidFill>
                          <a:schemeClr val="accent1"/>
                        </a:solidFill>
                        <a:effectLst/>
                        <a:latin typeface="Onest ExtraBold" pitchFamily="2" charset="0"/>
                        <a:ea typeface="+mn-ea"/>
                        <a:cs typeface="+mn-cs"/>
                      </a:endParaRP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accent5"/>
                    </a:solidFill>
                  </a:tcPr>
                </a:tc>
                <a:tc>
                  <a:txBody>
                    <a:bodyPr/>
                    <a:lstStyle/>
                    <a:p>
                      <a:pPr marL="0" algn="r" defTabSz="914400" rtl="0" eaLnBrk="1" fontAlgn="b" latinLnBrk="0" hangingPunct="1"/>
                      <a:r>
                        <a:rPr lang="en-US" sz="900" b="0" i="0" u="none" strike="noStrike" kern="1200">
                          <a:solidFill>
                            <a:schemeClr val="accent1"/>
                          </a:solidFill>
                          <a:effectLst/>
                          <a:latin typeface="Onest ExtraBold" pitchFamily="2" charset="0"/>
                          <a:ea typeface="+mn-ea"/>
                          <a:cs typeface="+mn-cs"/>
                        </a:rPr>
                        <a:t>5,366.70</a:t>
                      </a:r>
                    </a:p>
                  </a:txBody>
                  <a:tcPr marT="18288" marB="18288"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accent5"/>
                    </a:solidFill>
                  </a:tcPr>
                </a:tc>
                <a:tc>
                  <a:txBody>
                    <a:bodyPr/>
                    <a:lstStyle/>
                    <a:p>
                      <a:pPr marL="0" algn="r" defTabSz="914400" rtl="0" eaLnBrk="1" fontAlgn="b" latinLnBrk="0" hangingPunct="1"/>
                      <a:r>
                        <a:rPr lang="en-US" sz="900" b="0" i="0" u="none" strike="noStrike" kern="1200">
                          <a:solidFill>
                            <a:schemeClr val="accent1"/>
                          </a:solidFill>
                          <a:effectLst/>
                          <a:latin typeface="Onest ExtraBold" pitchFamily="2" charset="0"/>
                          <a:ea typeface="+mn-ea"/>
                          <a:cs typeface="+mn-cs"/>
                        </a:rPr>
                        <a:t>4,218.17</a:t>
                      </a:r>
                    </a:p>
                  </a:txBody>
                  <a:tcPr marL="365760" marT="18288" marB="18288"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accent5"/>
                    </a:solidFill>
                  </a:tcPr>
                </a:tc>
                <a:extLst>
                  <a:ext uri="{0D108BD9-81ED-4DB2-BD59-A6C34878D82A}">
                    <a16:rowId xmlns:a16="http://schemas.microsoft.com/office/drawing/2014/main" val="4283157900"/>
                  </a:ext>
                </a:extLst>
              </a:tr>
              <a:tr h="164097">
                <a:tc>
                  <a:txBody>
                    <a:bodyPr/>
                    <a:lstStyle/>
                    <a:p>
                      <a:pPr algn="l" fontAlgn="b"/>
                      <a:r>
                        <a:rPr lang="en-US" sz="900" b="0" i="0" u="none" strike="noStrike">
                          <a:solidFill>
                            <a:schemeClr val="accent1"/>
                          </a:solidFill>
                          <a:effectLst/>
                          <a:latin typeface="Onest" pitchFamily="2" charset="0"/>
                        </a:rPr>
                        <a:t>Less: Tax expense</a:t>
                      </a: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ctr" fontAlgn="b"/>
                      <a:endParaRPr lang="en-US" sz="900" b="0" i="0" u="none" strike="noStrike">
                        <a:solidFill>
                          <a:schemeClr val="accent1"/>
                        </a:solidFill>
                        <a:effectLst/>
                        <a:latin typeface="Onest" pitchFamily="2" charset="0"/>
                      </a:endParaRP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endParaRPr lang="en-US" sz="900" b="0" i="0" u="none" strike="noStrike">
                        <a:solidFill>
                          <a:schemeClr val="accent1"/>
                        </a:solidFill>
                        <a:effectLst/>
                        <a:latin typeface="Onest" pitchFamily="2" charset="0"/>
                      </a:endParaRPr>
                    </a:p>
                  </a:txBody>
                  <a:tcPr marT="18288" marB="18288" anchor="ctr">
                    <a:lnL>
                      <a:noFill/>
                    </a:lnL>
                    <a:lnR>
                      <a:noFill/>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endParaRPr lang="en-US" sz="900" b="0" i="0" u="none" strike="noStrike">
                        <a:solidFill>
                          <a:schemeClr val="accent1"/>
                        </a:solidFill>
                        <a:effectLst/>
                        <a:latin typeface="Onest" pitchFamily="2" charset="0"/>
                      </a:endParaRPr>
                    </a:p>
                  </a:txBody>
                  <a:tcPr marL="365760" marT="18288" marB="18288" anchor="ctr">
                    <a:lnL>
                      <a:noFill/>
                    </a:lnL>
                    <a:lnR>
                      <a:noFill/>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423535132"/>
                  </a:ext>
                </a:extLst>
              </a:tr>
              <a:tr h="164097">
                <a:tc>
                  <a:txBody>
                    <a:bodyPr/>
                    <a:lstStyle/>
                    <a:p>
                      <a:pPr marL="320040" algn="l" fontAlgn="b"/>
                      <a:r>
                        <a:rPr lang="en-US" sz="900" b="0" i="0" u="none" strike="noStrike">
                          <a:solidFill>
                            <a:schemeClr val="accent1"/>
                          </a:solidFill>
                          <a:effectLst/>
                          <a:latin typeface="Onest" pitchFamily="2" charset="0"/>
                        </a:rPr>
                        <a:t>Current tax</a:t>
                      </a: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ctr" fontAlgn="b"/>
                      <a:endParaRPr lang="en-US" sz="900" b="0" i="0" u="none" strike="noStrike">
                        <a:solidFill>
                          <a:schemeClr val="accent1"/>
                        </a:solidFill>
                        <a:effectLst/>
                        <a:latin typeface="Onest" pitchFamily="2" charset="0"/>
                      </a:endParaRP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1,580.00</a:t>
                      </a:r>
                    </a:p>
                  </a:txBody>
                  <a:tcPr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1,377.97</a:t>
                      </a:r>
                    </a:p>
                  </a:txBody>
                  <a:tcPr marL="365760"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548148551"/>
                  </a:ext>
                </a:extLst>
              </a:tr>
              <a:tr h="164097">
                <a:tc>
                  <a:txBody>
                    <a:bodyPr/>
                    <a:lstStyle/>
                    <a:p>
                      <a:pPr marL="320040" algn="l" fontAlgn="b"/>
                      <a:r>
                        <a:rPr lang="en-US" sz="900" b="0" i="0" u="none" strike="noStrike">
                          <a:solidFill>
                            <a:schemeClr val="accent1"/>
                          </a:solidFill>
                          <a:effectLst/>
                          <a:latin typeface="Onest" pitchFamily="2" charset="0"/>
                        </a:rPr>
                        <a:t>Deferred tax (credit) / expense</a:t>
                      </a: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ctr" fontAlgn="b"/>
                      <a:endParaRPr lang="en-US" sz="900" b="0" i="0" u="none" strike="noStrike">
                        <a:solidFill>
                          <a:schemeClr val="accent1"/>
                        </a:solidFill>
                        <a:effectLst/>
                        <a:latin typeface="Onest" pitchFamily="2" charset="0"/>
                      </a:endParaRP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106.23</a:t>
                      </a:r>
                    </a:p>
                  </a:txBody>
                  <a:tcPr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(24.51)</a:t>
                      </a:r>
                    </a:p>
                  </a:txBody>
                  <a:tcPr marL="365760"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871970360"/>
                  </a:ext>
                </a:extLst>
              </a:tr>
              <a:tr h="164097">
                <a:tc>
                  <a:txBody>
                    <a:bodyPr/>
                    <a:lstStyle/>
                    <a:p>
                      <a:pPr marL="320040" algn="l" fontAlgn="b"/>
                      <a:r>
                        <a:rPr lang="en-US" sz="900" b="0" i="0" u="none" strike="noStrike">
                          <a:solidFill>
                            <a:schemeClr val="accent1"/>
                          </a:solidFill>
                          <a:effectLst/>
                          <a:latin typeface="Onest" pitchFamily="2" charset="0"/>
                        </a:rPr>
                        <a:t>Earlier year's (excess) / short provision</a:t>
                      </a: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ctr" fontAlgn="b"/>
                      <a:endParaRPr lang="en-US" sz="900" b="0" i="0" u="none" strike="noStrike">
                        <a:solidFill>
                          <a:schemeClr val="accent1"/>
                        </a:solidFill>
                        <a:effectLst/>
                        <a:latin typeface="Onest" pitchFamily="2" charset="0"/>
                      </a:endParaRP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6.11</a:t>
                      </a:r>
                    </a:p>
                  </a:txBody>
                  <a:tcPr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(2.34)</a:t>
                      </a:r>
                    </a:p>
                  </a:txBody>
                  <a:tcPr marL="365760"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noFill/>
                  </a:tcPr>
                </a:tc>
                <a:extLst>
                  <a:ext uri="{0D108BD9-81ED-4DB2-BD59-A6C34878D82A}">
                    <a16:rowId xmlns:a16="http://schemas.microsoft.com/office/drawing/2014/main" val="2789683260"/>
                  </a:ext>
                </a:extLst>
              </a:tr>
              <a:tr h="164097">
                <a:tc>
                  <a:txBody>
                    <a:bodyPr/>
                    <a:lstStyle/>
                    <a:p>
                      <a:pPr marL="0" algn="l" defTabSz="914400" rtl="0" eaLnBrk="1" fontAlgn="b" latinLnBrk="0" hangingPunct="1"/>
                      <a:r>
                        <a:rPr lang="en-US" sz="900" b="0" i="0" u="none" strike="noStrike" kern="1200">
                          <a:solidFill>
                            <a:schemeClr val="accent1"/>
                          </a:solidFill>
                          <a:effectLst/>
                          <a:latin typeface="Onest ExtraBold" pitchFamily="2" charset="0"/>
                          <a:ea typeface="+mn-ea"/>
                          <a:cs typeface="+mn-cs"/>
                        </a:rPr>
                        <a:t>Profit for the year</a:t>
                      </a: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accent5"/>
                    </a:solidFill>
                  </a:tcPr>
                </a:tc>
                <a:tc>
                  <a:txBody>
                    <a:bodyPr/>
                    <a:lstStyle/>
                    <a:p>
                      <a:pPr marL="0" algn="ctr" defTabSz="914400" rtl="0" eaLnBrk="1" fontAlgn="b" latinLnBrk="0" hangingPunct="1"/>
                      <a:endParaRPr lang="en-US" sz="900" b="0" i="0" u="none" strike="noStrike" kern="1200">
                        <a:solidFill>
                          <a:schemeClr val="accent1"/>
                        </a:solidFill>
                        <a:effectLst/>
                        <a:latin typeface="Onest ExtraBold" pitchFamily="2" charset="0"/>
                        <a:ea typeface="+mn-ea"/>
                        <a:cs typeface="+mn-cs"/>
                      </a:endParaRP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accent5"/>
                    </a:solidFill>
                  </a:tcPr>
                </a:tc>
                <a:tc>
                  <a:txBody>
                    <a:bodyPr/>
                    <a:lstStyle/>
                    <a:p>
                      <a:pPr marL="0" algn="r" defTabSz="914400" rtl="0" eaLnBrk="1" fontAlgn="b" latinLnBrk="0" hangingPunct="1"/>
                      <a:r>
                        <a:rPr lang="en-US" sz="900" b="0" i="0" u="none" strike="noStrike" kern="1200">
                          <a:solidFill>
                            <a:schemeClr val="accent1"/>
                          </a:solidFill>
                          <a:effectLst/>
                          <a:latin typeface="Onest ExtraBold" pitchFamily="2" charset="0"/>
                          <a:ea typeface="+mn-ea"/>
                          <a:cs typeface="+mn-cs"/>
                        </a:rPr>
                        <a:t>3,674.36</a:t>
                      </a:r>
                    </a:p>
                  </a:txBody>
                  <a:tcPr marT="18288" marB="18288"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accent5"/>
                    </a:solidFill>
                  </a:tcPr>
                </a:tc>
                <a:tc>
                  <a:txBody>
                    <a:bodyPr/>
                    <a:lstStyle/>
                    <a:p>
                      <a:pPr marL="0" algn="r" defTabSz="914400" rtl="0" eaLnBrk="1" fontAlgn="b" latinLnBrk="0" hangingPunct="1"/>
                      <a:r>
                        <a:rPr lang="en-US" sz="900" b="0" i="0" u="none" strike="noStrike" kern="1200">
                          <a:solidFill>
                            <a:schemeClr val="accent1"/>
                          </a:solidFill>
                          <a:effectLst/>
                          <a:latin typeface="Onest ExtraBold" pitchFamily="2" charset="0"/>
                          <a:ea typeface="+mn-ea"/>
                          <a:cs typeface="+mn-cs"/>
                        </a:rPr>
                        <a:t>2,867.05</a:t>
                      </a:r>
                    </a:p>
                  </a:txBody>
                  <a:tcPr marL="365760" marT="18288" marB="18288"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accent5"/>
                    </a:solidFill>
                  </a:tcPr>
                </a:tc>
                <a:extLst>
                  <a:ext uri="{0D108BD9-81ED-4DB2-BD59-A6C34878D82A}">
                    <a16:rowId xmlns:a16="http://schemas.microsoft.com/office/drawing/2014/main" val="2400524950"/>
                  </a:ext>
                </a:extLst>
              </a:tr>
              <a:tr h="164097">
                <a:tc>
                  <a:txBody>
                    <a:bodyPr/>
                    <a:lstStyle/>
                    <a:p>
                      <a:pPr algn="l" fontAlgn="b"/>
                      <a:r>
                        <a:rPr lang="en-US" sz="900" b="0" i="0" u="none" strike="noStrike">
                          <a:solidFill>
                            <a:schemeClr val="accent1"/>
                          </a:solidFill>
                          <a:effectLst/>
                          <a:latin typeface="Onest" pitchFamily="2" charset="0"/>
                        </a:rPr>
                        <a:t>Basic and diluted earnings per equity share of ₹1 each</a:t>
                      </a: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a:noFill/>
                    </a:lnB>
                    <a:noFill/>
                  </a:tcPr>
                </a:tc>
                <a:tc>
                  <a:txBody>
                    <a:bodyPr/>
                    <a:lstStyle/>
                    <a:p>
                      <a:pPr algn="ctr" fontAlgn="b"/>
                      <a:r>
                        <a:rPr lang="en-US" sz="900" b="0" i="0" u="none" strike="noStrike">
                          <a:solidFill>
                            <a:schemeClr val="accent1"/>
                          </a:solidFill>
                          <a:effectLst/>
                          <a:latin typeface="Onest" pitchFamily="2" charset="0"/>
                        </a:rPr>
                        <a:t>37</a:t>
                      </a: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noFill/>
                      <a:prstDash val="solid"/>
                      <a:round/>
                      <a:headEnd type="none" w="med" len="med"/>
                      <a:tailEnd type="none" w="med" len="med"/>
                    </a:lnT>
                    <a:lnB>
                      <a:noFill/>
                    </a:lnB>
                    <a:noFill/>
                  </a:tcPr>
                </a:tc>
                <a:tc>
                  <a:txBody>
                    <a:bodyPr/>
                    <a:lstStyle/>
                    <a:p>
                      <a:pPr algn="r" fontAlgn="b"/>
                      <a:r>
                        <a:rPr lang="en-US" sz="900" b="0" i="0" u="none" strike="noStrike">
                          <a:solidFill>
                            <a:schemeClr val="accent1"/>
                          </a:solidFill>
                          <a:effectLst/>
                          <a:latin typeface="Onest" pitchFamily="2" charset="0"/>
                        </a:rPr>
                        <a:t>21.51</a:t>
                      </a:r>
                    </a:p>
                  </a:txBody>
                  <a:tcPr marT="18288" marB="18288" anchor="ctr">
                    <a:lnL>
                      <a:noFill/>
                    </a:lnL>
                    <a:lnR>
                      <a:noFill/>
                    </a:lnR>
                    <a:lnT w="6350" cap="flat" cmpd="sng" algn="ctr">
                      <a:noFill/>
                      <a:prstDash val="solid"/>
                      <a:round/>
                      <a:headEnd type="none" w="med" len="med"/>
                      <a:tailEnd type="none" w="med" len="med"/>
                    </a:lnT>
                    <a:lnB>
                      <a:noFill/>
                    </a:lnB>
                    <a:noFill/>
                  </a:tcPr>
                </a:tc>
                <a:tc>
                  <a:txBody>
                    <a:bodyPr/>
                    <a:lstStyle/>
                    <a:p>
                      <a:pPr algn="r" fontAlgn="b"/>
                      <a:r>
                        <a:rPr lang="en-US" sz="900" b="0" i="0" u="none" strike="noStrike">
                          <a:solidFill>
                            <a:schemeClr val="accent1"/>
                          </a:solidFill>
                          <a:effectLst/>
                          <a:latin typeface="Onest" pitchFamily="2" charset="0"/>
                        </a:rPr>
                        <a:t>16.78</a:t>
                      </a:r>
                    </a:p>
                  </a:txBody>
                  <a:tcPr marL="365760" marT="18288" marB="18288" anchor="ctr">
                    <a:lnL>
                      <a:noFill/>
                    </a:lnL>
                    <a:lnR>
                      <a:noFill/>
                    </a:lnR>
                    <a:lnT w="6350" cap="flat" cmpd="sng" algn="ctr">
                      <a:noFill/>
                      <a:prstDash val="solid"/>
                      <a:round/>
                      <a:headEnd type="none" w="med" len="med"/>
                      <a:tailEnd type="none" w="med" len="med"/>
                    </a:lnT>
                    <a:lnB>
                      <a:noFill/>
                    </a:lnB>
                    <a:noFill/>
                  </a:tcPr>
                </a:tc>
                <a:extLst>
                  <a:ext uri="{0D108BD9-81ED-4DB2-BD59-A6C34878D82A}">
                    <a16:rowId xmlns:a16="http://schemas.microsoft.com/office/drawing/2014/main" val="3341358879"/>
                  </a:ext>
                </a:extLst>
              </a:tr>
            </a:tbl>
          </a:graphicData>
        </a:graphic>
      </p:graphicFrame>
      <p:sp>
        <p:nvSpPr>
          <p:cNvPr id="7" name="Rectangle: Rounded Corners 6">
            <a:extLst>
              <a:ext uri="{FF2B5EF4-FFF2-40B4-BE49-F238E27FC236}">
                <a16:creationId xmlns:a16="http://schemas.microsoft.com/office/drawing/2014/main" id="{AB3FB64A-8636-7799-30BD-513BB2E918C2}"/>
              </a:ext>
            </a:extLst>
          </p:cNvPr>
          <p:cNvSpPr/>
          <p:nvPr/>
        </p:nvSpPr>
        <p:spPr>
          <a:xfrm>
            <a:off x="6991350" y="1049286"/>
            <a:ext cx="2428875" cy="5246739"/>
          </a:xfrm>
          <a:prstGeom prst="roundRect">
            <a:avLst>
              <a:gd name="adj" fmla="val 4754"/>
            </a:avLst>
          </a:prstGeom>
          <a:noFill/>
          <a:ln w="15875" cap="rnd">
            <a:solidFill>
              <a:schemeClr val="accent2"/>
            </a:solidFill>
            <a:prstDash val="dash"/>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391147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CF6A54-FDEA-558F-2275-37AA6B4F6FEE}"/>
            </a:ext>
          </a:extLst>
        </p:cNvPr>
        <p:cNvGrpSpPr/>
        <p:nvPr/>
      </p:nvGrpSpPr>
      <p:grpSpPr>
        <a:xfrm>
          <a:off x="0" y="0"/>
          <a:ext cx="0" cy="0"/>
          <a:chOff x="0" y="0"/>
          <a:chExt cx="0" cy="0"/>
        </a:xfrm>
      </p:grpSpPr>
      <p:sp>
        <p:nvSpPr>
          <p:cNvPr id="16" name="Rectangle: Rounded Corners 15">
            <a:extLst>
              <a:ext uri="{FF2B5EF4-FFF2-40B4-BE49-F238E27FC236}">
                <a16:creationId xmlns:a16="http://schemas.microsoft.com/office/drawing/2014/main" id="{9266DFAE-6560-E50B-AF8E-38DD2C2CF8DD}"/>
              </a:ext>
            </a:extLst>
          </p:cNvPr>
          <p:cNvSpPr/>
          <p:nvPr/>
        </p:nvSpPr>
        <p:spPr>
          <a:xfrm>
            <a:off x="651768" y="1218893"/>
            <a:ext cx="5215632" cy="28574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4">
            <a:extLst>
              <a:ext uri="{FF2B5EF4-FFF2-40B4-BE49-F238E27FC236}">
                <a16:creationId xmlns:a16="http://schemas.microsoft.com/office/drawing/2014/main" id="{9B4492D1-8188-B941-250A-1C340B8D1E96}"/>
              </a:ext>
            </a:extLst>
          </p:cNvPr>
          <p:cNvSpPr txBox="1">
            <a:spLocks/>
          </p:cNvSpPr>
          <p:nvPr/>
        </p:nvSpPr>
        <p:spPr>
          <a:xfrm>
            <a:off x="526302" y="542926"/>
            <a:ext cx="11030698"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pc="-150">
                <a:solidFill>
                  <a:schemeClr val="accent1"/>
                </a:solidFill>
                <a:latin typeface="Onest" pitchFamily="2" charset="0"/>
              </a:rPr>
              <a:t>Profit &amp; Loss</a:t>
            </a:r>
            <a:r>
              <a:rPr kumimoji="0" lang="en-US" b="0" i="0" u="none" strike="noStrike" kern="1200" cap="none" spc="-150" normalizeH="0" baseline="0" noProof="0">
                <a:ln>
                  <a:noFill/>
                </a:ln>
                <a:solidFill>
                  <a:schemeClr val="accent2"/>
                </a:solidFill>
                <a:effectLst/>
                <a:uLnTx/>
                <a:uFillTx/>
                <a:latin typeface="Onest" pitchFamily="2" charset="0"/>
              </a:rPr>
              <a:t>.</a:t>
            </a:r>
          </a:p>
        </p:txBody>
      </p:sp>
      <p:sp>
        <p:nvSpPr>
          <p:cNvPr id="12" name="Title 4">
            <a:extLst>
              <a:ext uri="{FF2B5EF4-FFF2-40B4-BE49-F238E27FC236}">
                <a16:creationId xmlns:a16="http://schemas.microsoft.com/office/drawing/2014/main" id="{D40B7B9C-7AE0-3CFA-45AD-8C510ED25EEC}"/>
              </a:ext>
            </a:extLst>
          </p:cNvPr>
          <p:cNvSpPr txBox="1">
            <a:spLocks/>
          </p:cNvSpPr>
          <p:nvPr/>
        </p:nvSpPr>
        <p:spPr>
          <a:xfrm>
            <a:off x="526301" y="285750"/>
            <a:ext cx="2131173"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a:ln>
                  <a:noFill/>
                </a:ln>
                <a:solidFill>
                  <a:schemeClr val="accent2"/>
                </a:solidFill>
                <a:effectLst/>
                <a:uLnTx/>
                <a:uFillTx/>
                <a:latin typeface="Onest ExtraBold" pitchFamily="2" charset="0"/>
              </a:rPr>
              <a:t>FINANCIALS</a:t>
            </a:r>
          </a:p>
        </p:txBody>
      </p:sp>
      <p:graphicFrame>
        <p:nvGraphicFramePr>
          <p:cNvPr id="4" name="Table 3">
            <a:extLst>
              <a:ext uri="{FF2B5EF4-FFF2-40B4-BE49-F238E27FC236}">
                <a16:creationId xmlns:a16="http://schemas.microsoft.com/office/drawing/2014/main" id="{C12DB336-FAE3-5ED9-A69B-1B62A01D788C}"/>
              </a:ext>
            </a:extLst>
          </p:cNvPr>
          <p:cNvGraphicFramePr>
            <a:graphicFrameLocks noGrp="1"/>
          </p:cNvGraphicFramePr>
          <p:nvPr/>
        </p:nvGraphicFramePr>
        <p:xfrm>
          <a:off x="632719" y="1233762"/>
          <a:ext cx="5212160" cy="4962895"/>
        </p:xfrm>
        <a:graphic>
          <a:graphicData uri="http://schemas.openxmlformats.org/drawingml/2006/table">
            <a:tbl>
              <a:tblPr firstRow="1" bandRow="1">
                <a:tableStyleId>{5C22544A-7EE6-4342-B048-85BDC9FD1C3A}</a:tableStyleId>
              </a:tblPr>
              <a:tblGrid>
                <a:gridCol w="2053331">
                  <a:extLst>
                    <a:ext uri="{9D8B030D-6E8A-4147-A177-3AD203B41FA5}">
                      <a16:colId xmlns:a16="http://schemas.microsoft.com/office/drawing/2014/main" val="2559910828"/>
                    </a:ext>
                  </a:extLst>
                </a:gridCol>
                <a:gridCol w="1052943">
                  <a:extLst>
                    <a:ext uri="{9D8B030D-6E8A-4147-A177-3AD203B41FA5}">
                      <a16:colId xmlns:a16="http://schemas.microsoft.com/office/drawing/2014/main" val="2811292119"/>
                    </a:ext>
                  </a:extLst>
                </a:gridCol>
                <a:gridCol w="1052943">
                  <a:extLst>
                    <a:ext uri="{9D8B030D-6E8A-4147-A177-3AD203B41FA5}">
                      <a16:colId xmlns:a16="http://schemas.microsoft.com/office/drawing/2014/main" val="3466320953"/>
                    </a:ext>
                  </a:extLst>
                </a:gridCol>
                <a:gridCol w="1052943">
                  <a:extLst>
                    <a:ext uri="{9D8B030D-6E8A-4147-A177-3AD203B41FA5}">
                      <a16:colId xmlns:a16="http://schemas.microsoft.com/office/drawing/2014/main" val="2063190419"/>
                    </a:ext>
                  </a:extLst>
                </a:gridCol>
              </a:tblGrid>
              <a:tr h="261205">
                <a:tc>
                  <a:txBody>
                    <a:bodyPr/>
                    <a:lstStyle/>
                    <a:p>
                      <a:pPr algn="l" fontAlgn="b"/>
                      <a:r>
                        <a:rPr lang="en-US" sz="1200" b="0" i="0" u="none" strike="noStrike">
                          <a:solidFill>
                            <a:schemeClr val="bg1"/>
                          </a:solidFill>
                          <a:effectLst/>
                          <a:latin typeface="Onest" panose="020B0604020202020204" charset="0"/>
                        </a:rPr>
                        <a:t>P&amp;L (£)</a:t>
                      </a:r>
                    </a:p>
                  </a:txBody>
                  <a:tcPr marR="9525" marT="9525" marB="0" anchor="ctr">
                    <a:lnL w="12700" cmpd="sng">
                      <a:noFill/>
                    </a:lnL>
                    <a:lnR w="12700" cap="flat" cmpd="sng" algn="ctr">
                      <a:solidFill>
                        <a:schemeClr val="accent6">
                          <a:lumMod val="20000"/>
                          <a:lumOff val="80000"/>
                        </a:schemeClr>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r" fontAlgn="b"/>
                      <a:r>
                        <a:rPr lang="en-US" sz="1200" b="0" i="0" u="none" strike="noStrike">
                          <a:solidFill>
                            <a:schemeClr val="bg1"/>
                          </a:solidFill>
                          <a:effectLst/>
                          <a:latin typeface="Onest" panose="020B0604020202020204" charset="0"/>
                        </a:rPr>
                        <a:t>Feb-2020</a:t>
                      </a:r>
                    </a:p>
                  </a:txBody>
                  <a:tcPr marT="9525" marB="0" anchor="ctr">
                    <a:lnL w="12700" cap="flat" cmpd="sng" algn="ctr">
                      <a:solidFill>
                        <a:schemeClr val="accent6">
                          <a:lumMod val="20000"/>
                          <a:lumOff val="80000"/>
                        </a:schemeClr>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r" fontAlgn="b"/>
                      <a:r>
                        <a:rPr lang="en-US" sz="1200" b="0" i="0" u="none" strike="noStrike">
                          <a:solidFill>
                            <a:schemeClr val="bg1"/>
                          </a:solidFill>
                          <a:effectLst/>
                          <a:latin typeface="Onest" panose="020B0604020202020204" charset="0"/>
                        </a:rPr>
                        <a:t>Feb-2021</a:t>
                      </a:r>
                    </a:p>
                  </a:txBody>
                  <a:tcPr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r" fontAlgn="b"/>
                      <a:r>
                        <a:rPr lang="en-US" sz="1200" b="0" i="0" u="none" strike="noStrike">
                          <a:solidFill>
                            <a:schemeClr val="bg1"/>
                          </a:solidFill>
                          <a:effectLst/>
                          <a:latin typeface="Onest" panose="020B0604020202020204" charset="0"/>
                        </a:rPr>
                        <a:t>Feb-2022</a:t>
                      </a:r>
                    </a:p>
                  </a:txBody>
                  <a:tcPr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17183245"/>
                  </a:ext>
                </a:extLst>
              </a:tr>
              <a:tr h="261205">
                <a:tc>
                  <a:txBody>
                    <a:bodyPr/>
                    <a:lstStyle/>
                    <a:p>
                      <a:pPr algn="l" fontAlgn="b"/>
                      <a:r>
                        <a:rPr lang="en-US" sz="1200" b="0" i="0" u="none" strike="noStrike">
                          <a:solidFill>
                            <a:schemeClr val="accent1"/>
                          </a:solidFill>
                          <a:effectLst/>
                          <a:latin typeface="Onest" panose="020B0604020202020204" charset="0"/>
                        </a:rPr>
                        <a:t>Revenues</a:t>
                      </a:r>
                    </a:p>
                  </a:txBody>
                  <a:tcPr marR="9525" marT="9525" marB="0" anchor="ctr">
                    <a:lnL w="12700" cmpd="sng">
                      <a:noFill/>
                    </a:lnL>
                    <a:lnR w="12700" cap="flat" cmpd="sng" algn="ctr">
                      <a:solidFill>
                        <a:schemeClr val="accent6">
                          <a:lumMod val="20000"/>
                          <a:lumOff val="80000"/>
                        </a:schemeClr>
                      </a:solidFill>
                      <a:prstDash val="solid"/>
                      <a:round/>
                      <a:headEnd type="none" w="med" len="med"/>
                      <a:tailEnd type="none" w="med" len="med"/>
                    </a:lnR>
                    <a:lnT w="38100" cmpd="sng">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121,033</a:t>
                      </a:r>
                    </a:p>
                  </a:txBody>
                  <a:tcPr marT="9525" marB="0" anchor="ctr">
                    <a:lnL w="12700" cap="flat" cmpd="sng" algn="ctr">
                      <a:solidFill>
                        <a:schemeClr val="accent6">
                          <a:lumMod val="20000"/>
                          <a:lumOff val="80000"/>
                        </a:schemeClr>
                      </a:solidFill>
                      <a:prstDash val="solid"/>
                      <a:round/>
                      <a:headEnd type="none" w="med" len="med"/>
                      <a:tailEnd type="none" w="med" len="med"/>
                    </a:lnL>
                    <a:lnR w="12700" cmpd="sng">
                      <a:noFill/>
                    </a:lnR>
                    <a:lnT w="38100" cmpd="sng">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130,815</a:t>
                      </a:r>
                    </a:p>
                  </a:txBody>
                  <a:tcPr marT="9525" marB="0" anchor="ctr">
                    <a:lnL w="12700" cmpd="sng">
                      <a:noFill/>
                    </a:lnL>
                    <a:lnR w="12700" cmpd="sng">
                      <a:noFill/>
                    </a:lnR>
                    <a:lnT w="38100" cmpd="sng">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139,079</a:t>
                      </a:r>
                    </a:p>
                  </a:txBody>
                  <a:tcPr marT="9525" marB="0" anchor="ctr">
                    <a:lnL w="12700" cmpd="sng">
                      <a:noFill/>
                    </a:lnL>
                    <a:lnR w="12700" cmpd="sng">
                      <a:noFill/>
                    </a:lnR>
                    <a:lnT w="38100" cmpd="sng">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8638574"/>
                  </a:ext>
                </a:extLst>
              </a:tr>
              <a:tr h="261205">
                <a:tc>
                  <a:txBody>
                    <a:bodyPr/>
                    <a:lstStyle/>
                    <a:p>
                      <a:pPr algn="l" fontAlgn="b"/>
                      <a:r>
                        <a:rPr lang="en-US" sz="1200" b="0" i="0" u="none" strike="noStrike">
                          <a:solidFill>
                            <a:schemeClr val="accent1"/>
                          </a:solidFill>
                          <a:effectLst/>
                          <a:latin typeface="Onest" panose="020B0604020202020204" charset="0"/>
                        </a:rPr>
                        <a:t>Cost of goods sold</a:t>
                      </a:r>
                    </a:p>
                  </a:txBody>
                  <a:tcPr marR="9525" marT="9525" marB="0" anchor="ctr">
                    <a:lnL w="12700" cmpd="sng">
                      <a:noFill/>
                    </a:lnL>
                    <a:lnR w="12700" cap="flat" cmpd="sng" algn="ctr">
                      <a:solidFill>
                        <a:schemeClr val="accent6">
                          <a:lumMod val="20000"/>
                          <a:lumOff val="80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0</a:t>
                      </a:r>
                    </a:p>
                  </a:txBody>
                  <a:tcPr marT="9525" marB="0" anchor="ctr">
                    <a:lnL w="12700" cap="flat" cmpd="sng" algn="ctr">
                      <a:solidFill>
                        <a:schemeClr val="accent6">
                          <a:lumMod val="20000"/>
                          <a:lumOff val="80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0</a:t>
                      </a:r>
                    </a:p>
                  </a:txBody>
                  <a:tcPr marT="9525" marB="0" anchor="ctr">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0</a:t>
                      </a:r>
                    </a:p>
                  </a:txBody>
                  <a:tcPr marT="9525" marB="0" anchor="ctr">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69343792"/>
                  </a:ext>
                </a:extLst>
              </a:tr>
              <a:tr h="261205">
                <a:tc>
                  <a:txBody>
                    <a:bodyPr/>
                    <a:lstStyle/>
                    <a:p>
                      <a:pPr algn="l" fontAlgn="b"/>
                      <a:r>
                        <a:rPr lang="en-US" sz="1200" b="0" i="0" u="none" strike="noStrike">
                          <a:solidFill>
                            <a:schemeClr val="accent1"/>
                          </a:solidFill>
                          <a:effectLst/>
                          <a:latin typeface="Onest ExtraBold" panose="020B0604020202020204" charset="0"/>
                        </a:rPr>
                        <a:t>Gross profit</a:t>
                      </a:r>
                    </a:p>
                  </a:txBody>
                  <a:tcPr marR="9525" marT="9525" marB="0" anchor="ctr">
                    <a:lnL w="12700" cmpd="sng">
                      <a:noFill/>
                    </a:lnL>
                    <a:lnR w="12700" cap="flat" cmpd="sng" algn="ctr">
                      <a:solidFill>
                        <a:schemeClr val="accent6">
                          <a:lumMod val="20000"/>
                          <a:lumOff val="80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r" fontAlgn="b"/>
                      <a:r>
                        <a:rPr lang="en-US" sz="1200" b="0" i="0" u="none" strike="noStrike">
                          <a:solidFill>
                            <a:schemeClr val="accent1"/>
                          </a:solidFill>
                          <a:effectLst/>
                          <a:latin typeface="Onest ExtraBold" panose="020B0604020202020204" charset="0"/>
                        </a:rPr>
                        <a:t>121,033</a:t>
                      </a:r>
                    </a:p>
                  </a:txBody>
                  <a:tcPr marT="9525" marB="0" anchor="ctr">
                    <a:lnL w="12700" cap="flat" cmpd="sng" algn="ctr">
                      <a:solidFill>
                        <a:schemeClr val="accent6">
                          <a:lumMod val="20000"/>
                          <a:lumOff val="80000"/>
                        </a:schemeClr>
                      </a:solid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r" fontAlgn="b"/>
                      <a:r>
                        <a:rPr lang="en-US" sz="1200" b="0" i="0" u="none" strike="noStrike">
                          <a:solidFill>
                            <a:schemeClr val="accent1"/>
                          </a:solidFill>
                          <a:effectLst/>
                          <a:latin typeface="Onest ExtraBold" panose="020B0604020202020204" charset="0"/>
                        </a:rPr>
                        <a:t>130,815</a:t>
                      </a:r>
                    </a:p>
                  </a:txBody>
                  <a:tcPr marT="9525" marB="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r" fontAlgn="b"/>
                      <a:r>
                        <a:rPr lang="en-US" sz="1200" b="0" i="0" u="none" strike="noStrike">
                          <a:solidFill>
                            <a:schemeClr val="accent1"/>
                          </a:solidFill>
                          <a:effectLst/>
                          <a:latin typeface="Onest ExtraBold" panose="020B0604020202020204" charset="0"/>
                        </a:rPr>
                        <a:t>139,079</a:t>
                      </a:r>
                    </a:p>
                  </a:txBody>
                  <a:tcPr marT="9525" marB="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735419391"/>
                  </a:ext>
                </a:extLst>
              </a:tr>
              <a:tr h="261205">
                <a:tc>
                  <a:txBody>
                    <a:bodyPr/>
                    <a:lstStyle/>
                    <a:p>
                      <a:pPr algn="l" fontAlgn="b"/>
                      <a:r>
                        <a:rPr lang="en-US" sz="1200" b="0" i="0" u="none" strike="noStrike">
                          <a:solidFill>
                            <a:schemeClr val="accent1"/>
                          </a:solidFill>
                          <a:effectLst/>
                          <a:latin typeface="Onest" panose="020B0604020202020204" charset="0"/>
                        </a:rPr>
                        <a:t>Capitalized expenses</a:t>
                      </a:r>
                    </a:p>
                  </a:txBody>
                  <a:tcPr marR="9525" marT="9525" marB="0" anchor="ctr">
                    <a:lnL w="12700" cmpd="sng">
                      <a:noFill/>
                    </a:lnL>
                    <a:lnR w="12700" cap="flat" cmpd="sng" algn="ctr">
                      <a:solidFill>
                        <a:schemeClr val="accent6">
                          <a:lumMod val="20000"/>
                          <a:lumOff val="80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0</a:t>
                      </a:r>
                    </a:p>
                  </a:txBody>
                  <a:tcPr marT="9525" marB="0" anchor="ctr">
                    <a:lnL w="12700" cap="flat" cmpd="sng" algn="ctr">
                      <a:solidFill>
                        <a:schemeClr val="accent6">
                          <a:lumMod val="20000"/>
                          <a:lumOff val="80000"/>
                        </a:schemeClr>
                      </a:solid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0</a:t>
                      </a:r>
                    </a:p>
                  </a:txBody>
                  <a:tcPr marT="9525" marB="0" anchor="ctr">
                    <a:lnL w="12700" cmpd="sng">
                      <a:noFill/>
                    </a:lnL>
                    <a:lnR w="12700" cmpd="sng">
                      <a:noFill/>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0</a:t>
                      </a:r>
                    </a:p>
                  </a:txBody>
                  <a:tcPr marT="9525" marB="0" anchor="ctr">
                    <a:lnL w="12700" cmpd="sng">
                      <a:noFill/>
                    </a:lnL>
                    <a:lnR w="12700" cmpd="sng">
                      <a:noFill/>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58735103"/>
                  </a:ext>
                </a:extLst>
              </a:tr>
              <a:tr h="261205">
                <a:tc>
                  <a:txBody>
                    <a:bodyPr/>
                    <a:lstStyle/>
                    <a:p>
                      <a:pPr algn="l" fontAlgn="b"/>
                      <a:r>
                        <a:rPr lang="en-US" sz="1200" b="0" i="0" u="none" strike="noStrike">
                          <a:solidFill>
                            <a:schemeClr val="accent1"/>
                          </a:solidFill>
                          <a:effectLst/>
                          <a:latin typeface="Onest" panose="020B0604020202020204" charset="0"/>
                        </a:rPr>
                        <a:t>SG&amp;A</a:t>
                      </a:r>
                    </a:p>
                  </a:txBody>
                  <a:tcPr marR="9525" marT="9525" marB="0" anchor="ctr">
                    <a:lnL w="12700" cmpd="sng">
                      <a:noFill/>
                    </a:lnL>
                    <a:lnR w="12700" cap="flat" cmpd="sng" algn="ctr">
                      <a:solidFill>
                        <a:schemeClr val="accent6">
                          <a:lumMod val="20000"/>
                          <a:lumOff val="80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(116,572)</a:t>
                      </a:r>
                    </a:p>
                  </a:txBody>
                  <a:tcPr marT="9525" marB="0" anchor="ctr">
                    <a:lnL w="12700" cap="flat" cmpd="sng" algn="ctr">
                      <a:solidFill>
                        <a:schemeClr val="accent6">
                          <a:lumMod val="20000"/>
                          <a:lumOff val="80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(117,017)</a:t>
                      </a:r>
                    </a:p>
                  </a:txBody>
                  <a:tcPr marT="9525" marB="0" anchor="ctr">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(117,423)</a:t>
                      </a:r>
                    </a:p>
                  </a:txBody>
                  <a:tcPr marT="9525" marB="0" anchor="ctr">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81733"/>
                  </a:ext>
                </a:extLst>
              </a:tr>
              <a:tr h="261205">
                <a:tc>
                  <a:txBody>
                    <a:bodyPr/>
                    <a:lstStyle/>
                    <a:p>
                      <a:pPr algn="l" fontAlgn="b"/>
                      <a:r>
                        <a:rPr lang="en-US" sz="1200" b="0" i="0" u="none" strike="noStrike">
                          <a:solidFill>
                            <a:schemeClr val="accent1"/>
                          </a:solidFill>
                          <a:effectLst/>
                          <a:latin typeface="Onest" panose="020B0604020202020204" charset="0"/>
                        </a:rPr>
                        <a:t>Subsidies</a:t>
                      </a:r>
                    </a:p>
                  </a:txBody>
                  <a:tcPr marR="9525" marT="9525" marB="0" anchor="ctr">
                    <a:lnL w="12700" cmpd="sng">
                      <a:noFill/>
                    </a:lnL>
                    <a:lnR w="12700" cap="flat" cmpd="sng" algn="ctr">
                      <a:solidFill>
                        <a:schemeClr val="accent6">
                          <a:lumMod val="20000"/>
                          <a:lumOff val="80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0</a:t>
                      </a:r>
                    </a:p>
                  </a:txBody>
                  <a:tcPr marT="9525" marB="0" anchor="ctr">
                    <a:lnL w="12700" cap="flat" cmpd="sng" algn="ctr">
                      <a:solidFill>
                        <a:schemeClr val="accent6">
                          <a:lumMod val="20000"/>
                          <a:lumOff val="80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0</a:t>
                      </a:r>
                    </a:p>
                  </a:txBody>
                  <a:tcPr marT="9525" marB="0" anchor="ctr">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0</a:t>
                      </a:r>
                    </a:p>
                  </a:txBody>
                  <a:tcPr marT="9525" marB="0" anchor="ctr">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44630456"/>
                  </a:ext>
                </a:extLst>
              </a:tr>
              <a:tr h="261205">
                <a:tc>
                  <a:txBody>
                    <a:bodyPr/>
                    <a:lstStyle/>
                    <a:p>
                      <a:pPr algn="l" fontAlgn="b"/>
                      <a:r>
                        <a:rPr lang="en-US" sz="1200" b="0" i="0" u="none" strike="noStrike">
                          <a:solidFill>
                            <a:schemeClr val="accent1"/>
                          </a:solidFill>
                          <a:effectLst/>
                          <a:latin typeface="Onest" panose="020B0604020202020204" charset="0"/>
                        </a:rPr>
                        <a:t>Other operating income</a:t>
                      </a:r>
                    </a:p>
                  </a:txBody>
                  <a:tcPr marR="9525" marT="9525" marB="0" anchor="ctr">
                    <a:lnL w="12700" cmpd="sng">
                      <a:noFill/>
                    </a:lnL>
                    <a:lnR w="12700" cap="flat" cmpd="sng" algn="ctr">
                      <a:solidFill>
                        <a:schemeClr val="accent6">
                          <a:lumMod val="20000"/>
                          <a:lumOff val="80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0</a:t>
                      </a:r>
                    </a:p>
                  </a:txBody>
                  <a:tcPr marT="9525" marB="0" anchor="ctr">
                    <a:lnL w="12700" cap="flat" cmpd="sng" algn="ctr">
                      <a:solidFill>
                        <a:schemeClr val="accent6">
                          <a:lumMod val="20000"/>
                          <a:lumOff val="80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0</a:t>
                      </a:r>
                    </a:p>
                  </a:txBody>
                  <a:tcPr marT="9525" marB="0" anchor="ctr">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0</a:t>
                      </a:r>
                    </a:p>
                  </a:txBody>
                  <a:tcPr marT="9525" marB="0" anchor="ctr">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5156066"/>
                  </a:ext>
                </a:extLst>
              </a:tr>
              <a:tr h="261205">
                <a:tc>
                  <a:txBody>
                    <a:bodyPr/>
                    <a:lstStyle/>
                    <a:p>
                      <a:pPr algn="l" fontAlgn="b"/>
                      <a:r>
                        <a:rPr lang="en-US" sz="1200" b="0" i="0" u="none" strike="noStrike">
                          <a:solidFill>
                            <a:schemeClr val="accent1"/>
                          </a:solidFill>
                          <a:effectLst/>
                          <a:latin typeface="Onest" panose="020B0604020202020204" charset="0"/>
                        </a:rPr>
                        <a:t>Other operating expenses</a:t>
                      </a:r>
                    </a:p>
                  </a:txBody>
                  <a:tcPr marR="9525" marT="9525" marB="0" anchor="ctr">
                    <a:lnL w="12700" cmpd="sng">
                      <a:noFill/>
                    </a:lnL>
                    <a:lnR w="12700" cap="flat" cmpd="sng" algn="ctr">
                      <a:solidFill>
                        <a:schemeClr val="accent6">
                          <a:lumMod val="20000"/>
                          <a:lumOff val="80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0</a:t>
                      </a:r>
                    </a:p>
                  </a:txBody>
                  <a:tcPr marT="9525" marB="0" anchor="ctr">
                    <a:lnL w="12700" cap="flat" cmpd="sng" algn="ctr">
                      <a:solidFill>
                        <a:schemeClr val="accent6">
                          <a:lumMod val="20000"/>
                          <a:lumOff val="80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0</a:t>
                      </a:r>
                    </a:p>
                  </a:txBody>
                  <a:tcPr marT="9525" marB="0" anchor="ctr">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0</a:t>
                      </a:r>
                    </a:p>
                  </a:txBody>
                  <a:tcPr marT="9525" marB="0" anchor="ctr">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40099353"/>
                  </a:ext>
                </a:extLst>
              </a:tr>
              <a:tr h="261205">
                <a:tc>
                  <a:txBody>
                    <a:bodyPr/>
                    <a:lstStyle/>
                    <a:p>
                      <a:pPr algn="l" fontAlgn="b"/>
                      <a:r>
                        <a:rPr lang="en-US" sz="1200" b="0" i="0" u="none" strike="noStrike">
                          <a:solidFill>
                            <a:schemeClr val="accent1"/>
                          </a:solidFill>
                          <a:effectLst/>
                          <a:latin typeface="Onest ExtraBold" panose="020B0604020202020204" charset="0"/>
                        </a:rPr>
                        <a:t>EBITDA</a:t>
                      </a:r>
                    </a:p>
                  </a:txBody>
                  <a:tcPr marR="9525" marT="9525" marB="0" anchor="ctr">
                    <a:lnL w="12700" cmpd="sng">
                      <a:noFill/>
                    </a:lnL>
                    <a:lnR w="12700" cap="flat" cmpd="sng" algn="ctr">
                      <a:solidFill>
                        <a:schemeClr val="accent6">
                          <a:lumMod val="20000"/>
                          <a:lumOff val="80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r" fontAlgn="b"/>
                      <a:r>
                        <a:rPr lang="en-US" sz="1200" b="0" i="0" u="none" strike="noStrike">
                          <a:solidFill>
                            <a:schemeClr val="accent1"/>
                          </a:solidFill>
                          <a:effectLst/>
                          <a:latin typeface="Onest ExtraBold" panose="020B0604020202020204" charset="0"/>
                        </a:rPr>
                        <a:t>4,461</a:t>
                      </a:r>
                    </a:p>
                  </a:txBody>
                  <a:tcPr marT="9525" marB="0" anchor="ctr">
                    <a:lnL w="12700" cap="flat" cmpd="sng" algn="ctr">
                      <a:solidFill>
                        <a:schemeClr val="accent6">
                          <a:lumMod val="20000"/>
                          <a:lumOff val="80000"/>
                        </a:schemeClr>
                      </a:solid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r" fontAlgn="b"/>
                      <a:r>
                        <a:rPr lang="en-US" sz="1200" b="0" i="0" u="none" strike="noStrike">
                          <a:solidFill>
                            <a:schemeClr val="accent1"/>
                          </a:solidFill>
                          <a:effectLst/>
                          <a:latin typeface="Onest ExtraBold" panose="020B0604020202020204" charset="0"/>
                        </a:rPr>
                        <a:t>13,798</a:t>
                      </a:r>
                    </a:p>
                  </a:txBody>
                  <a:tcPr marT="9525" marB="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r" fontAlgn="b"/>
                      <a:r>
                        <a:rPr lang="en-US" sz="1200" b="0" i="0" u="none" strike="noStrike">
                          <a:solidFill>
                            <a:schemeClr val="accent1"/>
                          </a:solidFill>
                          <a:effectLst/>
                          <a:latin typeface="Onest ExtraBold" panose="020B0604020202020204" charset="0"/>
                        </a:rPr>
                        <a:t>21,656</a:t>
                      </a:r>
                    </a:p>
                  </a:txBody>
                  <a:tcPr marT="9525" marB="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4239543614"/>
                  </a:ext>
                </a:extLst>
              </a:tr>
              <a:tr h="261205">
                <a:tc>
                  <a:txBody>
                    <a:bodyPr/>
                    <a:lstStyle/>
                    <a:p>
                      <a:pPr algn="l" fontAlgn="b"/>
                      <a:r>
                        <a:rPr lang="en-US" sz="1200" b="0" i="0" u="none" strike="noStrike">
                          <a:solidFill>
                            <a:schemeClr val="accent1"/>
                          </a:solidFill>
                          <a:effectLst/>
                          <a:latin typeface="Onest" panose="020B0604020202020204" charset="0"/>
                        </a:rPr>
                        <a:t>D&amp;A</a:t>
                      </a:r>
                    </a:p>
                  </a:txBody>
                  <a:tcPr marR="9525" marT="9525" marB="0" anchor="ctr">
                    <a:lnL w="12700" cmpd="sng">
                      <a:noFill/>
                    </a:lnL>
                    <a:lnR w="12700" cap="flat" cmpd="sng" algn="ctr">
                      <a:solidFill>
                        <a:schemeClr val="accent6">
                          <a:lumMod val="20000"/>
                          <a:lumOff val="80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(2,025)</a:t>
                      </a:r>
                    </a:p>
                  </a:txBody>
                  <a:tcPr marT="9525" marB="0" anchor="ctr">
                    <a:lnL w="12700" cap="flat" cmpd="sng" algn="ctr">
                      <a:solidFill>
                        <a:schemeClr val="accent6">
                          <a:lumMod val="20000"/>
                          <a:lumOff val="80000"/>
                        </a:schemeClr>
                      </a:solid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(2,025)</a:t>
                      </a:r>
                    </a:p>
                  </a:txBody>
                  <a:tcPr marT="9525" marB="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(2,158)</a:t>
                      </a:r>
                    </a:p>
                  </a:txBody>
                  <a:tcPr marT="9525" marB="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568008"/>
                  </a:ext>
                </a:extLst>
              </a:tr>
              <a:tr h="261205">
                <a:tc>
                  <a:txBody>
                    <a:bodyPr/>
                    <a:lstStyle/>
                    <a:p>
                      <a:pPr algn="l" fontAlgn="b"/>
                      <a:r>
                        <a:rPr lang="en-US" sz="1200" b="0" i="0" u="none" strike="noStrike">
                          <a:solidFill>
                            <a:schemeClr val="accent1"/>
                          </a:solidFill>
                          <a:effectLst/>
                          <a:latin typeface="Onest ExtraBold" panose="020B0604020202020204" charset="0"/>
                        </a:rPr>
                        <a:t>Operating income</a:t>
                      </a:r>
                    </a:p>
                  </a:txBody>
                  <a:tcPr marR="9525" marT="9525" marB="0" anchor="ctr">
                    <a:lnL w="12700" cmpd="sng">
                      <a:noFill/>
                    </a:lnL>
                    <a:lnR w="12700" cap="flat" cmpd="sng" algn="ctr">
                      <a:solidFill>
                        <a:schemeClr val="accent6">
                          <a:lumMod val="20000"/>
                          <a:lumOff val="80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r" fontAlgn="b"/>
                      <a:r>
                        <a:rPr lang="en-US" sz="1200" b="0" i="0" u="none" strike="noStrike">
                          <a:solidFill>
                            <a:schemeClr val="accent1"/>
                          </a:solidFill>
                          <a:effectLst/>
                          <a:latin typeface="Onest ExtraBold" panose="020B0604020202020204" charset="0"/>
                        </a:rPr>
                        <a:t>2,436</a:t>
                      </a:r>
                    </a:p>
                  </a:txBody>
                  <a:tcPr marT="9525" marB="0" anchor="ctr">
                    <a:lnL w="12700" cap="flat" cmpd="sng" algn="ctr">
                      <a:solidFill>
                        <a:schemeClr val="accent6">
                          <a:lumMod val="20000"/>
                          <a:lumOff val="80000"/>
                        </a:schemeClr>
                      </a:solid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r" fontAlgn="b"/>
                      <a:r>
                        <a:rPr lang="en-US" sz="1200" b="0" i="0" u="none" strike="noStrike">
                          <a:solidFill>
                            <a:schemeClr val="accent1"/>
                          </a:solidFill>
                          <a:effectLst/>
                          <a:latin typeface="Onest ExtraBold" panose="020B0604020202020204" charset="0"/>
                        </a:rPr>
                        <a:t>11,773</a:t>
                      </a:r>
                    </a:p>
                  </a:txBody>
                  <a:tcPr marT="9525" marB="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r" fontAlgn="b"/>
                      <a:r>
                        <a:rPr lang="en-US" sz="1200" b="0" i="0" u="none" strike="noStrike">
                          <a:solidFill>
                            <a:schemeClr val="accent1"/>
                          </a:solidFill>
                          <a:effectLst/>
                          <a:latin typeface="Onest ExtraBold" panose="020B0604020202020204" charset="0"/>
                        </a:rPr>
                        <a:t>19,497</a:t>
                      </a:r>
                    </a:p>
                  </a:txBody>
                  <a:tcPr marT="9525" marB="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4225964589"/>
                  </a:ext>
                </a:extLst>
              </a:tr>
              <a:tr h="261205">
                <a:tc>
                  <a:txBody>
                    <a:bodyPr/>
                    <a:lstStyle/>
                    <a:p>
                      <a:pPr algn="l" fontAlgn="b"/>
                      <a:r>
                        <a:rPr lang="en-US" sz="1200" b="0" i="0" u="none" strike="noStrike">
                          <a:solidFill>
                            <a:schemeClr val="accent1"/>
                          </a:solidFill>
                          <a:effectLst/>
                          <a:latin typeface="Onest" panose="020B0604020202020204" charset="0"/>
                        </a:rPr>
                        <a:t>Financial income</a:t>
                      </a:r>
                    </a:p>
                  </a:txBody>
                  <a:tcPr marR="9525" marT="9525" marB="0" anchor="ctr">
                    <a:lnL w="12700" cmpd="sng">
                      <a:noFill/>
                    </a:lnL>
                    <a:lnR w="12700" cap="flat" cmpd="sng" algn="ctr">
                      <a:solidFill>
                        <a:schemeClr val="accent6">
                          <a:lumMod val="20000"/>
                          <a:lumOff val="80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0</a:t>
                      </a:r>
                    </a:p>
                  </a:txBody>
                  <a:tcPr marT="9525" marB="0" anchor="ctr">
                    <a:lnL w="12700" cap="flat" cmpd="sng" algn="ctr">
                      <a:solidFill>
                        <a:schemeClr val="accent6">
                          <a:lumMod val="20000"/>
                          <a:lumOff val="80000"/>
                        </a:schemeClr>
                      </a:solid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0</a:t>
                      </a:r>
                    </a:p>
                  </a:txBody>
                  <a:tcPr marT="9525" marB="0" anchor="ctr">
                    <a:lnL w="12700" cmpd="sng">
                      <a:noFill/>
                    </a:lnL>
                    <a:lnR w="12700" cmpd="sng">
                      <a:noFill/>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0</a:t>
                      </a:r>
                    </a:p>
                  </a:txBody>
                  <a:tcPr marT="9525" marB="0" anchor="ctr">
                    <a:lnL w="12700" cmpd="sng">
                      <a:noFill/>
                    </a:lnL>
                    <a:lnR w="12700" cmpd="sng">
                      <a:noFill/>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4634077"/>
                  </a:ext>
                </a:extLst>
              </a:tr>
              <a:tr h="261205">
                <a:tc>
                  <a:txBody>
                    <a:bodyPr/>
                    <a:lstStyle/>
                    <a:p>
                      <a:pPr algn="l" fontAlgn="b"/>
                      <a:r>
                        <a:rPr lang="en-US" sz="1200" b="0" i="0" u="none" strike="noStrike">
                          <a:solidFill>
                            <a:schemeClr val="accent1"/>
                          </a:solidFill>
                          <a:effectLst/>
                          <a:latin typeface="Onest" panose="020B0604020202020204" charset="0"/>
                        </a:rPr>
                        <a:t>Financial expenses</a:t>
                      </a:r>
                    </a:p>
                  </a:txBody>
                  <a:tcPr marR="9525" marT="9525" marB="0" anchor="ctr">
                    <a:lnL w="12700" cmpd="sng">
                      <a:noFill/>
                    </a:lnL>
                    <a:lnR w="12700" cap="flat" cmpd="sng" algn="ctr">
                      <a:solidFill>
                        <a:schemeClr val="accent6">
                          <a:lumMod val="20000"/>
                          <a:lumOff val="80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(1,119)</a:t>
                      </a:r>
                    </a:p>
                  </a:txBody>
                  <a:tcPr marT="9525" marB="0" anchor="ctr">
                    <a:lnL w="12700" cap="flat" cmpd="sng" algn="ctr">
                      <a:solidFill>
                        <a:schemeClr val="accent6">
                          <a:lumMod val="20000"/>
                          <a:lumOff val="80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(822)</a:t>
                      </a:r>
                    </a:p>
                  </a:txBody>
                  <a:tcPr marT="9525" marB="0" anchor="ctr">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(511)</a:t>
                      </a:r>
                    </a:p>
                  </a:txBody>
                  <a:tcPr marT="9525" marB="0" anchor="ctr">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30560338"/>
                  </a:ext>
                </a:extLst>
              </a:tr>
              <a:tr h="261205">
                <a:tc>
                  <a:txBody>
                    <a:bodyPr/>
                    <a:lstStyle/>
                    <a:p>
                      <a:pPr algn="l" fontAlgn="b"/>
                      <a:r>
                        <a:rPr lang="en-US" sz="1200" b="0" i="0" u="none" strike="noStrike">
                          <a:solidFill>
                            <a:schemeClr val="accent1"/>
                          </a:solidFill>
                          <a:effectLst/>
                          <a:latin typeface="Onest" panose="020B0604020202020204" charset="0"/>
                        </a:rPr>
                        <a:t>Profit (loss) on disposal</a:t>
                      </a:r>
                    </a:p>
                  </a:txBody>
                  <a:tcPr marR="9525" marT="9525" marB="0" anchor="ctr">
                    <a:lnL w="12700" cmpd="sng">
                      <a:noFill/>
                    </a:lnL>
                    <a:lnR w="12700" cap="flat" cmpd="sng" algn="ctr">
                      <a:solidFill>
                        <a:schemeClr val="accent6">
                          <a:lumMod val="20000"/>
                          <a:lumOff val="80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0</a:t>
                      </a:r>
                    </a:p>
                  </a:txBody>
                  <a:tcPr marT="9525" marB="0" anchor="ctr">
                    <a:lnL w="12700" cap="flat" cmpd="sng" algn="ctr">
                      <a:solidFill>
                        <a:schemeClr val="accent6">
                          <a:lumMod val="20000"/>
                          <a:lumOff val="80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0</a:t>
                      </a:r>
                    </a:p>
                  </a:txBody>
                  <a:tcPr marT="9525" marB="0" anchor="ctr">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0</a:t>
                      </a:r>
                    </a:p>
                  </a:txBody>
                  <a:tcPr marT="9525" marB="0" anchor="ctr">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31310635"/>
                  </a:ext>
                </a:extLst>
              </a:tr>
              <a:tr h="261205">
                <a:tc>
                  <a:txBody>
                    <a:bodyPr/>
                    <a:lstStyle/>
                    <a:p>
                      <a:pPr algn="l" fontAlgn="b"/>
                      <a:r>
                        <a:rPr lang="en-US" sz="1200" b="0" i="0" u="none" strike="noStrike">
                          <a:solidFill>
                            <a:schemeClr val="accent1"/>
                          </a:solidFill>
                          <a:effectLst/>
                          <a:latin typeface="Onest" panose="020B0604020202020204" charset="0"/>
                        </a:rPr>
                        <a:t>Exceptional expenses</a:t>
                      </a:r>
                    </a:p>
                  </a:txBody>
                  <a:tcPr marR="9525" marT="9525" marB="0" anchor="ctr">
                    <a:lnL w="12700" cmpd="sng">
                      <a:noFill/>
                    </a:lnL>
                    <a:lnR w="12700" cap="flat" cmpd="sng" algn="ctr">
                      <a:solidFill>
                        <a:schemeClr val="accent6">
                          <a:lumMod val="20000"/>
                          <a:lumOff val="80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0</a:t>
                      </a:r>
                    </a:p>
                  </a:txBody>
                  <a:tcPr marT="9525" marB="0" anchor="ctr">
                    <a:lnL w="12700" cap="flat" cmpd="sng" algn="ctr">
                      <a:solidFill>
                        <a:schemeClr val="accent6">
                          <a:lumMod val="20000"/>
                          <a:lumOff val="80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0</a:t>
                      </a:r>
                    </a:p>
                  </a:txBody>
                  <a:tcPr marT="9525" marB="0" anchor="ctr">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0</a:t>
                      </a:r>
                    </a:p>
                  </a:txBody>
                  <a:tcPr marT="9525" marB="0" anchor="ctr">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12390296"/>
                  </a:ext>
                </a:extLst>
              </a:tr>
              <a:tr h="261205">
                <a:tc>
                  <a:txBody>
                    <a:bodyPr/>
                    <a:lstStyle/>
                    <a:p>
                      <a:pPr algn="l" fontAlgn="b"/>
                      <a:r>
                        <a:rPr lang="en-US" sz="1200" b="0" i="0" u="none" strike="noStrike">
                          <a:solidFill>
                            <a:schemeClr val="accent1"/>
                          </a:solidFill>
                          <a:effectLst/>
                          <a:latin typeface="Onest ExtraBold" panose="020B0604020202020204" charset="0"/>
                        </a:rPr>
                        <a:t>Profit before tax</a:t>
                      </a:r>
                    </a:p>
                  </a:txBody>
                  <a:tcPr marR="9525" marT="9525" marB="0" anchor="ctr">
                    <a:lnL w="12700" cmpd="sng">
                      <a:noFill/>
                    </a:lnL>
                    <a:lnR w="12700" cap="flat" cmpd="sng" algn="ctr">
                      <a:solidFill>
                        <a:schemeClr val="accent6">
                          <a:lumMod val="20000"/>
                          <a:lumOff val="80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r" fontAlgn="b"/>
                      <a:r>
                        <a:rPr lang="en-US" sz="1200" b="0" i="0" u="none" strike="noStrike">
                          <a:solidFill>
                            <a:schemeClr val="accent1"/>
                          </a:solidFill>
                          <a:effectLst/>
                          <a:latin typeface="Onest ExtraBold" panose="020B0604020202020204" charset="0"/>
                        </a:rPr>
                        <a:t>1,317</a:t>
                      </a:r>
                    </a:p>
                  </a:txBody>
                  <a:tcPr marT="9525" marB="0" anchor="ctr">
                    <a:lnL w="12700" cap="flat" cmpd="sng" algn="ctr">
                      <a:solidFill>
                        <a:schemeClr val="accent6">
                          <a:lumMod val="20000"/>
                          <a:lumOff val="80000"/>
                        </a:schemeClr>
                      </a:solid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r" fontAlgn="b"/>
                      <a:r>
                        <a:rPr lang="en-US" sz="1200" b="0" i="0" u="none" strike="noStrike">
                          <a:solidFill>
                            <a:schemeClr val="accent1"/>
                          </a:solidFill>
                          <a:effectLst/>
                          <a:latin typeface="Onest ExtraBold" panose="020B0604020202020204" charset="0"/>
                        </a:rPr>
                        <a:t>10,951</a:t>
                      </a:r>
                    </a:p>
                  </a:txBody>
                  <a:tcPr marT="9525" marB="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r" fontAlgn="b"/>
                      <a:r>
                        <a:rPr lang="en-US" sz="1200" b="0" i="0" u="none" strike="noStrike">
                          <a:solidFill>
                            <a:schemeClr val="accent1"/>
                          </a:solidFill>
                          <a:effectLst/>
                          <a:latin typeface="Onest ExtraBold" panose="020B0604020202020204" charset="0"/>
                        </a:rPr>
                        <a:t>18,986</a:t>
                      </a:r>
                    </a:p>
                  </a:txBody>
                  <a:tcPr marT="9525" marB="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2779331225"/>
                  </a:ext>
                </a:extLst>
              </a:tr>
              <a:tr h="261205">
                <a:tc>
                  <a:txBody>
                    <a:bodyPr/>
                    <a:lstStyle/>
                    <a:p>
                      <a:pPr algn="l" fontAlgn="b"/>
                      <a:r>
                        <a:rPr lang="en-US" sz="1200" b="0" i="0" u="none" strike="noStrike">
                          <a:solidFill>
                            <a:schemeClr val="accent1"/>
                          </a:solidFill>
                          <a:effectLst/>
                          <a:latin typeface="Onest" panose="020B0604020202020204" charset="0"/>
                        </a:rPr>
                        <a:t>Corporation tax</a:t>
                      </a:r>
                    </a:p>
                  </a:txBody>
                  <a:tcPr marR="9525" marT="9525" marB="0" anchor="ctr">
                    <a:lnL w="12700" cmpd="sng">
                      <a:noFill/>
                    </a:lnL>
                    <a:lnR w="12700" cap="flat" cmpd="sng" algn="ctr">
                      <a:solidFill>
                        <a:schemeClr val="accent6">
                          <a:lumMod val="20000"/>
                          <a:lumOff val="80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0</a:t>
                      </a:r>
                    </a:p>
                  </a:txBody>
                  <a:tcPr marT="9525" marB="0" anchor="ctr">
                    <a:lnL w="12700" cap="flat" cmpd="sng" algn="ctr">
                      <a:solidFill>
                        <a:schemeClr val="accent6">
                          <a:lumMod val="20000"/>
                          <a:lumOff val="80000"/>
                        </a:schemeClr>
                      </a:solid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0</a:t>
                      </a:r>
                    </a:p>
                  </a:txBody>
                  <a:tcPr marT="9525" marB="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(2,326)</a:t>
                      </a:r>
                    </a:p>
                  </a:txBody>
                  <a:tcPr marT="9525" marB="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85000953"/>
                  </a:ext>
                </a:extLst>
              </a:tr>
              <a:tr h="261205">
                <a:tc>
                  <a:txBody>
                    <a:bodyPr/>
                    <a:lstStyle/>
                    <a:p>
                      <a:pPr algn="l" fontAlgn="b"/>
                      <a:r>
                        <a:rPr lang="en-US" sz="1200" b="0" i="0" u="none" strike="noStrike">
                          <a:solidFill>
                            <a:schemeClr val="accent1"/>
                          </a:solidFill>
                          <a:effectLst/>
                          <a:latin typeface="Onest ExtraBold" panose="020B0604020202020204" charset="0"/>
                        </a:rPr>
                        <a:t>Net income</a:t>
                      </a:r>
                    </a:p>
                  </a:txBody>
                  <a:tcPr marR="9525" marT="9525" marB="0" anchor="ctr">
                    <a:lnL w="12700" cmpd="sng">
                      <a:noFill/>
                    </a:lnL>
                    <a:lnR w="12700" cap="flat" cmpd="sng" algn="ctr">
                      <a:solidFill>
                        <a:schemeClr val="accent6">
                          <a:lumMod val="20000"/>
                          <a:lumOff val="80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r" fontAlgn="b"/>
                      <a:r>
                        <a:rPr lang="en-US" sz="1200" b="0" i="0" u="none" strike="noStrike">
                          <a:solidFill>
                            <a:schemeClr val="accent1"/>
                          </a:solidFill>
                          <a:effectLst/>
                          <a:latin typeface="Onest ExtraBold" panose="020B0604020202020204" charset="0"/>
                        </a:rPr>
                        <a:t>8,317</a:t>
                      </a:r>
                    </a:p>
                  </a:txBody>
                  <a:tcPr marT="9525" marB="0" anchor="ctr">
                    <a:lnL w="12700" cap="flat" cmpd="sng" algn="ctr">
                      <a:solidFill>
                        <a:schemeClr val="accent6">
                          <a:lumMod val="20000"/>
                          <a:lumOff val="80000"/>
                        </a:schemeClr>
                      </a:solid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r" fontAlgn="b"/>
                      <a:r>
                        <a:rPr lang="en-US" sz="1200" b="0" i="0" u="none" strike="noStrike">
                          <a:solidFill>
                            <a:schemeClr val="accent1"/>
                          </a:solidFill>
                          <a:effectLst/>
                          <a:latin typeface="Onest ExtraBold" panose="020B0604020202020204" charset="0"/>
                        </a:rPr>
                        <a:t>10,951</a:t>
                      </a:r>
                    </a:p>
                  </a:txBody>
                  <a:tcPr marT="9525" marB="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r" fontAlgn="b"/>
                      <a:r>
                        <a:rPr lang="en-US" sz="1200" b="0" i="0" u="none" strike="noStrike">
                          <a:solidFill>
                            <a:schemeClr val="accent1"/>
                          </a:solidFill>
                          <a:effectLst/>
                          <a:latin typeface="Onest ExtraBold" panose="020B0604020202020204" charset="0"/>
                        </a:rPr>
                        <a:t>16,661</a:t>
                      </a:r>
                    </a:p>
                  </a:txBody>
                  <a:tcPr marT="9525" marB="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2220709131"/>
                  </a:ext>
                </a:extLst>
              </a:tr>
            </a:tbl>
          </a:graphicData>
        </a:graphic>
      </p:graphicFrame>
      <p:graphicFrame>
        <p:nvGraphicFramePr>
          <p:cNvPr id="2" name="Chart 1">
            <a:extLst>
              <a:ext uri="{FF2B5EF4-FFF2-40B4-BE49-F238E27FC236}">
                <a16:creationId xmlns:a16="http://schemas.microsoft.com/office/drawing/2014/main" id="{0534EC90-E42E-2C46-EAC1-D628398A114F}"/>
              </a:ext>
            </a:extLst>
          </p:cNvPr>
          <p:cNvGraphicFramePr/>
          <p:nvPr>
            <p:extLst>
              <p:ext uri="{D42A27DB-BD31-4B8C-83A1-F6EECF244321}">
                <p14:modId xmlns:p14="http://schemas.microsoft.com/office/powerpoint/2010/main" val="3237729030"/>
              </p:ext>
            </p:extLst>
          </p:nvPr>
        </p:nvGraphicFramePr>
        <p:xfrm>
          <a:off x="6619323" y="2136799"/>
          <a:ext cx="4815519" cy="3487439"/>
        </p:xfrm>
        <a:graphic>
          <a:graphicData uri="http://schemas.openxmlformats.org/drawingml/2006/chart">
            <c:chart xmlns:c="http://schemas.openxmlformats.org/drawingml/2006/chart" xmlns:r="http://schemas.openxmlformats.org/officeDocument/2006/relationships" r:id="rId3"/>
          </a:graphicData>
        </a:graphic>
      </p:graphicFrame>
      <p:sp>
        <p:nvSpPr>
          <p:cNvPr id="3" name="Rectangle: Rounded Corners 2">
            <a:extLst>
              <a:ext uri="{FF2B5EF4-FFF2-40B4-BE49-F238E27FC236}">
                <a16:creationId xmlns:a16="http://schemas.microsoft.com/office/drawing/2014/main" id="{374836D9-BEFA-BCFF-FE18-34A44ACF1DB1}"/>
              </a:ext>
            </a:extLst>
          </p:cNvPr>
          <p:cNvSpPr/>
          <p:nvPr/>
        </p:nvSpPr>
        <p:spPr>
          <a:xfrm>
            <a:off x="6724713" y="1233762"/>
            <a:ext cx="4815519" cy="4744251"/>
          </a:xfrm>
          <a:prstGeom prst="roundRect">
            <a:avLst>
              <a:gd name="adj" fmla="val 2235"/>
            </a:avLst>
          </a:prstGeom>
          <a:noFill/>
          <a:ln w="12700">
            <a:solidFill>
              <a:schemeClr val="accent5">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F4C476C-768C-30AB-49BC-E049DEAD39D9}"/>
              </a:ext>
            </a:extLst>
          </p:cNvPr>
          <p:cNvSpPr txBox="1"/>
          <p:nvPr/>
        </p:nvSpPr>
        <p:spPr>
          <a:xfrm>
            <a:off x="7130393" y="1463810"/>
            <a:ext cx="2154585" cy="442942"/>
          </a:xfrm>
          <a:prstGeom prst="rect">
            <a:avLst/>
          </a:prstGeom>
          <a:noFill/>
        </p:spPr>
        <p:txBody>
          <a:bodyPr wrap="square" rtlCol="0">
            <a:spAutoFit/>
          </a:bodyPr>
          <a:lstStyle/>
          <a:p>
            <a:pPr>
              <a:lnSpc>
                <a:spcPct val="120000"/>
              </a:lnSpc>
            </a:pPr>
            <a:r>
              <a:rPr lang="en-US" sz="2000">
                <a:solidFill>
                  <a:schemeClr val="accent1"/>
                </a:solidFill>
                <a:latin typeface="Onest" pitchFamily="2" charset="0"/>
                <a:cs typeface="Wix Madefor Display" panose="020B0503020203020203" pitchFamily="34" charset="0"/>
              </a:rPr>
              <a:t>P &amp; L Summary</a:t>
            </a:r>
          </a:p>
        </p:txBody>
      </p:sp>
    </p:spTree>
    <p:extLst>
      <p:ext uri="{BB962C8B-B14F-4D97-AF65-F5344CB8AC3E}">
        <p14:creationId xmlns:p14="http://schemas.microsoft.com/office/powerpoint/2010/main" val="29718656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4BC703BB-CF46-AD20-1B56-3D59AE2E7189}"/>
              </a:ext>
            </a:extLst>
          </p:cNvPr>
          <p:cNvSpPr txBox="1">
            <a:spLocks/>
          </p:cNvSpPr>
          <p:nvPr/>
        </p:nvSpPr>
        <p:spPr>
          <a:xfrm>
            <a:off x="526302" y="542926"/>
            <a:ext cx="11176000"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150" normalizeH="0" baseline="0" noProof="0">
                <a:ln>
                  <a:noFill/>
                </a:ln>
                <a:solidFill>
                  <a:schemeClr val="accent1"/>
                </a:solidFill>
                <a:effectLst/>
                <a:uLnTx/>
                <a:uFillTx/>
                <a:latin typeface="Onest" pitchFamily="2" charset="0"/>
              </a:rPr>
              <a:t>Experienced Team with Proven Track Record</a:t>
            </a:r>
            <a:r>
              <a:rPr kumimoji="0" lang="en-US" b="0" i="0" u="none" strike="noStrike" kern="1200" cap="none" spc="-150" normalizeH="0" baseline="0" noProof="0">
                <a:ln>
                  <a:noFill/>
                </a:ln>
                <a:solidFill>
                  <a:schemeClr val="accent2"/>
                </a:solidFill>
                <a:effectLst/>
                <a:uLnTx/>
                <a:uFillTx/>
                <a:latin typeface="Onest" pitchFamily="2" charset="0"/>
              </a:rPr>
              <a:t>.</a:t>
            </a:r>
          </a:p>
        </p:txBody>
      </p:sp>
      <p:sp>
        <p:nvSpPr>
          <p:cNvPr id="12" name="Title 4">
            <a:extLst>
              <a:ext uri="{FF2B5EF4-FFF2-40B4-BE49-F238E27FC236}">
                <a16:creationId xmlns:a16="http://schemas.microsoft.com/office/drawing/2014/main" id="{7F63A872-C9AB-1499-F806-84A6B8008934}"/>
              </a:ext>
            </a:extLst>
          </p:cNvPr>
          <p:cNvSpPr txBox="1">
            <a:spLocks/>
          </p:cNvSpPr>
          <p:nvPr/>
        </p:nvSpPr>
        <p:spPr>
          <a:xfrm>
            <a:off x="526302" y="285750"/>
            <a:ext cx="1378698"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a:ln>
                  <a:noFill/>
                </a:ln>
                <a:solidFill>
                  <a:schemeClr val="accent2"/>
                </a:solidFill>
                <a:effectLst/>
                <a:uLnTx/>
                <a:uFillTx/>
                <a:latin typeface="Onest ExtraBold" pitchFamily="2" charset="0"/>
              </a:rPr>
              <a:t>THE TEAM</a:t>
            </a:r>
          </a:p>
        </p:txBody>
      </p:sp>
      <p:sp>
        <p:nvSpPr>
          <p:cNvPr id="15" name="Rectangle: Rounded Corners 14">
            <a:extLst>
              <a:ext uri="{FF2B5EF4-FFF2-40B4-BE49-F238E27FC236}">
                <a16:creationId xmlns:a16="http://schemas.microsoft.com/office/drawing/2014/main" id="{FE54FFE6-23E2-DB5B-1699-5D3A368AD11B}"/>
              </a:ext>
            </a:extLst>
          </p:cNvPr>
          <p:cNvSpPr/>
          <p:nvPr/>
        </p:nvSpPr>
        <p:spPr>
          <a:xfrm>
            <a:off x="0" y="5429251"/>
            <a:ext cx="12192000" cy="966788"/>
          </a:xfrm>
          <a:prstGeom prst="roundRect">
            <a:avLst>
              <a:gd name="adj" fmla="val 0"/>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latin typeface="+mj-lt"/>
            </a:endParaRPr>
          </a:p>
        </p:txBody>
      </p:sp>
      <p:sp>
        <p:nvSpPr>
          <p:cNvPr id="16" name="TextBox 15">
            <a:extLst>
              <a:ext uri="{FF2B5EF4-FFF2-40B4-BE49-F238E27FC236}">
                <a16:creationId xmlns:a16="http://schemas.microsoft.com/office/drawing/2014/main" id="{55170120-4E5B-143F-26CF-6F7F13992C59}"/>
              </a:ext>
            </a:extLst>
          </p:cNvPr>
          <p:cNvSpPr txBox="1"/>
          <p:nvPr/>
        </p:nvSpPr>
        <p:spPr>
          <a:xfrm>
            <a:off x="8090800" y="2595153"/>
            <a:ext cx="1377050" cy="307777"/>
          </a:xfrm>
          <a:prstGeom prst="rect">
            <a:avLst/>
          </a:prstGeom>
          <a:noFill/>
        </p:spPr>
        <p:txBody>
          <a:bodyPr wrap="square" rtlCol="0">
            <a:spAutoFit/>
          </a:bodyPr>
          <a:lstStyle/>
          <a:p>
            <a:pPr algn="ctr"/>
            <a:r>
              <a:rPr lang="en-US" sz="1400">
                <a:solidFill>
                  <a:schemeClr val="accent1"/>
                </a:solidFill>
                <a:latin typeface="Onest" pitchFamily="2" charset="0"/>
              </a:rPr>
              <a:t>Donec </a:t>
            </a:r>
            <a:r>
              <a:rPr lang="en-US" sz="1400" err="1">
                <a:solidFill>
                  <a:schemeClr val="accent1"/>
                </a:solidFill>
                <a:latin typeface="Onest" pitchFamily="2" charset="0"/>
              </a:rPr>
              <a:t>Enim</a:t>
            </a:r>
            <a:endParaRPr lang="en-US" sz="1400">
              <a:solidFill>
                <a:schemeClr val="accent1"/>
              </a:solidFill>
              <a:latin typeface="Onest" pitchFamily="2" charset="0"/>
            </a:endParaRPr>
          </a:p>
        </p:txBody>
      </p:sp>
      <p:cxnSp>
        <p:nvCxnSpPr>
          <p:cNvPr id="17" name="Straight Connector 16">
            <a:extLst>
              <a:ext uri="{FF2B5EF4-FFF2-40B4-BE49-F238E27FC236}">
                <a16:creationId xmlns:a16="http://schemas.microsoft.com/office/drawing/2014/main" id="{0AF4834E-48AB-84F9-A831-24AB30E13D07}"/>
              </a:ext>
            </a:extLst>
          </p:cNvPr>
          <p:cNvCxnSpPr>
            <a:cxnSpLocks/>
          </p:cNvCxnSpPr>
          <p:nvPr/>
        </p:nvCxnSpPr>
        <p:spPr>
          <a:xfrm>
            <a:off x="8151022" y="2899062"/>
            <a:ext cx="1256607" cy="2244"/>
          </a:xfrm>
          <a:prstGeom prst="line">
            <a:avLst/>
          </a:prstGeom>
          <a:ln w="6350">
            <a:solidFill>
              <a:schemeClr val="accent2"/>
            </a:solidFill>
          </a:ln>
        </p:spPr>
        <p:style>
          <a:lnRef idx="2">
            <a:schemeClr val="accent1"/>
          </a:lnRef>
          <a:fillRef idx="0">
            <a:schemeClr val="accent1"/>
          </a:fillRef>
          <a:effectRef idx="1">
            <a:schemeClr val="accent1"/>
          </a:effectRef>
          <a:fontRef idx="minor">
            <a:schemeClr val="tx1"/>
          </a:fontRef>
        </p:style>
      </p:cxnSp>
      <p:pic>
        <p:nvPicPr>
          <p:cNvPr id="18" name="Graphic 17">
            <a:extLst>
              <a:ext uri="{FF2B5EF4-FFF2-40B4-BE49-F238E27FC236}">
                <a16:creationId xmlns:a16="http://schemas.microsoft.com/office/drawing/2014/main" id="{3D2A5A97-9099-DF40-C06D-BD32714E2068}"/>
              </a:ext>
            </a:extLst>
          </p:cNvPr>
          <p:cNvPicPr>
            <a:picLocks noChangeAspect="1"/>
          </p:cNvPicPr>
          <p:nvPr/>
        </p:nvPicPr>
        <p:blipFill>
          <a:blip r:embed="rId3">
            <a:grayscl/>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56053" y="2963954"/>
            <a:ext cx="487605" cy="185755"/>
          </a:xfrm>
          <a:prstGeom prst="rect">
            <a:avLst/>
          </a:prstGeom>
        </p:spPr>
      </p:pic>
      <p:pic>
        <p:nvPicPr>
          <p:cNvPr id="19" name="Graphic 18">
            <a:extLst>
              <a:ext uri="{FF2B5EF4-FFF2-40B4-BE49-F238E27FC236}">
                <a16:creationId xmlns:a16="http://schemas.microsoft.com/office/drawing/2014/main" id="{5B791520-0F69-34C7-C0F1-F3410B2A6022}"/>
              </a:ext>
            </a:extLst>
          </p:cNvPr>
          <p:cNvPicPr>
            <a:picLocks noChangeAspect="1"/>
          </p:cNvPicPr>
          <p:nvPr/>
        </p:nvPicPr>
        <p:blipFill>
          <a:blip r:embed="rId5">
            <a:grayscl/>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213335" y="2955878"/>
            <a:ext cx="446002" cy="227461"/>
          </a:xfrm>
          <a:prstGeom prst="rect">
            <a:avLst/>
          </a:prstGeom>
        </p:spPr>
      </p:pic>
      <p:sp>
        <p:nvSpPr>
          <p:cNvPr id="20" name="Rectangle: Rounded Corners 19">
            <a:extLst>
              <a:ext uri="{FF2B5EF4-FFF2-40B4-BE49-F238E27FC236}">
                <a16:creationId xmlns:a16="http://schemas.microsoft.com/office/drawing/2014/main" id="{3CF0A373-E4EA-450B-9124-1AB5D83F3B50}"/>
              </a:ext>
            </a:extLst>
          </p:cNvPr>
          <p:cNvSpPr/>
          <p:nvPr/>
        </p:nvSpPr>
        <p:spPr>
          <a:xfrm>
            <a:off x="5348402" y="5297063"/>
            <a:ext cx="1495196" cy="297838"/>
          </a:xfrm>
          <a:prstGeom prst="roundRect">
            <a:avLst>
              <a:gd name="adj" fmla="val 5000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a:latin typeface="Onest" pitchFamily="2" charset="0"/>
              </a:rPr>
              <a:t>Investors</a:t>
            </a:r>
          </a:p>
        </p:txBody>
      </p:sp>
      <p:sp>
        <p:nvSpPr>
          <p:cNvPr id="21" name="TextBox 20">
            <a:extLst>
              <a:ext uri="{FF2B5EF4-FFF2-40B4-BE49-F238E27FC236}">
                <a16:creationId xmlns:a16="http://schemas.microsoft.com/office/drawing/2014/main" id="{3155865C-DFAA-0555-43C0-C50E968323BE}"/>
              </a:ext>
            </a:extLst>
          </p:cNvPr>
          <p:cNvSpPr txBox="1"/>
          <p:nvPr/>
        </p:nvSpPr>
        <p:spPr>
          <a:xfrm>
            <a:off x="1763607" y="1914991"/>
            <a:ext cx="1703493" cy="307777"/>
          </a:xfrm>
          <a:prstGeom prst="rect">
            <a:avLst/>
          </a:prstGeom>
          <a:noFill/>
        </p:spPr>
        <p:txBody>
          <a:bodyPr wrap="square" rtlCol="0">
            <a:noAutofit/>
          </a:bodyPr>
          <a:lstStyle/>
          <a:p>
            <a:r>
              <a:rPr lang="en-US">
                <a:solidFill>
                  <a:schemeClr val="accent1"/>
                </a:solidFill>
                <a:latin typeface="Onest" pitchFamily="2" charset="0"/>
              </a:rPr>
              <a:t>Quis </a:t>
            </a:r>
            <a:r>
              <a:rPr lang="en-US" err="1">
                <a:solidFill>
                  <a:schemeClr val="accent1"/>
                </a:solidFill>
                <a:latin typeface="Onest" pitchFamily="2" charset="0"/>
              </a:rPr>
              <a:t>Nostrud</a:t>
            </a:r>
            <a:endParaRPr lang="en-US">
              <a:solidFill>
                <a:schemeClr val="accent1"/>
              </a:solidFill>
              <a:latin typeface="Onest" pitchFamily="2" charset="0"/>
            </a:endParaRPr>
          </a:p>
        </p:txBody>
      </p:sp>
      <p:sp>
        <p:nvSpPr>
          <p:cNvPr id="22" name="TextBox 21">
            <a:extLst>
              <a:ext uri="{FF2B5EF4-FFF2-40B4-BE49-F238E27FC236}">
                <a16:creationId xmlns:a16="http://schemas.microsoft.com/office/drawing/2014/main" id="{21A26C6A-8ED6-20C7-B015-FBC9B7FDFCC4}"/>
              </a:ext>
            </a:extLst>
          </p:cNvPr>
          <p:cNvSpPr txBox="1"/>
          <p:nvPr/>
        </p:nvSpPr>
        <p:spPr>
          <a:xfrm>
            <a:off x="1763607" y="2206517"/>
            <a:ext cx="990600" cy="276999"/>
          </a:xfrm>
          <a:prstGeom prst="rect">
            <a:avLst/>
          </a:prstGeom>
          <a:noFill/>
        </p:spPr>
        <p:txBody>
          <a:bodyPr wrap="square" rtlCol="0">
            <a:noAutofit/>
          </a:bodyPr>
          <a:lstStyle/>
          <a:p>
            <a:r>
              <a:rPr lang="en-US" sz="1200">
                <a:solidFill>
                  <a:schemeClr val="accent2"/>
                </a:solidFill>
                <a:latin typeface="Onest" pitchFamily="2" charset="0"/>
              </a:rPr>
              <a:t>CEO</a:t>
            </a:r>
            <a:endParaRPr lang="en-US" sz="1100">
              <a:solidFill>
                <a:schemeClr val="accent2"/>
              </a:solidFill>
              <a:latin typeface="Onest" pitchFamily="2" charset="0"/>
            </a:endParaRPr>
          </a:p>
        </p:txBody>
      </p:sp>
      <p:sp>
        <p:nvSpPr>
          <p:cNvPr id="23" name="TextBox 22">
            <a:extLst>
              <a:ext uri="{FF2B5EF4-FFF2-40B4-BE49-F238E27FC236}">
                <a16:creationId xmlns:a16="http://schemas.microsoft.com/office/drawing/2014/main" id="{E4A887D8-21E0-9D80-FD91-EC4266E486AE}"/>
              </a:ext>
            </a:extLst>
          </p:cNvPr>
          <p:cNvSpPr txBox="1"/>
          <p:nvPr/>
        </p:nvSpPr>
        <p:spPr>
          <a:xfrm>
            <a:off x="1763606" y="2453728"/>
            <a:ext cx="2363893" cy="461665"/>
          </a:xfrm>
          <a:prstGeom prst="rect">
            <a:avLst/>
          </a:prstGeom>
          <a:noFill/>
        </p:spPr>
        <p:txBody>
          <a:bodyPr wrap="square" rtlCol="0">
            <a:noAutofit/>
          </a:bodyPr>
          <a:lstStyle/>
          <a:p>
            <a:r>
              <a:rPr lang="en-US" sz="1200">
                <a:solidFill>
                  <a:schemeClr val="accent6"/>
                </a:solidFill>
                <a:latin typeface="Onest" pitchFamily="2" charset="0"/>
              </a:rPr>
              <a:t>Previous achievements.</a:t>
            </a:r>
          </a:p>
          <a:p>
            <a:r>
              <a:rPr lang="en-US" sz="1200">
                <a:solidFill>
                  <a:schemeClr val="accent6"/>
                </a:solidFill>
                <a:latin typeface="Onest" pitchFamily="2" charset="0"/>
              </a:rPr>
              <a:t>Strong industry expertise. </a:t>
            </a:r>
          </a:p>
        </p:txBody>
      </p:sp>
      <p:cxnSp>
        <p:nvCxnSpPr>
          <p:cNvPr id="40" name="Straight Connector 39">
            <a:extLst>
              <a:ext uri="{FF2B5EF4-FFF2-40B4-BE49-F238E27FC236}">
                <a16:creationId xmlns:a16="http://schemas.microsoft.com/office/drawing/2014/main" id="{22504E29-D3E7-B18E-7231-AE9CC9F09867}"/>
              </a:ext>
            </a:extLst>
          </p:cNvPr>
          <p:cNvCxnSpPr>
            <a:cxnSpLocks/>
          </p:cNvCxnSpPr>
          <p:nvPr/>
        </p:nvCxnSpPr>
        <p:spPr>
          <a:xfrm>
            <a:off x="1852507" y="2938432"/>
            <a:ext cx="1763819" cy="0"/>
          </a:xfrm>
          <a:prstGeom prst="line">
            <a:avLst/>
          </a:prstGeom>
          <a:ln w="6350">
            <a:solidFill>
              <a:schemeClr val="accent2"/>
            </a:solidFill>
          </a:ln>
        </p:spPr>
        <p:style>
          <a:lnRef idx="2">
            <a:schemeClr val="accent1"/>
          </a:lnRef>
          <a:fillRef idx="0">
            <a:schemeClr val="accent1"/>
          </a:fillRef>
          <a:effectRef idx="1">
            <a:schemeClr val="accent1"/>
          </a:effectRef>
          <a:fontRef idx="minor">
            <a:schemeClr val="tx1"/>
          </a:fontRef>
        </p:style>
      </p:cxnSp>
      <p:pic>
        <p:nvPicPr>
          <p:cNvPr id="41" name="Graphic 40">
            <a:extLst>
              <a:ext uri="{FF2B5EF4-FFF2-40B4-BE49-F238E27FC236}">
                <a16:creationId xmlns:a16="http://schemas.microsoft.com/office/drawing/2014/main" id="{C1BE505B-2FEC-F75B-7DCE-8A86947A825F}"/>
              </a:ext>
            </a:extLst>
          </p:cNvPr>
          <p:cNvPicPr>
            <a:picLocks noChangeAspect="1"/>
          </p:cNvPicPr>
          <p:nvPr/>
        </p:nvPicPr>
        <p:blipFill>
          <a:blip r:embed="rId3">
            <a:grayscl/>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46536" y="2999490"/>
            <a:ext cx="487605" cy="185755"/>
          </a:xfrm>
          <a:prstGeom prst="rect">
            <a:avLst/>
          </a:prstGeom>
        </p:spPr>
      </p:pic>
      <p:pic>
        <p:nvPicPr>
          <p:cNvPr id="43" name="Picture 42">
            <a:extLst>
              <a:ext uri="{FF2B5EF4-FFF2-40B4-BE49-F238E27FC236}">
                <a16:creationId xmlns:a16="http://schemas.microsoft.com/office/drawing/2014/main" id="{9741545F-60ED-6F58-FA26-B3F4823C756D}"/>
              </a:ext>
            </a:extLst>
          </p:cNvPr>
          <p:cNvPicPr>
            <a:picLocks noChangeAspect="1"/>
          </p:cNvPicPr>
          <p:nvPr/>
        </p:nvPicPr>
        <p:blipFill>
          <a:blip r:embed="rId7">
            <a:grayscl/>
          </a:blip>
          <a:stretch>
            <a:fillRect/>
          </a:stretch>
        </p:blipFill>
        <p:spPr>
          <a:xfrm>
            <a:off x="1852507" y="2997771"/>
            <a:ext cx="713684" cy="225122"/>
          </a:xfrm>
          <a:prstGeom prst="rect">
            <a:avLst/>
          </a:prstGeom>
        </p:spPr>
      </p:pic>
      <p:sp>
        <p:nvSpPr>
          <p:cNvPr id="47" name="TextBox 46">
            <a:extLst>
              <a:ext uri="{FF2B5EF4-FFF2-40B4-BE49-F238E27FC236}">
                <a16:creationId xmlns:a16="http://schemas.microsoft.com/office/drawing/2014/main" id="{0D1CBD29-2E3B-31E2-9F7F-2C8F20DB4494}"/>
              </a:ext>
            </a:extLst>
          </p:cNvPr>
          <p:cNvSpPr txBox="1"/>
          <p:nvPr/>
        </p:nvSpPr>
        <p:spPr>
          <a:xfrm>
            <a:off x="9791720" y="2595153"/>
            <a:ext cx="1562080" cy="307777"/>
          </a:xfrm>
          <a:prstGeom prst="rect">
            <a:avLst/>
          </a:prstGeom>
          <a:noFill/>
        </p:spPr>
        <p:txBody>
          <a:bodyPr wrap="square" rtlCol="0">
            <a:spAutoFit/>
          </a:bodyPr>
          <a:lstStyle/>
          <a:p>
            <a:pPr algn="ctr"/>
            <a:r>
              <a:rPr lang="en-US" sz="1400">
                <a:solidFill>
                  <a:schemeClr val="accent1"/>
                </a:solidFill>
                <a:latin typeface="Onest" pitchFamily="2" charset="0"/>
              </a:rPr>
              <a:t>Maecenas Sed</a:t>
            </a:r>
          </a:p>
        </p:txBody>
      </p:sp>
      <p:cxnSp>
        <p:nvCxnSpPr>
          <p:cNvPr id="50" name="Straight Connector 49">
            <a:extLst>
              <a:ext uri="{FF2B5EF4-FFF2-40B4-BE49-F238E27FC236}">
                <a16:creationId xmlns:a16="http://schemas.microsoft.com/office/drawing/2014/main" id="{4E3A52F0-7778-9D70-71A7-0470A518E308}"/>
              </a:ext>
            </a:extLst>
          </p:cNvPr>
          <p:cNvCxnSpPr>
            <a:cxnSpLocks/>
          </p:cNvCxnSpPr>
          <p:nvPr/>
        </p:nvCxnSpPr>
        <p:spPr>
          <a:xfrm>
            <a:off x="9944457" y="2899062"/>
            <a:ext cx="1256607" cy="2244"/>
          </a:xfrm>
          <a:prstGeom prst="line">
            <a:avLst/>
          </a:prstGeom>
          <a:ln w="6350">
            <a:solidFill>
              <a:schemeClr val="accent2"/>
            </a:solidFill>
          </a:ln>
        </p:spPr>
        <p:style>
          <a:lnRef idx="2">
            <a:schemeClr val="accent1"/>
          </a:lnRef>
          <a:fillRef idx="0">
            <a:schemeClr val="accent1"/>
          </a:fillRef>
          <a:effectRef idx="1">
            <a:schemeClr val="accent1"/>
          </a:effectRef>
          <a:fontRef idx="minor">
            <a:schemeClr val="tx1"/>
          </a:fontRef>
        </p:style>
      </p:cxnSp>
      <p:pic>
        <p:nvPicPr>
          <p:cNvPr id="1026" name="Graphic 1025">
            <a:extLst>
              <a:ext uri="{FF2B5EF4-FFF2-40B4-BE49-F238E27FC236}">
                <a16:creationId xmlns:a16="http://schemas.microsoft.com/office/drawing/2014/main" id="{8748BF6E-E70E-5DA7-3343-75EAEC7205B9}"/>
              </a:ext>
            </a:extLst>
          </p:cNvPr>
          <p:cNvPicPr>
            <a:picLocks noChangeAspect="1"/>
          </p:cNvPicPr>
          <p:nvPr/>
        </p:nvPicPr>
        <p:blipFill>
          <a:blip r:embed="rId8">
            <a:grayscl/>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838100" y="2952348"/>
            <a:ext cx="296966" cy="211303"/>
          </a:xfrm>
          <a:prstGeom prst="rect">
            <a:avLst/>
          </a:prstGeom>
        </p:spPr>
      </p:pic>
      <p:pic>
        <p:nvPicPr>
          <p:cNvPr id="1028" name="Graphic 1027">
            <a:extLst>
              <a:ext uri="{FF2B5EF4-FFF2-40B4-BE49-F238E27FC236}">
                <a16:creationId xmlns:a16="http://schemas.microsoft.com/office/drawing/2014/main" id="{CB438E73-E0E0-C1A7-E9DA-13E9048321DF}"/>
              </a:ext>
            </a:extLst>
          </p:cNvPr>
          <p:cNvPicPr>
            <a:picLocks noChangeAspect="1"/>
          </p:cNvPicPr>
          <p:nvPr/>
        </p:nvPicPr>
        <p:blipFill>
          <a:blip r:embed="rId10">
            <a:grayscl/>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035696" y="2996850"/>
            <a:ext cx="606096" cy="148802"/>
          </a:xfrm>
          <a:prstGeom prst="rect">
            <a:avLst/>
          </a:prstGeom>
        </p:spPr>
      </p:pic>
      <p:sp>
        <p:nvSpPr>
          <p:cNvPr id="1030" name="TextBox 1029">
            <a:extLst>
              <a:ext uri="{FF2B5EF4-FFF2-40B4-BE49-F238E27FC236}">
                <a16:creationId xmlns:a16="http://schemas.microsoft.com/office/drawing/2014/main" id="{DFCA6F94-FE49-C2D6-7473-2F0207575BB8}"/>
              </a:ext>
            </a:extLst>
          </p:cNvPr>
          <p:cNvSpPr txBox="1"/>
          <p:nvPr/>
        </p:nvSpPr>
        <p:spPr>
          <a:xfrm>
            <a:off x="7919350" y="4194275"/>
            <a:ext cx="1719950" cy="307777"/>
          </a:xfrm>
          <a:prstGeom prst="rect">
            <a:avLst/>
          </a:prstGeom>
          <a:noFill/>
        </p:spPr>
        <p:txBody>
          <a:bodyPr wrap="square" rtlCol="0">
            <a:spAutoFit/>
          </a:bodyPr>
          <a:lstStyle/>
          <a:p>
            <a:pPr algn="ctr"/>
            <a:r>
              <a:rPr lang="en-US" sz="1400" err="1">
                <a:solidFill>
                  <a:schemeClr val="accent1"/>
                </a:solidFill>
                <a:latin typeface="Onest" pitchFamily="2" charset="0"/>
              </a:rPr>
              <a:t>Consectetur</a:t>
            </a:r>
            <a:r>
              <a:rPr lang="en-US" sz="1400">
                <a:solidFill>
                  <a:schemeClr val="accent1"/>
                </a:solidFill>
                <a:latin typeface="Onest" pitchFamily="2" charset="0"/>
              </a:rPr>
              <a:t> Adi</a:t>
            </a:r>
          </a:p>
        </p:txBody>
      </p:sp>
      <p:cxnSp>
        <p:nvCxnSpPr>
          <p:cNvPr id="1032" name="Straight Connector 1031">
            <a:extLst>
              <a:ext uri="{FF2B5EF4-FFF2-40B4-BE49-F238E27FC236}">
                <a16:creationId xmlns:a16="http://schemas.microsoft.com/office/drawing/2014/main" id="{3B18CAB2-EF96-1F3E-8F53-59DC826E1458}"/>
              </a:ext>
            </a:extLst>
          </p:cNvPr>
          <p:cNvCxnSpPr>
            <a:cxnSpLocks/>
          </p:cNvCxnSpPr>
          <p:nvPr/>
        </p:nvCxnSpPr>
        <p:spPr>
          <a:xfrm>
            <a:off x="8151022" y="4498184"/>
            <a:ext cx="1256607" cy="2244"/>
          </a:xfrm>
          <a:prstGeom prst="line">
            <a:avLst/>
          </a:prstGeom>
          <a:ln w="6350">
            <a:solidFill>
              <a:schemeClr val="accent2"/>
            </a:solidFill>
          </a:ln>
        </p:spPr>
        <p:style>
          <a:lnRef idx="2">
            <a:schemeClr val="accent1"/>
          </a:lnRef>
          <a:fillRef idx="0">
            <a:schemeClr val="accent1"/>
          </a:fillRef>
          <a:effectRef idx="1">
            <a:schemeClr val="accent1"/>
          </a:effectRef>
          <a:fontRef idx="minor">
            <a:schemeClr val="tx1"/>
          </a:fontRef>
        </p:style>
      </p:cxnSp>
      <p:pic>
        <p:nvPicPr>
          <p:cNvPr id="1033" name="Graphic 1032">
            <a:extLst>
              <a:ext uri="{FF2B5EF4-FFF2-40B4-BE49-F238E27FC236}">
                <a16:creationId xmlns:a16="http://schemas.microsoft.com/office/drawing/2014/main" id="{5F71993F-B98B-89F1-7414-28D19B80D686}"/>
              </a:ext>
            </a:extLst>
          </p:cNvPr>
          <p:cNvPicPr>
            <a:picLocks noChangeAspect="1"/>
          </p:cNvPicPr>
          <p:nvPr/>
        </p:nvPicPr>
        <p:blipFill>
          <a:blip r:embed="rId12">
            <a:grayscl/>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9107551" y="4568396"/>
            <a:ext cx="192740" cy="163088"/>
          </a:xfrm>
          <a:prstGeom prst="rect">
            <a:avLst/>
          </a:prstGeom>
        </p:spPr>
      </p:pic>
      <p:pic>
        <p:nvPicPr>
          <p:cNvPr id="1034" name="Graphic 1033">
            <a:extLst>
              <a:ext uri="{FF2B5EF4-FFF2-40B4-BE49-F238E27FC236}">
                <a16:creationId xmlns:a16="http://schemas.microsoft.com/office/drawing/2014/main" id="{DEB6FBB5-3BCB-900D-A237-DCA1DCFE7CBD}"/>
              </a:ext>
            </a:extLst>
          </p:cNvPr>
          <p:cNvPicPr>
            <a:picLocks noChangeAspect="1"/>
          </p:cNvPicPr>
          <p:nvPr/>
        </p:nvPicPr>
        <p:blipFill>
          <a:blip r:embed="rId14">
            <a:grayscl/>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8215910" y="4586687"/>
            <a:ext cx="662802" cy="170061"/>
          </a:xfrm>
          <a:prstGeom prst="rect">
            <a:avLst/>
          </a:prstGeom>
        </p:spPr>
      </p:pic>
      <p:sp>
        <p:nvSpPr>
          <p:cNvPr id="1040" name="TextBox 1039">
            <a:extLst>
              <a:ext uri="{FF2B5EF4-FFF2-40B4-BE49-F238E27FC236}">
                <a16:creationId xmlns:a16="http://schemas.microsoft.com/office/drawing/2014/main" id="{EA9E7F95-61ED-6D62-BEA3-A85421A1A225}"/>
              </a:ext>
            </a:extLst>
          </p:cNvPr>
          <p:cNvSpPr txBox="1"/>
          <p:nvPr/>
        </p:nvSpPr>
        <p:spPr>
          <a:xfrm>
            <a:off x="9791720" y="4194275"/>
            <a:ext cx="1562080" cy="307777"/>
          </a:xfrm>
          <a:prstGeom prst="rect">
            <a:avLst/>
          </a:prstGeom>
          <a:noFill/>
        </p:spPr>
        <p:txBody>
          <a:bodyPr wrap="square" rtlCol="0">
            <a:spAutoFit/>
          </a:bodyPr>
          <a:lstStyle/>
          <a:p>
            <a:pPr algn="ctr"/>
            <a:r>
              <a:rPr lang="en-US" sz="1400" err="1">
                <a:solidFill>
                  <a:schemeClr val="accent1"/>
                </a:solidFill>
                <a:latin typeface="Onest" pitchFamily="2" charset="0"/>
              </a:rPr>
              <a:t>Rhoncus</a:t>
            </a:r>
            <a:r>
              <a:rPr lang="en-US" sz="1400">
                <a:solidFill>
                  <a:schemeClr val="accent1"/>
                </a:solidFill>
                <a:latin typeface="Onest" pitchFamily="2" charset="0"/>
              </a:rPr>
              <a:t> Matti</a:t>
            </a:r>
          </a:p>
        </p:txBody>
      </p:sp>
      <p:cxnSp>
        <p:nvCxnSpPr>
          <p:cNvPr id="1041" name="Straight Connector 1040">
            <a:extLst>
              <a:ext uri="{FF2B5EF4-FFF2-40B4-BE49-F238E27FC236}">
                <a16:creationId xmlns:a16="http://schemas.microsoft.com/office/drawing/2014/main" id="{F9407C19-3C6B-32F7-11CE-96D0A3ACD295}"/>
              </a:ext>
            </a:extLst>
          </p:cNvPr>
          <p:cNvCxnSpPr>
            <a:cxnSpLocks/>
          </p:cNvCxnSpPr>
          <p:nvPr/>
        </p:nvCxnSpPr>
        <p:spPr>
          <a:xfrm>
            <a:off x="9944457" y="4498184"/>
            <a:ext cx="1256607" cy="2244"/>
          </a:xfrm>
          <a:prstGeom prst="line">
            <a:avLst/>
          </a:prstGeom>
          <a:ln w="6350">
            <a:solidFill>
              <a:schemeClr val="accent2"/>
            </a:solidFill>
          </a:ln>
        </p:spPr>
        <p:style>
          <a:lnRef idx="2">
            <a:schemeClr val="accent1"/>
          </a:lnRef>
          <a:fillRef idx="0">
            <a:schemeClr val="accent1"/>
          </a:fillRef>
          <a:effectRef idx="1">
            <a:schemeClr val="accent1"/>
          </a:effectRef>
          <a:fontRef idx="minor">
            <a:schemeClr val="tx1"/>
          </a:fontRef>
        </p:style>
      </p:cxnSp>
      <p:pic>
        <p:nvPicPr>
          <p:cNvPr id="1042" name="Graphic 1041">
            <a:extLst>
              <a:ext uri="{FF2B5EF4-FFF2-40B4-BE49-F238E27FC236}">
                <a16:creationId xmlns:a16="http://schemas.microsoft.com/office/drawing/2014/main" id="{006AE5B3-13FA-1A7D-7333-C8F88D878ED1}"/>
              </a:ext>
            </a:extLst>
          </p:cNvPr>
          <p:cNvPicPr>
            <a:picLocks noChangeAspect="1"/>
          </p:cNvPicPr>
          <p:nvPr/>
        </p:nvPicPr>
        <p:blipFill>
          <a:blip r:embed="rId5">
            <a:grayscl/>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746384" y="4544382"/>
            <a:ext cx="446002" cy="227461"/>
          </a:xfrm>
          <a:prstGeom prst="rect">
            <a:avLst/>
          </a:prstGeom>
        </p:spPr>
      </p:pic>
      <p:pic>
        <p:nvPicPr>
          <p:cNvPr id="1046" name="Picture 1045">
            <a:extLst>
              <a:ext uri="{FF2B5EF4-FFF2-40B4-BE49-F238E27FC236}">
                <a16:creationId xmlns:a16="http://schemas.microsoft.com/office/drawing/2014/main" id="{C392C3DB-DA21-334E-D0A0-BA48922A9ACA}"/>
              </a:ext>
            </a:extLst>
          </p:cNvPr>
          <p:cNvPicPr>
            <a:picLocks noChangeAspect="1"/>
          </p:cNvPicPr>
          <p:nvPr/>
        </p:nvPicPr>
        <p:blipFill>
          <a:blip r:embed="rId7">
            <a:grayscl/>
          </a:blip>
          <a:stretch>
            <a:fillRect/>
          </a:stretch>
        </p:blipFill>
        <p:spPr>
          <a:xfrm>
            <a:off x="9959094" y="4552443"/>
            <a:ext cx="713684" cy="225122"/>
          </a:xfrm>
          <a:prstGeom prst="rect">
            <a:avLst/>
          </a:prstGeom>
        </p:spPr>
      </p:pic>
      <p:sp>
        <p:nvSpPr>
          <p:cNvPr id="1047" name="TextBox 1046">
            <a:extLst>
              <a:ext uri="{FF2B5EF4-FFF2-40B4-BE49-F238E27FC236}">
                <a16:creationId xmlns:a16="http://schemas.microsoft.com/office/drawing/2014/main" id="{474B71FB-3E60-C3C4-6D70-DC677ABE17CB}"/>
              </a:ext>
            </a:extLst>
          </p:cNvPr>
          <p:cNvSpPr txBox="1"/>
          <p:nvPr/>
        </p:nvSpPr>
        <p:spPr>
          <a:xfrm>
            <a:off x="5156845" y="1914991"/>
            <a:ext cx="2244080" cy="369332"/>
          </a:xfrm>
          <a:prstGeom prst="rect">
            <a:avLst/>
          </a:prstGeom>
          <a:noFill/>
        </p:spPr>
        <p:txBody>
          <a:bodyPr wrap="square" rtlCol="0">
            <a:noAutofit/>
          </a:bodyPr>
          <a:lstStyle/>
          <a:p>
            <a:r>
              <a:rPr lang="en-US" err="1">
                <a:solidFill>
                  <a:schemeClr val="accent1"/>
                </a:solidFill>
                <a:latin typeface="Onest" pitchFamily="2" charset="0"/>
              </a:rPr>
              <a:t>Hendrerit</a:t>
            </a:r>
            <a:r>
              <a:rPr lang="en-US">
                <a:solidFill>
                  <a:schemeClr val="accent1"/>
                </a:solidFill>
                <a:latin typeface="Onest" pitchFamily="2" charset="0"/>
              </a:rPr>
              <a:t> Gravida</a:t>
            </a:r>
          </a:p>
        </p:txBody>
      </p:sp>
      <p:sp>
        <p:nvSpPr>
          <p:cNvPr id="1048" name="TextBox 1047">
            <a:extLst>
              <a:ext uri="{FF2B5EF4-FFF2-40B4-BE49-F238E27FC236}">
                <a16:creationId xmlns:a16="http://schemas.microsoft.com/office/drawing/2014/main" id="{848393B1-7EBB-322B-89AF-F0BA285DFE87}"/>
              </a:ext>
            </a:extLst>
          </p:cNvPr>
          <p:cNvSpPr txBox="1"/>
          <p:nvPr/>
        </p:nvSpPr>
        <p:spPr>
          <a:xfrm>
            <a:off x="5156845" y="2206517"/>
            <a:ext cx="990600" cy="276999"/>
          </a:xfrm>
          <a:prstGeom prst="rect">
            <a:avLst/>
          </a:prstGeom>
          <a:noFill/>
        </p:spPr>
        <p:txBody>
          <a:bodyPr wrap="square" rtlCol="0">
            <a:noAutofit/>
          </a:bodyPr>
          <a:lstStyle/>
          <a:p>
            <a:r>
              <a:rPr lang="en-US" sz="1200">
                <a:solidFill>
                  <a:schemeClr val="accent2"/>
                </a:solidFill>
                <a:latin typeface="Onest" pitchFamily="2" charset="0"/>
              </a:rPr>
              <a:t>COO</a:t>
            </a:r>
          </a:p>
        </p:txBody>
      </p:sp>
      <p:sp>
        <p:nvSpPr>
          <p:cNvPr id="1049" name="TextBox 1048">
            <a:extLst>
              <a:ext uri="{FF2B5EF4-FFF2-40B4-BE49-F238E27FC236}">
                <a16:creationId xmlns:a16="http://schemas.microsoft.com/office/drawing/2014/main" id="{846DD5EC-3327-4944-6C31-6447879EB7C8}"/>
              </a:ext>
            </a:extLst>
          </p:cNvPr>
          <p:cNvSpPr txBox="1"/>
          <p:nvPr/>
        </p:nvSpPr>
        <p:spPr>
          <a:xfrm>
            <a:off x="5156845" y="2453728"/>
            <a:ext cx="2281131" cy="461665"/>
          </a:xfrm>
          <a:prstGeom prst="rect">
            <a:avLst/>
          </a:prstGeom>
          <a:noFill/>
        </p:spPr>
        <p:txBody>
          <a:bodyPr wrap="square" rtlCol="0">
            <a:noAutofit/>
          </a:bodyPr>
          <a:lstStyle/>
          <a:p>
            <a:r>
              <a:rPr lang="en-US" sz="1200">
                <a:solidFill>
                  <a:schemeClr val="accent6"/>
                </a:solidFill>
                <a:latin typeface="Onest" pitchFamily="2" charset="0"/>
              </a:rPr>
              <a:t>Previous achievements.</a:t>
            </a:r>
          </a:p>
          <a:p>
            <a:r>
              <a:rPr lang="en-US" sz="1200">
                <a:solidFill>
                  <a:schemeClr val="accent6"/>
                </a:solidFill>
                <a:latin typeface="Onest" pitchFamily="2" charset="0"/>
              </a:rPr>
              <a:t>Strong industry expertise. </a:t>
            </a:r>
          </a:p>
        </p:txBody>
      </p:sp>
      <p:cxnSp>
        <p:nvCxnSpPr>
          <p:cNvPr id="1050" name="Straight Connector 1049">
            <a:extLst>
              <a:ext uri="{FF2B5EF4-FFF2-40B4-BE49-F238E27FC236}">
                <a16:creationId xmlns:a16="http://schemas.microsoft.com/office/drawing/2014/main" id="{2D115D21-E833-6BD3-0EE5-EBADCCDCD0EC}"/>
              </a:ext>
            </a:extLst>
          </p:cNvPr>
          <p:cNvCxnSpPr>
            <a:cxnSpLocks/>
          </p:cNvCxnSpPr>
          <p:nvPr/>
        </p:nvCxnSpPr>
        <p:spPr>
          <a:xfrm>
            <a:off x="5245746" y="2938432"/>
            <a:ext cx="1763819" cy="0"/>
          </a:xfrm>
          <a:prstGeom prst="line">
            <a:avLst/>
          </a:prstGeom>
          <a:ln w="6350">
            <a:solidFill>
              <a:schemeClr val="accent2"/>
            </a:solidFill>
          </a:ln>
        </p:spPr>
        <p:style>
          <a:lnRef idx="2">
            <a:schemeClr val="accent1"/>
          </a:lnRef>
          <a:fillRef idx="0">
            <a:schemeClr val="accent1"/>
          </a:fillRef>
          <a:effectRef idx="1">
            <a:schemeClr val="accent1"/>
          </a:effectRef>
          <a:fontRef idx="minor">
            <a:schemeClr val="tx1"/>
          </a:fontRef>
        </p:style>
      </p:cxnSp>
      <p:pic>
        <p:nvPicPr>
          <p:cNvPr id="1051" name="Graphic 1050">
            <a:extLst>
              <a:ext uri="{FF2B5EF4-FFF2-40B4-BE49-F238E27FC236}">
                <a16:creationId xmlns:a16="http://schemas.microsoft.com/office/drawing/2014/main" id="{484BD0AA-3F5B-25DD-E4F3-93137C77AFB3}"/>
              </a:ext>
            </a:extLst>
          </p:cNvPr>
          <p:cNvPicPr>
            <a:picLocks noChangeAspect="1"/>
          </p:cNvPicPr>
          <p:nvPr/>
        </p:nvPicPr>
        <p:blipFill>
          <a:blip r:embed="rId12">
            <a:grayscl/>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019612" y="3012627"/>
            <a:ext cx="192740" cy="163088"/>
          </a:xfrm>
          <a:prstGeom prst="rect">
            <a:avLst/>
          </a:prstGeom>
        </p:spPr>
      </p:pic>
      <p:pic>
        <p:nvPicPr>
          <p:cNvPr id="1052" name="Graphic 1051">
            <a:extLst>
              <a:ext uri="{FF2B5EF4-FFF2-40B4-BE49-F238E27FC236}">
                <a16:creationId xmlns:a16="http://schemas.microsoft.com/office/drawing/2014/main" id="{3FBC28C7-4D1D-49E5-0AB9-3F141887C235}"/>
              </a:ext>
            </a:extLst>
          </p:cNvPr>
          <p:cNvPicPr>
            <a:picLocks noChangeAspect="1"/>
          </p:cNvPicPr>
          <p:nvPr/>
        </p:nvPicPr>
        <p:blipFill>
          <a:blip r:embed="rId16">
            <a:grayscl/>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5253068" y="3021720"/>
            <a:ext cx="557613" cy="140575"/>
          </a:xfrm>
          <a:prstGeom prst="rect">
            <a:avLst/>
          </a:prstGeom>
        </p:spPr>
      </p:pic>
      <p:cxnSp>
        <p:nvCxnSpPr>
          <p:cNvPr id="1056" name="Straight Connector 1055">
            <a:extLst>
              <a:ext uri="{FF2B5EF4-FFF2-40B4-BE49-F238E27FC236}">
                <a16:creationId xmlns:a16="http://schemas.microsoft.com/office/drawing/2014/main" id="{AF1D61FB-3ADF-4571-2C95-EB095DEAC32C}"/>
              </a:ext>
            </a:extLst>
          </p:cNvPr>
          <p:cNvCxnSpPr>
            <a:cxnSpLocks/>
          </p:cNvCxnSpPr>
          <p:nvPr/>
        </p:nvCxnSpPr>
        <p:spPr>
          <a:xfrm>
            <a:off x="1852507" y="4530808"/>
            <a:ext cx="1763819" cy="0"/>
          </a:xfrm>
          <a:prstGeom prst="line">
            <a:avLst/>
          </a:prstGeom>
          <a:ln w="6350">
            <a:solidFill>
              <a:schemeClr val="accent2"/>
            </a:solidFill>
          </a:ln>
        </p:spPr>
        <p:style>
          <a:lnRef idx="2">
            <a:schemeClr val="accent1"/>
          </a:lnRef>
          <a:fillRef idx="0">
            <a:schemeClr val="accent1"/>
          </a:fillRef>
          <a:effectRef idx="1">
            <a:schemeClr val="accent1"/>
          </a:effectRef>
          <a:fontRef idx="minor">
            <a:schemeClr val="tx1"/>
          </a:fontRef>
        </p:style>
      </p:cxnSp>
      <p:pic>
        <p:nvPicPr>
          <p:cNvPr id="1057" name="Graphic 1056">
            <a:extLst>
              <a:ext uri="{FF2B5EF4-FFF2-40B4-BE49-F238E27FC236}">
                <a16:creationId xmlns:a16="http://schemas.microsoft.com/office/drawing/2014/main" id="{7755D650-C0E5-F049-6999-1D96561E3508}"/>
              </a:ext>
            </a:extLst>
          </p:cNvPr>
          <p:cNvPicPr>
            <a:picLocks noChangeAspect="1"/>
          </p:cNvPicPr>
          <p:nvPr/>
        </p:nvPicPr>
        <p:blipFill>
          <a:blip r:embed="rId3">
            <a:grayscl/>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69396" y="4591866"/>
            <a:ext cx="487605" cy="185755"/>
          </a:xfrm>
          <a:prstGeom prst="rect">
            <a:avLst/>
          </a:prstGeom>
        </p:spPr>
      </p:pic>
      <p:cxnSp>
        <p:nvCxnSpPr>
          <p:cNvPr id="1061" name="Straight Connector 1060">
            <a:extLst>
              <a:ext uri="{FF2B5EF4-FFF2-40B4-BE49-F238E27FC236}">
                <a16:creationId xmlns:a16="http://schemas.microsoft.com/office/drawing/2014/main" id="{E1162AED-184E-18AD-57E3-7CA5B2202C8E}"/>
              </a:ext>
            </a:extLst>
          </p:cNvPr>
          <p:cNvCxnSpPr>
            <a:cxnSpLocks/>
          </p:cNvCxnSpPr>
          <p:nvPr/>
        </p:nvCxnSpPr>
        <p:spPr>
          <a:xfrm>
            <a:off x="5245746" y="4530808"/>
            <a:ext cx="1763819" cy="0"/>
          </a:xfrm>
          <a:prstGeom prst="line">
            <a:avLst/>
          </a:prstGeom>
          <a:ln w="6350">
            <a:solidFill>
              <a:schemeClr val="accent2"/>
            </a:solidFill>
          </a:ln>
        </p:spPr>
        <p:style>
          <a:lnRef idx="2">
            <a:schemeClr val="accent1"/>
          </a:lnRef>
          <a:fillRef idx="0">
            <a:schemeClr val="accent1"/>
          </a:fillRef>
          <a:effectRef idx="1">
            <a:schemeClr val="accent1"/>
          </a:effectRef>
          <a:fontRef idx="minor">
            <a:schemeClr val="tx1"/>
          </a:fontRef>
        </p:style>
      </p:cxnSp>
      <p:pic>
        <p:nvPicPr>
          <p:cNvPr id="1062" name="Graphic 1061">
            <a:extLst>
              <a:ext uri="{FF2B5EF4-FFF2-40B4-BE49-F238E27FC236}">
                <a16:creationId xmlns:a16="http://schemas.microsoft.com/office/drawing/2014/main" id="{7564595D-CDA5-7A6C-6538-7B37EC1B553C}"/>
              </a:ext>
            </a:extLst>
          </p:cNvPr>
          <p:cNvPicPr>
            <a:picLocks noChangeAspect="1"/>
          </p:cNvPicPr>
          <p:nvPr/>
        </p:nvPicPr>
        <p:blipFill>
          <a:blip r:embed="rId16">
            <a:grayscl/>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6022707" y="4617633"/>
            <a:ext cx="557613" cy="140575"/>
          </a:xfrm>
          <a:prstGeom prst="rect">
            <a:avLst/>
          </a:prstGeom>
        </p:spPr>
      </p:pic>
      <p:pic>
        <p:nvPicPr>
          <p:cNvPr id="1063" name="Picture 1062">
            <a:extLst>
              <a:ext uri="{FF2B5EF4-FFF2-40B4-BE49-F238E27FC236}">
                <a16:creationId xmlns:a16="http://schemas.microsoft.com/office/drawing/2014/main" id="{5902C218-6E23-4B52-32E0-36C94A41F528}"/>
              </a:ext>
            </a:extLst>
          </p:cNvPr>
          <p:cNvPicPr>
            <a:picLocks noChangeAspect="1"/>
          </p:cNvPicPr>
          <p:nvPr/>
        </p:nvPicPr>
        <p:blipFill>
          <a:blip r:embed="rId7">
            <a:grayscl/>
          </a:blip>
          <a:stretch>
            <a:fillRect/>
          </a:stretch>
        </p:blipFill>
        <p:spPr>
          <a:xfrm>
            <a:off x="5245746" y="4590147"/>
            <a:ext cx="713684" cy="225122"/>
          </a:xfrm>
          <a:prstGeom prst="rect">
            <a:avLst/>
          </a:prstGeom>
        </p:spPr>
      </p:pic>
      <p:pic>
        <p:nvPicPr>
          <p:cNvPr id="1065" name="Graphic 1064">
            <a:extLst>
              <a:ext uri="{FF2B5EF4-FFF2-40B4-BE49-F238E27FC236}">
                <a16:creationId xmlns:a16="http://schemas.microsoft.com/office/drawing/2014/main" id="{CA057482-BD95-57E0-1070-94418458BC55}"/>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1326875" y="5837573"/>
            <a:ext cx="1313436" cy="305450"/>
          </a:xfrm>
          <a:prstGeom prst="rect">
            <a:avLst/>
          </a:prstGeom>
        </p:spPr>
      </p:pic>
      <p:pic>
        <p:nvPicPr>
          <p:cNvPr id="1084" name="Graphic 1083">
            <a:extLst>
              <a:ext uri="{FF2B5EF4-FFF2-40B4-BE49-F238E27FC236}">
                <a16:creationId xmlns:a16="http://schemas.microsoft.com/office/drawing/2014/main" id="{89EF7232-5C31-7115-8DA2-F6165C067F00}"/>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3641823" y="5788279"/>
            <a:ext cx="792233" cy="404039"/>
          </a:xfrm>
          <a:prstGeom prst="rect">
            <a:avLst/>
          </a:prstGeom>
        </p:spPr>
      </p:pic>
      <p:pic>
        <p:nvPicPr>
          <p:cNvPr id="1067" name="Graphic 1066">
            <a:extLst>
              <a:ext uri="{FF2B5EF4-FFF2-40B4-BE49-F238E27FC236}">
                <a16:creationId xmlns:a16="http://schemas.microsoft.com/office/drawing/2014/main" id="{A88B4C7A-B4FD-23D7-DBB5-EDBBD87E080D}"/>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5551836" y="5858837"/>
            <a:ext cx="310726" cy="262922"/>
          </a:xfrm>
          <a:prstGeom prst="rect">
            <a:avLst/>
          </a:prstGeom>
        </p:spPr>
      </p:pic>
      <p:pic>
        <p:nvPicPr>
          <p:cNvPr id="1068" name="Graphic 1067">
            <a:extLst>
              <a:ext uri="{FF2B5EF4-FFF2-40B4-BE49-F238E27FC236}">
                <a16:creationId xmlns:a16="http://schemas.microsoft.com/office/drawing/2014/main" id="{C357FBA3-0E92-112F-EADB-AE5676BE00D1}"/>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6864074" y="5841713"/>
            <a:ext cx="780070" cy="297170"/>
          </a:xfrm>
          <a:prstGeom prst="rect">
            <a:avLst/>
          </a:prstGeom>
        </p:spPr>
      </p:pic>
      <p:pic>
        <p:nvPicPr>
          <p:cNvPr id="1069" name="Graphic 1068">
            <a:extLst>
              <a:ext uri="{FF2B5EF4-FFF2-40B4-BE49-F238E27FC236}">
                <a16:creationId xmlns:a16="http://schemas.microsoft.com/office/drawing/2014/main" id="{74498305-3AF6-65AB-A6E9-1B026C552371}"/>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8645656" y="5788279"/>
            <a:ext cx="792233" cy="404039"/>
          </a:xfrm>
          <a:prstGeom prst="rect">
            <a:avLst/>
          </a:prstGeom>
        </p:spPr>
      </p:pic>
      <p:pic>
        <p:nvPicPr>
          <p:cNvPr id="1070" name="Graphic 1069">
            <a:extLst>
              <a:ext uri="{FF2B5EF4-FFF2-40B4-BE49-F238E27FC236}">
                <a16:creationId xmlns:a16="http://schemas.microsoft.com/office/drawing/2014/main" id="{D4A7095B-514E-5A1D-44FD-FD04D886BD68}"/>
              </a:ext>
            </a:extLst>
          </p:cNvPr>
          <p:cNvPicPr>
            <a:picLocks noChangeAspect="1"/>
          </p:cNvPicPr>
          <p:nvPr/>
        </p:nvPicPr>
        <p:blipFill>
          <a:blip r:embed="rId10">
            <a:grayscl/>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849527" y="4618725"/>
            <a:ext cx="606096" cy="148802"/>
          </a:xfrm>
          <a:prstGeom prst="rect">
            <a:avLst/>
          </a:prstGeom>
        </p:spPr>
      </p:pic>
      <p:pic>
        <p:nvPicPr>
          <p:cNvPr id="1071" name="Graphic 1070">
            <a:extLst>
              <a:ext uri="{FF2B5EF4-FFF2-40B4-BE49-F238E27FC236}">
                <a16:creationId xmlns:a16="http://schemas.microsoft.com/office/drawing/2014/main" id="{9FB53DA8-0F82-5337-D55B-72FB0246D8EF}"/>
              </a:ext>
            </a:extLst>
          </p:cNvPr>
          <p:cNvPicPr>
            <a:picLocks noChangeAspect="1"/>
          </p:cNvPicPr>
          <p:nvPr/>
        </p:nvPicPr>
        <p:blipFill>
          <a:blip r:embed="rId12">
            <a:grayscl/>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3381963" y="4598300"/>
            <a:ext cx="192740" cy="163088"/>
          </a:xfrm>
          <a:prstGeom prst="rect">
            <a:avLst/>
          </a:prstGeom>
        </p:spPr>
      </p:pic>
      <p:sp>
        <p:nvSpPr>
          <p:cNvPr id="1072" name="Rectangle: Rounded Corners 1071">
            <a:extLst>
              <a:ext uri="{FF2B5EF4-FFF2-40B4-BE49-F238E27FC236}">
                <a16:creationId xmlns:a16="http://schemas.microsoft.com/office/drawing/2014/main" id="{C7685573-407B-D8B4-870F-2D0096CBA7B6}"/>
              </a:ext>
            </a:extLst>
          </p:cNvPr>
          <p:cNvSpPr/>
          <p:nvPr/>
        </p:nvSpPr>
        <p:spPr>
          <a:xfrm>
            <a:off x="635000" y="1513073"/>
            <a:ext cx="6851650" cy="3573277"/>
          </a:xfrm>
          <a:prstGeom prst="roundRect">
            <a:avLst>
              <a:gd name="adj" fmla="val 2235"/>
            </a:avLst>
          </a:prstGeom>
          <a:noFill/>
          <a:ln w="12700">
            <a:solidFill>
              <a:schemeClr val="accent5">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3" name="Rectangle: Rounded Corners 1072">
            <a:extLst>
              <a:ext uri="{FF2B5EF4-FFF2-40B4-BE49-F238E27FC236}">
                <a16:creationId xmlns:a16="http://schemas.microsoft.com/office/drawing/2014/main" id="{382CE60A-50A1-8713-64A8-44A1341B2724}"/>
              </a:ext>
            </a:extLst>
          </p:cNvPr>
          <p:cNvSpPr/>
          <p:nvPr/>
        </p:nvSpPr>
        <p:spPr>
          <a:xfrm>
            <a:off x="928288" y="1357358"/>
            <a:ext cx="2272112" cy="297838"/>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a:latin typeface="Onest" pitchFamily="2" charset="0"/>
              </a:rPr>
              <a:t>Leadership Team</a:t>
            </a:r>
          </a:p>
        </p:txBody>
      </p:sp>
      <p:sp>
        <p:nvSpPr>
          <p:cNvPr id="1074" name="Rectangle: Rounded Corners 1073">
            <a:extLst>
              <a:ext uri="{FF2B5EF4-FFF2-40B4-BE49-F238E27FC236}">
                <a16:creationId xmlns:a16="http://schemas.microsoft.com/office/drawing/2014/main" id="{B8CD224B-48CD-F4CA-4F81-5C864A02D52E}"/>
              </a:ext>
            </a:extLst>
          </p:cNvPr>
          <p:cNvSpPr/>
          <p:nvPr/>
        </p:nvSpPr>
        <p:spPr>
          <a:xfrm>
            <a:off x="7788714" y="1513073"/>
            <a:ext cx="3768286" cy="3573277"/>
          </a:xfrm>
          <a:prstGeom prst="roundRect">
            <a:avLst>
              <a:gd name="adj" fmla="val 1912"/>
            </a:avLst>
          </a:prstGeom>
          <a:noFill/>
          <a:ln w="12700">
            <a:solidFill>
              <a:schemeClr val="accent5">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5" name="Rectangle: Rounded Corners 1074">
            <a:extLst>
              <a:ext uri="{FF2B5EF4-FFF2-40B4-BE49-F238E27FC236}">
                <a16:creationId xmlns:a16="http://schemas.microsoft.com/office/drawing/2014/main" id="{3FC7C0D8-A378-0A74-D823-69C70A038556}"/>
              </a:ext>
            </a:extLst>
          </p:cNvPr>
          <p:cNvSpPr/>
          <p:nvPr/>
        </p:nvSpPr>
        <p:spPr>
          <a:xfrm>
            <a:off x="8141044" y="1357358"/>
            <a:ext cx="2272112" cy="297838"/>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a:latin typeface="Onest" pitchFamily="2" charset="0"/>
              </a:rPr>
              <a:t>Board of Directors</a:t>
            </a:r>
          </a:p>
        </p:txBody>
      </p:sp>
      <p:pic>
        <p:nvPicPr>
          <p:cNvPr id="1076" name="Picture 1075" descr="A person in a blue sweater&#10;&#10;Description automatically generated">
            <a:extLst>
              <a:ext uri="{FF2B5EF4-FFF2-40B4-BE49-F238E27FC236}">
                <a16:creationId xmlns:a16="http://schemas.microsoft.com/office/drawing/2014/main" id="{E3D0895D-A4C4-755F-AF00-4437E187715A}"/>
              </a:ext>
            </a:extLst>
          </p:cNvPr>
          <p:cNvPicPr>
            <a:picLocks noChangeAspect="1"/>
          </p:cNvPicPr>
          <p:nvPr/>
        </p:nvPicPr>
        <p:blipFill rotWithShape="1">
          <a:blip r:embed="rId26">
            <a:extLst>
              <a:ext uri="{28A0092B-C50C-407E-A947-70E740481C1C}">
                <a14:useLocalDpi xmlns:a14="http://schemas.microsoft.com/office/drawing/2010/main" val="0"/>
              </a:ext>
            </a:extLst>
          </a:blip>
          <a:srcRect l="18575" t="-880" r="21119" b="39570"/>
          <a:stretch/>
        </p:blipFill>
        <p:spPr>
          <a:xfrm>
            <a:off x="923353" y="1970456"/>
            <a:ext cx="748710" cy="761167"/>
          </a:xfrm>
          <a:prstGeom prst="ellipse">
            <a:avLst/>
          </a:prstGeom>
          <a:solidFill>
            <a:srgbClr val="E6F7F7"/>
          </a:solidFill>
        </p:spPr>
      </p:pic>
      <p:pic>
        <p:nvPicPr>
          <p:cNvPr id="1077" name="Picture 1076" descr="A person in a denim jacket&#10;&#10;Description automatically generated">
            <a:extLst>
              <a:ext uri="{FF2B5EF4-FFF2-40B4-BE49-F238E27FC236}">
                <a16:creationId xmlns:a16="http://schemas.microsoft.com/office/drawing/2014/main" id="{AA9641A5-5F4C-7DD5-EEAD-8BB735ADA913}"/>
              </a:ext>
            </a:extLst>
          </p:cNvPr>
          <p:cNvPicPr>
            <a:picLocks noChangeAspect="1"/>
          </p:cNvPicPr>
          <p:nvPr/>
        </p:nvPicPr>
        <p:blipFill rotWithShape="1">
          <a:blip r:embed="rId27">
            <a:extLst>
              <a:ext uri="{28A0092B-C50C-407E-A947-70E740481C1C}">
                <a14:useLocalDpi xmlns:a14="http://schemas.microsoft.com/office/drawing/2010/main" val="0"/>
              </a:ext>
            </a:extLst>
          </a:blip>
          <a:srcRect l="20453" t="10317" r="20737"/>
          <a:stretch/>
        </p:blipFill>
        <p:spPr>
          <a:xfrm>
            <a:off x="923353" y="3519138"/>
            <a:ext cx="748710" cy="761167"/>
          </a:xfrm>
          <a:prstGeom prst="ellipse">
            <a:avLst/>
          </a:prstGeom>
          <a:solidFill>
            <a:srgbClr val="E6F7F7"/>
          </a:solidFill>
        </p:spPr>
      </p:pic>
      <p:pic>
        <p:nvPicPr>
          <p:cNvPr id="1078" name="Picture 1077" descr="A person in a suit&#10;&#10;Description automatically generated">
            <a:extLst>
              <a:ext uri="{FF2B5EF4-FFF2-40B4-BE49-F238E27FC236}">
                <a16:creationId xmlns:a16="http://schemas.microsoft.com/office/drawing/2014/main" id="{FDF953A7-95B5-510F-944E-4775212DA201}"/>
              </a:ext>
            </a:extLst>
          </p:cNvPr>
          <p:cNvPicPr>
            <a:picLocks noChangeAspect="1"/>
          </p:cNvPicPr>
          <p:nvPr/>
        </p:nvPicPr>
        <p:blipFill rotWithShape="1">
          <a:blip r:embed="rId28">
            <a:extLst>
              <a:ext uri="{28A0092B-C50C-407E-A947-70E740481C1C}">
                <a14:useLocalDpi xmlns:a14="http://schemas.microsoft.com/office/drawing/2010/main" val="0"/>
              </a:ext>
            </a:extLst>
          </a:blip>
          <a:srcRect l="25723" t="7088" r="25723" b="42450"/>
          <a:stretch/>
        </p:blipFill>
        <p:spPr>
          <a:xfrm>
            <a:off x="8404970" y="3452886"/>
            <a:ext cx="748710" cy="761167"/>
          </a:xfrm>
          <a:prstGeom prst="ellipse">
            <a:avLst/>
          </a:prstGeom>
          <a:solidFill>
            <a:srgbClr val="E6F7F7"/>
          </a:solidFill>
        </p:spPr>
      </p:pic>
      <p:pic>
        <p:nvPicPr>
          <p:cNvPr id="1079" name="Picture 1078" descr="A person with curly hair smiling&#10;&#10;Description automatically generated">
            <a:extLst>
              <a:ext uri="{FF2B5EF4-FFF2-40B4-BE49-F238E27FC236}">
                <a16:creationId xmlns:a16="http://schemas.microsoft.com/office/drawing/2014/main" id="{65C8C80A-3E65-C067-EDB9-F75D13229850}"/>
              </a:ext>
            </a:extLst>
          </p:cNvPr>
          <p:cNvPicPr>
            <a:picLocks noChangeAspect="1"/>
          </p:cNvPicPr>
          <p:nvPr/>
        </p:nvPicPr>
        <p:blipFill rotWithShape="1">
          <a:blip r:embed="rId29">
            <a:extLst>
              <a:ext uri="{28A0092B-C50C-407E-A947-70E740481C1C}">
                <a14:useLocalDpi xmlns:a14="http://schemas.microsoft.com/office/drawing/2010/main" val="0"/>
              </a:ext>
            </a:extLst>
          </a:blip>
          <a:srcRect l="17212" r="17212"/>
          <a:stretch/>
        </p:blipFill>
        <p:spPr>
          <a:xfrm>
            <a:off x="4359275" y="1970456"/>
            <a:ext cx="748710" cy="761167"/>
          </a:xfrm>
          <a:prstGeom prst="ellipse">
            <a:avLst/>
          </a:prstGeom>
          <a:solidFill>
            <a:srgbClr val="E6F7F7"/>
          </a:solidFill>
        </p:spPr>
      </p:pic>
      <p:pic>
        <p:nvPicPr>
          <p:cNvPr id="1080" name="Picture 1079" descr="A person wearing a hat and glasses&#10;&#10;Description automatically generated">
            <a:extLst>
              <a:ext uri="{FF2B5EF4-FFF2-40B4-BE49-F238E27FC236}">
                <a16:creationId xmlns:a16="http://schemas.microsoft.com/office/drawing/2014/main" id="{D6EF4800-F8AB-A39B-0E40-5D2DD31CE4D7}"/>
              </a:ext>
            </a:extLst>
          </p:cNvPr>
          <p:cNvPicPr>
            <a:picLocks noChangeAspect="1"/>
          </p:cNvPicPr>
          <p:nvPr/>
        </p:nvPicPr>
        <p:blipFill rotWithShape="1">
          <a:blip r:embed="rId30">
            <a:extLst>
              <a:ext uri="{28A0092B-C50C-407E-A947-70E740481C1C}">
                <a14:useLocalDpi xmlns:a14="http://schemas.microsoft.com/office/drawing/2010/main" val="0"/>
              </a:ext>
            </a:extLst>
          </a:blip>
          <a:srcRect l="26530" t="1420" r="17848" b="35323"/>
          <a:stretch/>
        </p:blipFill>
        <p:spPr>
          <a:xfrm>
            <a:off x="10198405" y="1835458"/>
            <a:ext cx="748710" cy="761167"/>
          </a:xfrm>
          <a:prstGeom prst="ellipse">
            <a:avLst/>
          </a:prstGeom>
          <a:solidFill>
            <a:srgbClr val="E6F7F7"/>
          </a:solidFill>
        </p:spPr>
      </p:pic>
      <p:pic>
        <p:nvPicPr>
          <p:cNvPr id="1081" name="Picture 1080">
            <a:extLst>
              <a:ext uri="{FF2B5EF4-FFF2-40B4-BE49-F238E27FC236}">
                <a16:creationId xmlns:a16="http://schemas.microsoft.com/office/drawing/2014/main" id="{64986502-5BD6-F8BD-6142-0949260BC94E}"/>
              </a:ext>
            </a:extLst>
          </p:cNvPr>
          <p:cNvPicPr>
            <a:picLocks noChangeAspect="1"/>
          </p:cNvPicPr>
          <p:nvPr/>
        </p:nvPicPr>
        <p:blipFill rotWithShape="1">
          <a:blip r:embed="rId31">
            <a:extLst>
              <a:ext uri="{28A0092B-C50C-407E-A947-70E740481C1C}">
                <a14:useLocalDpi xmlns:a14="http://schemas.microsoft.com/office/drawing/2010/main" val="0"/>
              </a:ext>
            </a:extLst>
          </a:blip>
          <a:srcRect l="10366" t="5988" r="53731" b="39261"/>
          <a:stretch/>
        </p:blipFill>
        <p:spPr>
          <a:xfrm>
            <a:off x="8404970" y="1828500"/>
            <a:ext cx="748710" cy="761167"/>
          </a:xfrm>
          <a:prstGeom prst="ellipse">
            <a:avLst/>
          </a:prstGeom>
          <a:solidFill>
            <a:srgbClr val="E6F7F7"/>
          </a:solidFill>
        </p:spPr>
      </p:pic>
      <p:pic>
        <p:nvPicPr>
          <p:cNvPr id="1082" name="Picture 1081">
            <a:extLst>
              <a:ext uri="{FF2B5EF4-FFF2-40B4-BE49-F238E27FC236}">
                <a16:creationId xmlns:a16="http://schemas.microsoft.com/office/drawing/2014/main" id="{07BF21B9-EF76-8DF9-173D-A468030BD74A}"/>
              </a:ext>
            </a:extLst>
          </p:cNvPr>
          <p:cNvPicPr>
            <a:picLocks noChangeAspect="1"/>
          </p:cNvPicPr>
          <p:nvPr/>
        </p:nvPicPr>
        <p:blipFill rotWithShape="1">
          <a:blip r:embed="rId32">
            <a:extLst>
              <a:ext uri="{28A0092B-C50C-407E-A947-70E740481C1C}">
                <a14:useLocalDpi xmlns:a14="http://schemas.microsoft.com/office/drawing/2010/main" val="0"/>
              </a:ext>
            </a:extLst>
          </a:blip>
          <a:srcRect l="10403" t="-3634" r="39435" b="27141"/>
          <a:stretch/>
        </p:blipFill>
        <p:spPr>
          <a:xfrm>
            <a:off x="4359275" y="3519138"/>
            <a:ext cx="748710" cy="761167"/>
          </a:xfrm>
          <a:prstGeom prst="ellipse">
            <a:avLst/>
          </a:prstGeom>
          <a:solidFill>
            <a:srgbClr val="E6F7F7"/>
          </a:solidFill>
        </p:spPr>
      </p:pic>
      <p:pic>
        <p:nvPicPr>
          <p:cNvPr id="1083" name="Picture 1082" descr="A person in a suit with his arms crossed&#10;&#10;Description automatically generated">
            <a:extLst>
              <a:ext uri="{FF2B5EF4-FFF2-40B4-BE49-F238E27FC236}">
                <a16:creationId xmlns:a16="http://schemas.microsoft.com/office/drawing/2014/main" id="{B3F3096C-759B-15A8-55FC-68445E9D3BFD}"/>
              </a:ext>
            </a:extLst>
          </p:cNvPr>
          <p:cNvPicPr>
            <a:picLocks noChangeAspect="1"/>
          </p:cNvPicPr>
          <p:nvPr/>
        </p:nvPicPr>
        <p:blipFill rotWithShape="1">
          <a:blip r:embed="rId33">
            <a:extLst>
              <a:ext uri="{28A0092B-C50C-407E-A947-70E740481C1C}">
                <a14:useLocalDpi xmlns:a14="http://schemas.microsoft.com/office/drawing/2010/main" val="0"/>
              </a:ext>
            </a:extLst>
          </a:blip>
          <a:srcRect l="20289" t="15692" r="15743" b="40970"/>
          <a:stretch/>
        </p:blipFill>
        <p:spPr>
          <a:xfrm>
            <a:off x="10198405" y="3453194"/>
            <a:ext cx="748710" cy="761167"/>
          </a:xfrm>
          <a:prstGeom prst="ellipse">
            <a:avLst/>
          </a:prstGeom>
          <a:solidFill>
            <a:srgbClr val="E6F7F7"/>
          </a:solidFill>
        </p:spPr>
      </p:pic>
      <p:pic>
        <p:nvPicPr>
          <p:cNvPr id="1066" name="Graphic 1065">
            <a:extLst>
              <a:ext uri="{FF2B5EF4-FFF2-40B4-BE49-F238E27FC236}">
                <a16:creationId xmlns:a16="http://schemas.microsoft.com/office/drawing/2014/main" id="{193293A0-1E3C-CBAA-A787-3866E25F546E}"/>
              </a:ext>
            </a:extLst>
          </p:cNvPr>
          <p:cNvPicPr>
            <a:picLocks noChangeAspect="1"/>
          </p:cNvPicPr>
          <p:nvPr/>
        </p:nvPicPr>
        <p:blipFill rotWithShape="1">
          <a:blip r:embed="rId34">
            <a:extLst>
              <a:ext uri="{28A0092B-C50C-407E-A947-70E740481C1C}">
                <a14:useLocalDpi xmlns:a14="http://schemas.microsoft.com/office/drawing/2010/main" val="0"/>
              </a:ext>
              <a:ext uri="{96DAC541-7B7A-43D3-8B79-37D633B846F1}">
                <asvg:svgBlip xmlns:asvg="http://schemas.microsoft.com/office/drawing/2016/SVG/main" r:embed="rId35"/>
              </a:ext>
            </a:extLst>
          </a:blip>
          <a:srcRect l="1" r="-650" b="4458"/>
          <a:stretch/>
        </p:blipFill>
        <p:spPr>
          <a:xfrm>
            <a:off x="10439400" y="5880888"/>
            <a:ext cx="914400" cy="218821"/>
          </a:xfrm>
          <a:prstGeom prst="rect">
            <a:avLst/>
          </a:prstGeom>
        </p:spPr>
      </p:pic>
      <p:sp>
        <p:nvSpPr>
          <p:cNvPr id="1085" name="TextBox 1084">
            <a:extLst>
              <a:ext uri="{FF2B5EF4-FFF2-40B4-BE49-F238E27FC236}">
                <a16:creationId xmlns:a16="http://schemas.microsoft.com/office/drawing/2014/main" id="{687C9F98-A4CA-EF19-9528-7FE56CC44097}"/>
              </a:ext>
            </a:extLst>
          </p:cNvPr>
          <p:cNvSpPr txBox="1"/>
          <p:nvPr/>
        </p:nvSpPr>
        <p:spPr>
          <a:xfrm>
            <a:off x="1763607" y="3518913"/>
            <a:ext cx="1703493" cy="307777"/>
          </a:xfrm>
          <a:prstGeom prst="rect">
            <a:avLst/>
          </a:prstGeom>
          <a:noFill/>
        </p:spPr>
        <p:txBody>
          <a:bodyPr wrap="square" rtlCol="0">
            <a:noAutofit/>
          </a:bodyPr>
          <a:lstStyle/>
          <a:p>
            <a:r>
              <a:rPr lang="en-US">
                <a:solidFill>
                  <a:schemeClr val="accent1"/>
                </a:solidFill>
                <a:latin typeface="Onest" pitchFamily="2" charset="0"/>
              </a:rPr>
              <a:t>Vitae Proin</a:t>
            </a:r>
          </a:p>
        </p:txBody>
      </p:sp>
      <p:sp>
        <p:nvSpPr>
          <p:cNvPr id="1086" name="TextBox 1085">
            <a:extLst>
              <a:ext uri="{FF2B5EF4-FFF2-40B4-BE49-F238E27FC236}">
                <a16:creationId xmlns:a16="http://schemas.microsoft.com/office/drawing/2014/main" id="{5CC40697-D399-1600-B65D-E273A3DA27BC}"/>
              </a:ext>
            </a:extLst>
          </p:cNvPr>
          <p:cNvSpPr txBox="1"/>
          <p:nvPr/>
        </p:nvSpPr>
        <p:spPr>
          <a:xfrm>
            <a:off x="1763607" y="3810439"/>
            <a:ext cx="990600" cy="276999"/>
          </a:xfrm>
          <a:prstGeom prst="rect">
            <a:avLst/>
          </a:prstGeom>
          <a:noFill/>
        </p:spPr>
        <p:txBody>
          <a:bodyPr wrap="square" rtlCol="0">
            <a:noAutofit/>
          </a:bodyPr>
          <a:lstStyle/>
          <a:p>
            <a:r>
              <a:rPr lang="en-US" sz="1200">
                <a:solidFill>
                  <a:schemeClr val="accent2"/>
                </a:solidFill>
                <a:latin typeface="Onest" pitchFamily="2" charset="0"/>
              </a:rPr>
              <a:t>CFO</a:t>
            </a:r>
            <a:endParaRPr lang="en-US" sz="1100">
              <a:solidFill>
                <a:schemeClr val="accent2"/>
              </a:solidFill>
              <a:latin typeface="Onest" pitchFamily="2" charset="0"/>
            </a:endParaRPr>
          </a:p>
        </p:txBody>
      </p:sp>
      <p:sp>
        <p:nvSpPr>
          <p:cNvPr id="1087" name="TextBox 1086">
            <a:extLst>
              <a:ext uri="{FF2B5EF4-FFF2-40B4-BE49-F238E27FC236}">
                <a16:creationId xmlns:a16="http://schemas.microsoft.com/office/drawing/2014/main" id="{4227284F-2018-ADE2-B630-A8F7CAE0F903}"/>
              </a:ext>
            </a:extLst>
          </p:cNvPr>
          <p:cNvSpPr txBox="1"/>
          <p:nvPr/>
        </p:nvSpPr>
        <p:spPr>
          <a:xfrm>
            <a:off x="1763607" y="4057650"/>
            <a:ext cx="2151168" cy="461665"/>
          </a:xfrm>
          <a:prstGeom prst="rect">
            <a:avLst/>
          </a:prstGeom>
          <a:noFill/>
        </p:spPr>
        <p:txBody>
          <a:bodyPr wrap="square" rtlCol="0">
            <a:noAutofit/>
          </a:bodyPr>
          <a:lstStyle/>
          <a:p>
            <a:r>
              <a:rPr lang="en-US" sz="1200">
                <a:solidFill>
                  <a:schemeClr val="accent6"/>
                </a:solidFill>
                <a:latin typeface="Onest" pitchFamily="2" charset="0"/>
              </a:rPr>
              <a:t>Previous achievements.</a:t>
            </a:r>
          </a:p>
          <a:p>
            <a:r>
              <a:rPr lang="en-US" sz="1200">
                <a:solidFill>
                  <a:schemeClr val="accent6"/>
                </a:solidFill>
                <a:latin typeface="Onest" pitchFamily="2" charset="0"/>
              </a:rPr>
              <a:t>Strong industry expertise. </a:t>
            </a:r>
          </a:p>
        </p:txBody>
      </p:sp>
      <p:sp>
        <p:nvSpPr>
          <p:cNvPr id="1088" name="TextBox 1087">
            <a:extLst>
              <a:ext uri="{FF2B5EF4-FFF2-40B4-BE49-F238E27FC236}">
                <a16:creationId xmlns:a16="http://schemas.microsoft.com/office/drawing/2014/main" id="{81F04D49-FC44-8C15-36D0-6B6DF7C5F1CE}"/>
              </a:ext>
            </a:extLst>
          </p:cNvPr>
          <p:cNvSpPr txBox="1"/>
          <p:nvPr/>
        </p:nvSpPr>
        <p:spPr>
          <a:xfrm>
            <a:off x="5156845" y="3518913"/>
            <a:ext cx="2244080" cy="369332"/>
          </a:xfrm>
          <a:prstGeom prst="rect">
            <a:avLst/>
          </a:prstGeom>
          <a:noFill/>
        </p:spPr>
        <p:txBody>
          <a:bodyPr wrap="square" rtlCol="0">
            <a:noAutofit/>
          </a:bodyPr>
          <a:lstStyle/>
          <a:p>
            <a:r>
              <a:rPr lang="en-US" err="1">
                <a:solidFill>
                  <a:schemeClr val="accent1"/>
                </a:solidFill>
                <a:latin typeface="Onest" pitchFamily="2" charset="0"/>
              </a:rPr>
              <a:t>Risus</a:t>
            </a:r>
            <a:r>
              <a:rPr lang="en-US">
                <a:solidFill>
                  <a:schemeClr val="accent1"/>
                </a:solidFill>
                <a:latin typeface="Onest" pitchFamily="2" charset="0"/>
              </a:rPr>
              <a:t> </a:t>
            </a:r>
            <a:r>
              <a:rPr lang="en-US" err="1">
                <a:solidFill>
                  <a:schemeClr val="accent1"/>
                </a:solidFill>
                <a:latin typeface="Onest" pitchFamily="2" charset="0"/>
              </a:rPr>
              <a:t>Feugia</a:t>
            </a:r>
            <a:endParaRPr lang="en-US">
              <a:solidFill>
                <a:schemeClr val="accent1"/>
              </a:solidFill>
              <a:latin typeface="Onest" pitchFamily="2" charset="0"/>
            </a:endParaRPr>
          </a:p>
        </p:txBody>
      </p:sp>
      <p:sp>
        <p:nvSpPr>
          <p:cNvPr id="1089" name="TextBox 1088">
            <a:extLst>
              <a:ext uri="{FF2B5EF4-FFF2-40B4-BE49-F238E27FC236}">
                <a16:creationId xmlns:a16="http://schemas.microsoft.com/office/drawing/2014/main" id="{86869564-2900-0D78-DDA5-577AB2137560}"/>
              </a:ext>
            </a:extLst>
          </p:cNvPr>
          <p:cNvSpPr txBox="1"/>
          <p:nvPr/>
        </p:nvSpPr>
        <p:spPr>
          <a:xfrm>
            <a:off x="5156845" y="3810439"/>
            <a:ext cx="990600" cy="276999"/>
          </a:xfrm>
          <a:prstGeom prst="rect">
            <a:avLst/>
          </a:prstGeom>
          <a:noFill/>
        </p:spPr>
        <p:txBody>
          <a:bodyPr wrap="square" rtlCol="0">
            <a:noAutofit/>
          </a:bodyPr>
          <a:lstStyle/>
          <a:p>
            <a:r>
              <a:rPr lang="en-US" sz="1200">
                <a:solidFill>
                  <a:schemeClr val="accent2"/>
                </a:solidFill>
                <a:latin typeface="Onest" pitchFamily="2" charset="0"/>
              </a:rPr>
              <a:t>CTO</a:t>
            </a:r>
          </a:p>
        </p:txBody>
      </p:sp>
      <p:sp>
        <p:nvSpPr>
          <p:cNvPr id="1090" name="TextBox 1089">
            <a:extLst>
              <a:ext uri="{FF2B5EF4-FFF2-40B4-BE49-F238E27FC236}">
                <a16:creationId xmlns:a16="http://schemas.microsoft.com/office/drawing/2014/main" id="{DD05025A-195F-2225-C126-D2CB1895F5A9}"/>
              </a:ext>
            </a:extLst>
          </p:cNvPr>
          <p:cNvSpPr txBox="1"/>
          <p:nvPr/>
        </p:nvSpPr>
        <p:spPr>
          <a:xfrm>
            <a:off x="5156845" y="4057650"/>
            <a:ext cx="2281131" cy="461665"/>
          </a:xfrm>
          <a:prstGeom prst="rect">
            <a:avLst/>
          </a:prstGeom>
          <a:noFill/>
        </p:spPr>
        <p:txBody>
          <a:bodyPr wrap="square" rtlCol="0">
            <a:noAutofit/>
          </a:bodyPr>
          <a:lstStyle/>
          <a:p>
            <a:r>
              <a:rPr lang="en-US" sz="1200">
                <a:solidFill>
                  <a:schemeClr val="accent6"/>
                </a:solidFill>
                <a:latin typeface="Onest" pitchFamily="2" charset="0"/>
              </a:rPr>
              <a:t>Previous achievements.</a:t>
            </a:r>
          </a:p>
          <a:p>
            <a:r>
              <a:rPr lang="en-US" sz="1200">
                <a:solidFill>
                  <a:schemeClr val="accent6"/>
                </a:solidFill>
                <a:latin typeface="Onest" pitchFamily="2" charset="0"/>
              </a:rPr>
              <a:t>Strong industry expertise. </a:t>
            </a:r>
          </a:p>
        </p:txBody>
      </p:sp>
    </p:spTree>
    <p:extLst>
      <p:ext uri="{BB962C8B-B14F-4D97-AF65-F5344CB8AC3E}">
        <p14:creationId xmlns:p14="http://schemas.microsoft.com/office/powerpoint/2010/main" val="8085071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4BC703BB-CF46-AD20-1B56-3D59AE2E7189}"/>
              </a:ext>
            </a:extLst>
          </p:cNvPr>
          <p:cNvSpPr txBox="1">
            <a:spLocks/>
          </p:cNvSpPr>
          <p:nvPr/>
        </p:nvSpPr>
        <p:spPr>
          <a:xfrm>
            <a:off x="526302" y="542926"/>
            <a:ext cx="11176000"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150" normalizeH="0" baseline="0" noProof="0">
                <a:ln>
                  <a:noFill/>
                </a:ln>
                <a:solidFill>
                  <a:schemeClr val="accent1"/>
                </a:solidFill>
                <a:effectLst/>
                <a:uLnTx/>
                <a:uFillTx/>
                <a:latin typeface="Onest" pitchFamily="2" charset="0"/>
              </a:rPr>
              <a:t>Experienced Team with Proven Track Record</a:t>
            </a:r>
            <a:r>
              <a:rPr kumimoji="0" lang="en-US" b="0" i="0" u="none" strike="noStrike" kern="1200" cap="none" spc="-150" normalizeH="0" baseline="0" noProof="0">
                <a:ln>
                  <a:noFill/>
                </a:ln>
                <a:solidFill>
                  <a:schemeClr val="accent2"/>
                </a:solidFill>
                <a:effectLst/>
                <a:uLnTx/>
                <a:uFillTx/>
                <a:latin typeface="Onest" pitchFamily="2" charset="0"/>
              </a:rPr>
              <a:t>.</a:t>
            </a:r>
          </a:p>
        </p:txBody>
      </p:sp>
      <p:sp>
        <p:nvSpPr>
          <p:cNvPr id="12" name="Title 4">
            <a:extLst>
              <a:ext uri="{FF2B5EF4-FFF2-40B4-BE49-F238E27FC236}">
                <a16:creationId xmlns:a16="http://schemas.microsoft.com/office/drawing/2014/main" id="{7F63A872-C9AB-1499-F806-84A6B8008934}"/>
              </a:ext>
            </a:extLst>
          </p:cNvPr>
          <p:cNvSpPr txBox="1">
            <a:spLocks/>
          </p:cNvSpPr>
          <p:nvPr/>
        </p:nvSpPr>
        <p:spPr>
          <a:xfrm>
            <a:off x="526302" y="285750"/>
            <a:ext cx="1378698"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a:ln>
                  <a:noFill/>
                </a:ln>
                <a:solidFill>
                  <a:schemeClr val="accent2"/>
                </a:solidFill>
                <a:effectLst/>
                <a:uLnTx/>
                <a:uFillTx/>
                <a:latin typeface="Onest ExtraBold" pitchFamily="2" charset="0"/>
              </a:rPr>
              <a:t>THE TEAM</a:t>
            </a:r>
          </a:p>
        </p:txBody>
      </p:sp>
      <p:sp>
        <p:nvSpPr>
          <p:cNvPr id="1073" name="Rectangle: Rounded Corners 1072">
            <a:extLst>
              <a:ext uri="{FF2B5EF4-FFF2-40B4-BE49-F238E27FC236}">
                <a16:creationId xmlns:a16="http://schemas.microsoft.com/office/drawing/2014/main" id="{382CE60A-50A1-8713-64A8-44A1341B2724}"/>
              </a:ext>
            </a:extLst>
          </p:cNvPr>
          <p:cNvSpPr/>
          <p:nvPr/>
        </p:nvSpPr>
        <p:spPr>
          <a:xfrm>
            <a:off x="632717" y="1414508"/>
            <a:ext cx="2272112" cy="297838"/>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a:latin typeface="Onest" pitchFamily="2" charset="0"/>
              </a:rPr>
              <a:t>Leadership Team</a:t>
            </a:r>
          </a:p>
        </p:txBody>
      </p:sp>
      <p:sp>
        <p:nvSpPr>
          <p:cNvPr id="21" name="TextBox 20">
            <a:extLst>
              <a:ext uri="{FF2B5EF4-FFF2-40B4-BE49-F238E27FC236}">
                <a16:creationId xmlns:a16="http://schemas.microsoft.com/office/drawing/2014/main" id="{3155865C-DFAA-0555-43C0-C50E968323BE}"/>
              </a:ext>
            </a:extLst>
          </p:cNvPr>
          <p:cNvSpPr txBox="1"/>
          <p:nvPr/>
        </p:nvSpPr>
        <p:spPr>
          <a:xfrm>
            <a:off x="1395943" y="2040965"/>
            <a:ext cx="1618356" cy="307777"/>
          </a:xfrm>
          <a:prstGeom prst="rect">
            <a:avLst/>
          </a:prstGeom>
          <a:noFill/>
        </p:spPr>
        <p:txBody>
          <a:bodyPr wrap="square" rtlCol="0">
            <a:noAutofit/>
          </a:bodyPr>
          <a:lstStyle/>
          <a:p>
            <a:r>
              <a:rPr lang="en-US">
                <a:solidFill>
                  <a:schemeClr val="accent1"/>
                </a:solidFill>
                <a:latin typeface="Onest" pitchFamily="2" charset="0"/>
              </a:rPr>
              <a:t>Quis </a:t>
            </a:r>
            <a:r>
              <a:rPr lang="en-US" err="1">
                <a:solidFill>
                  <a:schemeClr val="accent1"/>
                </a:solidFill>
                <a:latin typeface="Onest" pitchFamily="2" charset="0"/>
              </a:rPr>
              <a:t>Nostrud</a:t>
            </a:r>
            <a:endParaRPr lang="en-US">
              <a:solidFill>
                <a:schemeClr val="accent1"/>
              </a:solidFill>
              <a:latin typeface="Onest" pitchFamily="2" charset="0"/>
            </a:endParaRPr>
          </a:p>
        </p:txBody>
      </p:sp>
      <p:sp>
        <p:nvSpPr>
          <p:cNvPr id="22" name="TextBox 21">
            <a:extLst>
              <a:ext uri="{FF2B5EF4-FFF2-40B4-BE49-F238E27FC236}">
                <a16:creationId xmlns:a16="http://schemas.microsoft.com/office/drawing/2014/main" id="{21A26C6A-8ED6-20C7-B015-FBC9B7FDFCC4}"/>
              </a:ext>
            </a:extLst>
          </p:cNvPr>
          <p:cNvSpPr txBox="1"/>
          <p:nvPr/>
        </p:nvSpPr>
        <p:spPr>
          <a:xfrm>
            <a:off x="1395942" y="2332491"/>
            <a:ext cx="990600" cy="276999"/>
          </a:xfrm>
          <a:prstGeom prst="rect">
            <a:avLst/>
          </a:prstGeom>
          <a:noFill/>
        </p:spPr>
        <p:txBody>
          <a:bodyPr wrap="square" rtlCol="0">
            <a:noAutofit/>
          </a:bodyPr>
          <a:lstStyle/>
          <a:p>
            <a:r>
              <a:rPr lang="en-US" sz="1200">
                <a:solidFill>
                  <a:schemeClr val="accent2"/>
                </a:solidFill>
                <a:latin typeface="Onest" pitchFamily="2" charset="0"/>
              </a:rPr>
              <a:t>CEO</a:t>
            </a:r>
            <a:endParaRPr lang="en-US" sz="1100">
              <a:solidFill>
                <a:schemeClr val="accent2"/>
              </a:solidFill>
              <a:latin typeface="Onest" pitchFamily="2" charset="0"/>
            </a:endParaRPr>
          </a:p>
        </p:txBody>
      </p:sp>
      <p:sp>
        <p:nvSpPr>
          <p:cNvPr id="23" name="TextBox 22">
            <a:extLst>
              <a:ext uri="{FF2B5EF4-FFF2-40B4-BE49-F238E27FC236}">
                <a16:creationId xmlns:a16="http://schemas.microsoft.com/office/drawing/2014/main" id="{E4A887D8-21E0-9D80-FD91-EC4266E486AE}"/>
              </a:ext>
            </a:extLst>
          </p:cNvPr>
          <p:cNvSpPr txBox="1"/>
          <p:nvPr/>
        </p:nvSpPr>
        <p:spPr>
          <a:xfrm>
            <a:off x="1395941" y="2579702"/>
            <a:ext cx="2092439" cy="731517"/>
          </a:xfrm>
          <a:prstGeom prst="rect">
            <a:avLst/>
          </a:prstGeom>
          <a:noFill/>
        </p:spPr>
        <p:txBody>
          <a:bodyPr wrap="square" rtlCol="0">
            <a:noAutofit/>
          </a:bodyPr>
          <a:lstStyle/>
          <a:p>
            <a:r>
              <a:rPr lang="en-US" sz="1200">
                <a:solidFill>
                  <a:schemeClr val="accent6"/>
                </a:solidFill>
                <a:latin typeface="Onest" pitchFamily="2" charset="0"/>
              </a:rPr>
              <a:t>Previous achievements.</a:t>
            </a:r>
          </a:p>
          <a:p>
            <a:r>
              <a:rPr lang="en-US" sz="1200">
                <a:solidFill>
                  <a:schemeClr val="accent6"/>
                </a:solidFill>
                <a:latin typeface="Onest" pitchFamily="2" charset="0"/>
              </a:rPr>
              <a:t>Strong industry expertise.</a:t>
            </a:r>
          </a:p>
          <a:p>
            <a:r>
              <a:rPr lang="en-US" sz="1200">
                <a:solidFill>
                  <a:schemeClr val="accent6"/>
                </a:solidFill>
                <a:latin typeface="Onest" pitchFamily="2" charset="0"/>
              </a:rPr>
              <a:t>Educational background.</a:t>
            </a:r>
          </a:p>
          <a:p>
            <a:r>
              <a:rPr lang="en-US" sz="1200">
                <a:solidFill>
                  <a:schemeClr val="accent6"/>
                </a:solidFill>
                <a:latin typeface="Onest" pitchFamily="2" charset="0"/>
              </a:rPr>
              <a:t>About the skills</a:t>
            </a:r>
          </a:p>
          <a:p>
            <a:endParaRPr lang="en-US" sz="1200">
              <a:solidFill>
                <a:schemeClr val="accent6"/>
              </a:solidFill>
              <a:latin typeface="Onest" pitchFamily="2" charset="0"/>
            </a:endParaRPr>
          </a:p>
          <a:p>
            <a:endParaRPr lang="en-US" sz="1200">
              <a:solidFill>
                <a:schemeClr val="accent6"/>
              </a:solidFill>
              <a:latin typeface="Onest" pitchFamily="2" charset="0"/>
            </a:endParaRPr>
          </a:p>
          <a:p>
            <a:r>
              <a:rPr lang="en-US" sz="1200">
                <a:solidFill>
                  <a:schemeClr val="accent6"/>
                </a:solidFill>
                <a:latin typeface="Onest" pitchFamily="2" charset="0"/>
              </a:rPr>
              <a:t> </a:t>
            </a:r>
          </a:p>
        </p:txBody>
      </p:sp>
      <p:cxnSp>
        <p:nvCxnSpPr>
          <p:cNvPr id="40" name="Straight Connector 39">
            <a:extLst>
              <a:ext uri="{FF2B5EF4-FFF2-40B4-BE49-F238E27FC236}">
                <a16:creationId xmlns:a16="http://schemas.microsoft.com/office/drawing/2014/main" id="{22504E29-D3E7-B18E-7231-AE9CC9F09867}"/>
              </a:ext>
            </a:extLst>
          </p:cNvPr>
          <p:cNvCxnSpPr>
            <a:cxnSpLocks/>
          </p:cNvCxnSpPr>
          <p:nvPr/>
        </p:nvCxnSpPr>
        <p:spPr>
          <a:xfrm>
            <a:off x="1484842" y="3422546"/>
            <a:ext cx="1763819" cy="0"/>
          </a:xfrm>
          <a:prstGeom prst="line">
            <a:avLst/>
          </a:prstGeom>
          <a:ln w="6350">
            <a:solidFill>
              <a:schemeClr val="accent2"/>
            </a:solidFill>
          </a:ln>
        </p:spPr>
        <p:style>
          <a:lnRef idx="2">
            <a:schemeClr val="accent1"/>
          </a:lnRef>
          <a:fillRef idx="0">
            <a:schemeClr val="accent1"/>
          </a:fillRef>
          <a:effectRef idx="1">
            <a:schemeClr val="accent1"/>
          </a:effectRef>
          <a:fontRef idx="minor">
            <a:schemeClr val="tx1"/>
          </a:fontRef>
        </p:style>
      </p:cxnSp>
      <p:pic>
        <p:nvPicPr>
          <p:cNvPr id="41" name="Graphic 40">
            <a:extLst>
              <a:ext uri="{FF2B5EF4-FFF2-40B4-BE49-F238E27FC236}">
                <a16:creationId xmlns:a16="http://schemas.microsoft.com/office/drawing/2014/main" id="{C1BE505B-2FEC-F75B-7DCE-8A86947A825F}"/>
              </a:ext>
            </a:extLst>
          </p:cNvPr>
          <p:cNvPicPr>
            <a:picLocks noChangeAspect="1"/>
          </p:cNvPicPr>
          <p:nvPr/>
        </p:nvPicPr>
        <p:blipFill>
          <a:blip r:embed="rId3">
            <a:grayscl/>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78871" y="3483604"/>
            <a:ext cx="487605" cy="185755"/>
          </a:xfrm>
          <a:prstGeom prst="rect">
            <a:avLst/>
          </a:prstGeom>
        </p:spPr>
      </p:pic>
      <p:pic>
        <p:nvPicPr>
          <p:cNvPr id="43" name="Picture 42">
            <a:extLst>
              <a:ext uri="{FF2B5EF4-FFF2-40B4-BE49-F238E27FC236}">
                <a16:creationId xmlns:a16="http://schemas.microsoft.com/office/drawing/2014/main" id="{9741545F-60ED-6F58-FA26-B3F4823C756D}"/>
              </a:ext>
            </a:extLst>
          </p:cNvPr>
          <p:cNvPicPr>
            <a:picLocks noChangeAspect="1"/>
          </p:cNvPicPr>
          <p:nvPr/>
        </p:nvPicPr>
        <p:blipFill>
          <a:blip r:embed="rId5">
            <a:grayscl/>
          </a:blip>
          <a:stretch>
            <a:fillRect/>
          </a:stretch>
        </p:blipFill>
        <p:spPr>
          <a:xfrm>
            <a:off x="1484842" y="3481885"/>
            <a:ext cx="713684" cy="225122"/>
          </a:xfrm>
          <a:prstGeom prst="rect">
            <a:avLst/>
          </a:prstGeom>
        </p:spPr>
      </p:pic>
      <p:pic>
        <p:nvPicPr>
          <p:cNvPr id="48" name="Picture 47">
            <a:extLst>
              <a:ext uri="{FF2B5EF4-FFF2-40B4-BE49-F238E27FC236}">
                <a16:creationId xmlns:a16="http://schemas.microsoft.com/office/drawing/2014/main" id="{5FF29333-CED5-FD18-1C78-23F7AD21A9AE}"/>
              </a:ext>
            </a:extLst>
          </p:cNvPr>
          <p:cNvPicPr>
            <a:picLocks noChangeAspect="1"/>
          </p:cNvPicPr>
          <p:nvPr/>
        </p:nvPicPr>
        <p:blipFill rotWithShape="1">
          <a:blip r:embed="rId6">
            <a:extLst>
              <a:ext uri="{28A0092B-C50C-407E-A947-70E740481C1C}">
                <a14:useLocalDpi xmlns:a14="http://schemas.microsoft.com/office/drawing/2010/main" val="0"/>
              </a:ext>
            </a:extLst>
          </a:blip>
          <a:srcRect l="9776" t="-1463" r="14436"/>
          <a:stretch/>
        </p:blipFill>
        <p:spPr>
          <a:xfrm>
            <a:off x="609028" y="2096430"/>
            <a:ext cx="748710" cy="761167"/>
          </a:xfrm>
          <a:prstGeom prst="ellipse">
            <a:avLst/>
          </a:prstGeom>
          <a:solidFill>
            <a:srgbClr val="E6F7F7"/>
          </a:solidFill>
        </p:spPr>
      </p:pic>
      <p:sp>
        <p:nvSpPr>
          <p:cNvPr id="1047" name="TextBox 1046">
            <a:extLst>
              <a:ext uri="{FF2B5EF4-FFF2-40B4-BE49-F238E27FC236}">
                <a16:creationId xmlns:a16="http://schemas.microsoft.com/office/drawing/2014/main" id="{474B71FB-3E60-C3C4-6D70-DC677ABE17CB}"/>
              </a:ext>
            </a:extLst>
          </p:cNvPr>
          <p:cNvSpPr txBox="1"/>
          <p:nvPr/>
        </p:nvSpPr>
        <p:spPr>
          <a:xfrm>
            <a:off x="4910823" y="2040965"/>
            <a:ext cx="2092156" cy="369332"/>
          </a:xfrm>
          <a:prstGeom prst="rect">
            <a:avLst/>
          </a:prstGeom>
          <a:noFill/>
        </p:spPr>
        <p:txBody>
          <a:bodyPr wrap="square" rtlCol="0">
            <a:noAutofit/>
          </a:bodyPr>
          <a:lstStyle/>
          <a:p>
            <a:r>
              <a:rPr lang="en-US" err="1">
                <a:solidFill>
                  <a:schemeClr val="accent1"/>
                </a:solidFill>
                <a:latin typeface="Onest" pitchFamily="2" charset="0"/>
              </a:rPr>
              <a:t>Hendrerit</a:t>
            </a:r>
            <a:r>
              <a:rPr lang="en-US">
                <a:solidFill>
                  <a:schemeClr val="accent1"/>
                </a:solidFill>
                <a:latin typeface="Onest" pitchFamily="2" charset="0"/>
              </a:rPr>
              <a:t> Gravida</a:t>
            </a:r>
          </a:p>
        </p:txBody>
      </p:sp>
      <p:sp>
        <p:nvSpPr>
          <p:cNvPr id="1048" name="TextBox 1047">
            <a:extLst>
              <a:ext uri="{FF2B5EF4-FFF2-40B4-BE49-F238E27FC236}">
                <a16:creationId xmlns:a16="http://schemas.microsoft.com/office/drawing/2014/main" id="{848393B1-7EBB-322B-89AF-F0BA285DFE87}"/>
              </a:ext>
            </a:extLst>
          </p:cNvPr>
          <p:cNvSpPr txBox="1"/>
          <p:nvPr/>
        </p:nvSpPr>
        <p:spPr>
          <a:xfrm>
            <a:off x="4910823" y="2332491"/>
            <a:ext cx="990600" cy="276999"/>
          </a:xfrm>
          <a:prstGeom prst="rect">
            <a:avLst/>
          </a:prstGeom>
          <a:noFill/>
        </p:spPr>
        <p:txBody>
          <a:bodyPr wrap="square" rtlCol="0">
            <a:noAutofit/>
          </a:bodyPr>
          <a:lstStyle/>
          <a:p>
            <a:r>
              <a:rPr lang="en-US" sz="1200">
                <a:solidFill>
                  <a:schemeClr val="accent2"/>
                </a:solidFill>
                <a:latin typeface="Onest" pitchFamily="2" charset="0"/>
              </a:rPr>
              <a:t>COO</a:t>
            </a:r>
          </a:p>
        </p:txBody>
      </p:sp>
      <p:sp>
        <p:nvSpPr>
          <p:cNvPr id="1049" name="TextBox 1048">
            <a:extLst>
              <a:ext uri="{FF2B5EF4-FFF2-40B4-BE49-F238E27FC236}">
                <a16:creationId xmlns:a16="http://schemas.microsoft.com/office/drawing/2014/main" id="{846DD5EC-3327-4944-6C31-6447879EB7C8}"/>
              </a:ext>
            </a:extLst>
          </p:cNvPr>
          <p:cNvSpPr txBox="1"/>
          <p:nvPr/>
        </p:nvSpPr>
        <p:spPr>
          <a:xfrm>
            <a:off x="4910823" y="2579702"/>
            <a:ext cx="2092439" cy="769165"/>
          </a:xfrm>
          <a:prstGeom prst="rect">
            <a:avLst/>
          </a:prstGeom>
          <a:noFill/>
        </p:spPr>
        <p:txBody>
          <a:bodyPr wrap="square" rtlCol="0">
            <a:noAutofit/>
          </a:bodyPr>
          <a:lstStyle/>
          <a:p>
            <a:r>
              <a:rPr lang="en-US" sz="1200">
                <a:solidFill>
                  <a:schemeClr val="accent6"/>
                </a:solidFill>
                <a:latin typeface="Onest" pitchFamily="2" charset="0"/>
              </a:rPr>
              <a:t>Previous achievements.</a:t>
            </a:r>
          </a:p>
          <a:p>
            <a:r>
              <a:rPr lang="en-US" sz="1200">
                <a:solidFill>
                  <a:schemeClr val="accent6"/>
                </a:solidFill>
                <a:latin typeface="Onest" pitchFamily="2" charset="0"/>
              </a:rPr>
              <a:t>Strong industry expertise.</a:t>
            </a:r>
          </a:p>
          <a:p>
            <a:r>
              <a:rPr lang="en-US" sz="1200">
                <a:solidFill>
                  <a:schemeClr val="accent6"/>
                </a:solidFill>
                <a:latin typeface="Onest" pitchFamily="2" charset="0"/>
              </a:rPr>
              <a:t>Educational background.</a:t>
            </a:r>
          </a:p>
          <a:p>
            <a:r>
              <a:rPr lang="en-US" sz="1200">
                <a:solidFill>
                  <a:schemeClr val="accent6"/>
                </a:solidFill>
                <a:latin typeface="Onest" pitchFamily="2" charset="0"/>
              </a:rPr>
              <a:t>About the skills.</a:t>
            </a:r>
          </a:p>
        </p:txBody>
      </p:sp>
      <p:cxnSp>
        <p:nvCxnSpPr>
          <p:cNvPr id="1050" name="Straight Connector 1049">
            <a:extLst>
              <a:ext uri="{FF2B5EF4-FFF2-40B4-BE49-F238E27FC236}">
                <a16:creationId xmlns:a16="http://schemas.microsoft.com/office/drawing/2014/main" id="{2D115D21-E833-6BD3-0EE5-EBADCCDCD0EC}"/>
              </a:ext>
            </a:extLst>
          </p:cNvPr>
          <p:cNvCxnSpPr>
            <a:cxnSpLocks/>
          </p:cNvCxnSpPr>
          <p:nvPr/>
        </p:nvCxnSpPr>
        <p:spPr>
          <a:xfrm>
            <a:off x="4999724" y="3422546"/>
            <a:ext cx="1763819" cy="0"/>
          </a:xfrm>
          <a:prstGeom prst="line">
            <a:avLst/>
          </a:prstGeom>
          <a:ln w="6350">
            <a:solidFill>
              <a:schemeClr val="accent2"/>
            </a:solidFill>
          </a:ln>
        </p:spPr>
        <p:style>
          <a:lnRef idx="2">
            <a:schemeClr val="accent1"/>
          </a:lnRef>
          <a:fillRef idx="0">
            <a:schemeClr val="accent1"/>
          </a:fillRef>
          <a:effectRef idx="1">
            <a:schemeClr val="accent1"/>
          </a:effectRef>
          <a:fontRef idx="minor">
            <a:schemeClr val="tx1"/>
          </a:fontRef>
        </p:style>
      </p:cxnSp>
      <p:pic>
        <p:nvPicPr>
          <p:cNvPr id="1051" name="Graphic 1050">
            <a:extLst>
              <a:ext uri="{FF2B5EF4-FFF2-40B4-BE49-F238E27FC236}">
                <a16:creationId xmlns:a16="http://schemas.microsoft.com/office/drawing/2014/main" id="{484BD0AA-3F5B-25DD-E4F3-93137C77AFB3}"/>
              </a:ext>
            </a:extLst>
          </p:cNvPr>
          <p:cNvPicPr>
            <a:picLocks noChangeAspect="1"/>
          </p:cNvPicPr>
          <p:nvPr/>
        </p:nvPicPr>
        <p:blipFill>
          <a:blip r:embed="rId7">
            <a:grayscl/>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773590" y="3496741"/>
            <a:ext cx="192740" cy="163088"/>
          </a:xfrm>
          <a:prstGeom prst="rect">
            <a:avLst/>
          </a:prstGeom>
        </p:spPr>
      </p:pic>
      <p:pic>
        <p:nvPicPr>
          <p:cNvPr id="1052" name="Graphic 1051">
            <a:extLst>
              <a:ext uri="{FF2B5EF4-FFF2-40B4-BE49-F238E27FC236}">
                <a16:creationId xmlns:a16="http://schemas.microsoft.com/office/drawing/2014/main" id="{3FBC28C7-4D1D-49E5-0AB9-3F141887C235}"/>
              </a:ext>
            </a:extLst>
          </p:cNvPr>
          <p:cNvPicPr>
            <a:picLocks noChangeAspect="1"/>
          </p:cNvPicPr>
          <p:nvPr/>
        </p:nvPicPr>
        <p:blipFill>
          <a:blip r:embed="rId9">
            <a:grayscl/>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007046" y="3505834"/>
            <a:ext cx="557613" cy="140575"/>
          </a:xfrm>
          <a:prstGeom prst="rect">
            <a:avLst/>
          </a:prstGeom>
        </p:spPr>
      </p:pic>
      <p:pic>
        <p:nvPicPr>
          <p:cNvPr id="1079" name="Picture 1078" descr="A person with curly hair smiling&#10;&#10;Description automatically generated">
            <a:extLst>
              <a:ext uri="{FF2B5EF4-FFF2-40B4-BE49-F238E27FC236}">
                <a16:creationId xmlns:a16="http://schemas.microsoft.com/office/drawing/2014/main" id="{65C8C80A-3E65-C067-EDB9-F75D13229850}"/>
              </a:ext>
            </a:extLst>
          </p:cNvPr>
          <p:cNvPicPr>
            <a:picLocks noChangeAspect="1"/>
          </p:cNvPicPr>
          <p:nvPr/>
        </p:nvPicPr>
        <p:blipFill rotWithShape="1">
          <a:blip r:embed="rId11">
            <a:extLst>
              <a:ext uri="{28A0092B-C50C-407E-A947-70E740481C1C}">
                <a14:useLocalDpi xmlns:a14="http://schemas.microsoft.com/office/drawing/2010/main" val="0"/>
              </a:ext>
            </a:extLst>
          </a:blip>
          <a:srcRect l="20249" r="20249" b="9262"/>
          <a:stretch/>
        </p:blipFill>
        <p:spPr>
          <a:xfrm>
            <a:off x="4113253" y="2096430"/>
            <a:ext cx="748710" cy="761167"/>
          </a:xfrm>
          <a:prstGeom prst="ellipse">
            <a:avLst/>
          </a:prstGeom>
          <a:solidFill>
            <a:srgbClr val="E6F7F7"/>
          </a:solidFill>
        </p:spPr>
      </p:pic>
      <p:cxnSp>
        <p:nvCxnSpPr>
          <p:cNvPr id="1056" name="Straight Connector 1055">
            <a:extLst>
              <a:ext uri="{FF2B5EF4-FFF2-40B4-BE49-F238E27FC236}">
                <a16:creationId xmlns:a16="http://schemas.microsoft.com/office/drawing/2014/main" id="{AF1D61FB-3ADF-4571-2C95-EB095DEAC32C}"/>
              </a:ext>
            </a:extLst>
          </p:cNvPr>
          <p:cNvCxnSpPr>
            <a:cxnSpLocks/>
          </p:cNvCxnSpPr>
          <p:nvPr/>
        </p:nvCxnSpPr>
        <p:spPr>
          <a:xfrm>
            <a:off x="1484842" y="5548815"/>
            <a:ext cx="1763819" cy="0"/>
          </a:xfrm>
          <a:prstGeom prst="line">
            <a:avLst/>
          </a:prstGeom>
          <a:ln w="6350">
            <a:solidFill>
              <a:schemeClr val="accent2"/>
            </a:solidFill>
          </a:ln>
        </p:spPr>
        <p:style>
          <a:lnRef idx="2">
            <a:schemeClr val="accent1"/>
          </a:lnRef>
          <a:fillRef idx="0">
            <a:schemeClr val="accent1"/>
          </a:fillRef>
          <a:effectRef idx="1">
            <a:schemeClr val="accent1"/>
          </a:effectRef>
          <a:fontRef idx="minor">
            <a:schemeClr val="tx1"/>
          </a:fontRef>
        </p:style>
      </p:cxnSp>
      <p:pic>
        <p:nvPicPr>
          <p:cNvPr id="1057" name="Graphic 1056">
            <a:extLst>
              <a:ext uri="{FF2B5EF4-FFF2-40B4-BE49-F238E27FC236}">
                <a16:creationId xmlns:a16="http://schemas.microsoft.com/office/drawing/2014/main" id="{7755D650-C0E5-F049-6999-1D96561E3508}"/>
              </a:ext>
            </a:extLst>
          </p:cNvPr>
          <p:cNvPicPr>
            <a:picLocks noChangeAspect="1"/>
          </p:cNvPicPr>
          <p:nvPr/>
        </p:nvPicPr>
        <p:blipFill>
          <a:blip r:embed="rId3">
            <a:grayscl/>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301731" y="5609873"/>
            <a:ext cx="487605" cy="185755"/>
          </a:xfrm>
          <a:prstGeom prst="rect">
            <a:avLst/>
          </a:prstGeom>
        </p:spPr>
      </p:pic>
      <p:pic>
        <p:nvPicPr>
          <p:cNvPr id="1070" name="Graphic 1069">
            <a:extLst>
              <a:ext uri="{FF2B5EF4-FFF2-40B4-BE49-F238E27FC236}">
                <a16:creationId xmlns:a16="http://schemas.microsoft.com/office/drawing/2014/main" id="{D4A7095B-514E-5A1D-44FD-FD04D886BD68}"/>
              </a:ext>
            </a:extLst>
          </p:cNvPr>
          <p:cNvPicPr>
            <a:picLocks noChangeAspect="1"/>
          </p:cNvPicPr>
          <p:nvPr/>
        </p:nvPicPr>
        <p:blipFill>
          <a:blip r:embed="rId12">
            <a:grayscl/>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481862" y="5636732"/>
            <a:ext cx="606096" cy="148802"/>
          </a:xfrm>
          <a:prstGeom prst="rect">
            <a:avLst/>
          </a:prstGeom>
        </p:spPr>
      </p:pic>
      <p:pic>
        <p:nvPicPr>
          <p:cNvPr id="49" name="Picture 48">
            <a:extLst>
              <a:ext uri="{FF2B5EF4-FFF2-40B4-BE49-F238E27FC236}">
                <a16:creationId xmlns:a16="http://schemas.microsoft.com/office/drawing/2014/main" id="{703C331F-B43D-31B9-A374-487EE5106AB9}"/>
              </a:ext>
            </a:extLst>
          </p:cNvPr>
          <p:cNvPicPr>
            <a:picLocks noChangeAspect="1"/>
          </p:cNvPicPr>
          <p:nvPr/>
        </p:nvPicPr>
        <p:blipFill rotWithShape="1">
          <a:blip r:embed="rId14">
            <a:extLst>
              <a:ext uri="{28A0092B-C50C-407E-A947-70E740481C1C}">
                <a14:useLocalDpi xmlns:a14="http://schemas.microsoft.com/office/drawing/2010/main" val="0"/>
              </a:ext>
            </a:extLst>
          </a:blip>
          <a:srcRect l="21802" t="7195" r="21425" b="6229"/>
          <a:stretch/>
        </p:blipFill>
        <p:spPr>
          <a:xfrm>
            <a:off x="609028" y="4179005"/>
            <a:ext cx="748710" cy="761167"/>
          </a:xfrm>
          <a:prstGeom prst="ellipse">
            <a:avLst/>
          </a:prstGeom>
          <a:solidFill>
            <a:srgbClr val="E6F7F7"/>
          </a:solidFill>
        </p:spPr>
      </p:pic>
      <p:sp>
        <p:nvSpPr>
          <p:cNvPr id="1085" name="TextBox 1084">
            <a:extLst>
              <a:ext uri="{FF2B5EF4-FFF2-40B4-BE49-F238E27FC236}">
                <a16:creationId xmlns:a16="http://schemas.microsoft.com/office/drawing/2014/main" id="{687C9F98-A4CA-EF19-9528-7FE56CC44097}"/>
              </a:ext>
            </a:extLst>
          </p:cNvPr>
          <p:cNvSpPr txBox="1"/>
          <p:nvPr/>
        </p:nvSpPr>
        <p:spPr>
          <a:xfrm>
            <a:off x="1395943" y="4178780"/>
            <a:ext cx="1393394" cy="307777"/>
          </a:xfrm>
          <a:prstGeom prst="rect">
            <a:avLst/>
          </a:prstGeom>
          <a:noFill/>
        </p:spPr>
        <p:txBody>
          <a:bodyPr wrap="square" rtlCol="0">
            <a:noAutofit/>
          </a:bodyPr>
          <a:lstStyle/>
          <a:p>
            <a:r>
              <a:rPr lang="en-US">
                <a:solidFill>
                  <a:schemeClr val="accent1"/>
                </a:solidFill>
                <a:latin typeface="Onest" pitchFamily="2" charset="0"/>
              </a:rPr>
              <a:t>Vitae Proin</a:t>
            </a:r>
          </a:p>
        </p:txBody>
      </p:sp>
      <p:sp>
        <p:nvSpPr>
          <p:cNvPr id="1086" name="TextBox 1085">
            <a:extLst>
              <a:ext uri="{FF2B5EF4-FFF2-40B4-BE49-F238E27FC236}">
                <a16:creationId xmlns:a16="http://schemas.microsoft.com/office/drawing/2014/main" id="{5CC40697-D399-1600-B65D-E273A3DA27BC}"/>
              </a:ext>
            </a:extLst>
          </p:cNvPr>
          <p:cNvSpPr txBox="1"/>
          <p:nvPr/>
        </p:nvSpPr>
        <p:spPr>
          <a:xfrm>
            <a:off x="1395942" y="4470306"/>
            <a:ext cx="990600" cy="276999"/>
          </a:xfrm>
          <a:prstGeom prst="rect">
            <a:avLst/>
          </a:prstGeom>
          <a:noFill/>
        </p:spPr>
        <p:txBody>
          <a:bodyPr wrap="square" rtlCol="0">
            <a:noAutofit/>
          </a:bodyPr>
          <a:lstStyle/>
          <a:p>
            <a:r>
              <a:rPr lang="en-US" sz="1200">
                <a:solidFill>
                  <a:schemeClr val="accent2"/>
                </a:solidFill>
                <a:latin typeface="Onest" pitchFamily="2" charset="0"/>
              </a:rPr>
              <a:t>CTO</a:t>
            </a:r>
            <a:endParaRPr lang="en-US" sz="1100">
              <a:solidFill>
                <a:schemeClr val="accent2"/>
              </a:solidFill>
              <a:latin typeface="Onest" pitchFamily="2" charset="0"/>
            </a:endParaRPr>
          </a:p>
        </p:txBody>
      </p:sp>
      <p:sp>
        <p:nvSpPr>
          <p:cNvPr id="1087" name="TextBox 1086">
            <a:extLst>
              <a:ext uri="{FF2B5EF4-FFF2-40B4-BE49-F238E27FC236}">
                <a16:creationId xmlns:a16="http://schemas.microsoft.com/office/drawing/2014/main" id="{4227284F-2018-ADE2-B630-A8F7CAE0F903}"/>
              </a:ext>
            </a:extLst>
          </p:cNvPr>
          <p:cNvSpPr txBox="1"/>
          <p:nvPr/>
        </p:nvSpPr>
        <p:spPr>
          <a:xfrm>
            <a:off x="1395942" y="4717517"/>
            <a:ext cx="2092438" cy="759630"/>
          </a:xfrm>
          <a:prstGeom prst="rect">
            <a:avLst/>
          </a:prstGeom>
          <a:noFill/>
        </p:spPr>
        <p:txBody>
          <a:bodyPr wrap="square" rtlCol="0">
            <a:noAutofit/>
          </a:bodyPr>
          <a:lstStyle/>
          <a:p>
            <a:r>
              <a:rPr lang="en-US" sz="1200">
                <a:solidFill>
                  <a:schemeClr val="accent6"/>
                </a:solidFill>
                <a:latin typeface="Onest" pitchFamily="2" charset="0"/>
              </a:rPr>
              <a:t>Previous achievements.</a:t>
            </a:r>
          </a:p>
          <a:p>
            <a:r>
              <a:rPr lang="en-US" sz="1200">
                <a:solidFill>
                  <a:schemeClr val="accent6"/>
                </a:solidFill>
                <a:latin typeface="Onest" pitchFamily="2" charset="0"/>
              </a:rPr>
              <a:t>Strong industry expertise. </a:t>
            </a:r>
          </a:p>
          <a:p>
            <a:r>
              <a:rPr lang="en-US" sz="1200">
                <a:solidFill>
                  <a:schemeClr val="accent6"/>
                </a:solidFill>
                <a:latin typeface="Onest" pitchFamily="2" charset="0"/>
              </a:rPr>
              <a:t>Educational background.</a:t>
            </a:r>
          </a:p>
          <a:p>
            <a:r>
              <a:rPr lang="en-US" sz="1200">
                <a:solidFill>
                  <a:schemeClr val="accent6"/>
                </a:solidFill>
                <a:latin typeface="Onest" pitchFamily="2" charset="0"/>
              </a:rPr>
              <a:t>About the skills.</a:t>
            </a:r>
          </a:p>
        </p:txBody>
      </p:sp>
      <p:cxnSp>
        <p:nvCxnSpPr>
          <p:cNvPr id="1061" name="Straight Connector 1060">
            <a:extLst>
              <a:ext uri="{FF2B5EF4-FFF2-40B4-BE49-F238E27FC236}">
                <a16:creationId xmlns:a16="http://schemas.microsoft.com/office/drawing/2014/main" id="{E1162AED-184E-18AD-57E3-7CA5B2202C8E}"/>
              </a:ext>
            </a:extLst>
          </p:cNvPr>
          <p:cNvCxnSpPr>
            <a:cxnSpLocks/>
          </p:cNvCxnSpPr>
          <p:nvPr/>
        </p:nvCxnSpPr>
        <p:spPr>
          <a:xfrm>
            <a:off x="4999724" y="5548815"/>
            <a:ext cx="1763819" cy="0"/>
          </a:xfrm>
          <a:prstGeom prst="line">
            <a:avLst/>
          </a:prstGeom>
          <a:ln w="6350">
            <a:solidFill>
              <a:schemeClr val="accent2"/>
            </a:solidFill>
          </a:ln>
        </p:spPr>
        <p:style>
          <a:lnRef idx="2">
            <a:schemeClr val="accent1"/>
          </a:lnRef>
          <a:fillRef idx="0">
            <a:schemeClr val="accent1"/>
          </a:fillRef>
          <a:effectRef idx="1">
            <a:schemeClr val="accent1"/>
          </a:effectRef>
          <a:fontRef idx="minor">
            <a:schemeClr val="tx1"/>
          </a:fontRef>
        </p:style>
      </p:cxnSp>
      <p:pic>
        <p:nvPicPr>
          <p:cNvPr id="1062" name="Graphic 1061">
            <a:extLst>
              <a:ext uri="{FF2B5EF4-FFF2-40B4-BE49-F238E27FC236}">
                <a16:creationId xmlns:a16="http://schemas.microsoft.com/office/drawing/2014/main" id="{7564595D-CDA5-7A6C-6538-7B37EC1B553C}"/>
              </a:ext>
            </a:extLst>
          </p:cNvPr>
          <p:cNvPicPr>
            <a:picLocks noChangeAspect="1"/>
          </p:cNvPicPr>
          <p:nvPr/>
        </p:nvPicPr>
        <p:blipFill>
          <a:blip r:embed="rId9">
            <a:grayscl/>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776685" y="5635640"/>
            <a:ext cx="557613" cy="140575"/>
          </a:xfrm>
          <a:prstGeom prst="rect">
            <a:avLst/>
          </a:prstGeom>
        </p:spPr>
      </p:pic>
      <p:pic>
        <p:nvPicPr>
          <p:cNvPr id="1063" name="Picture 1062">
            <a:extLst>
              <a:ext uri="{FF2B5EF4-FFF2-40B4-BE49-F238E27FC236}">
                <a16:creationId xmlns:a16="http://schemas.microsoft.com/office/drawing/2014/main" id="{5902C218-6E23-4B52-32E0-36C94A41F528}"/>
              </a:ext>
            </a:extLst>
          </p:cNvPr>
          <p:cNvPicPr>
            <a:picLocks noChangeAspect="1"/>
          </p:cNvPicPr>
          <p:nvPr/>
        </p:nvPicPr>
        <p:blipFill>
          <a:blip r:embed="rId5">
            <a:grayscl/>
          </a:blip>
          <a:stretch>
            <a:fillRect/>
          </a:stretch>
        </p:blipFill>
        <p:spPr>
          <a:xfrm>
            <a:off x="4999724" y="5608154"/>
            <a:ext cx="713684" cy="225122"/>
          </a:xfrm>
          <a:prstGeom prst="rect">
            <a:avLst/>
          </a:prstGeom>
        </p:spPr>
      </p:pic>
      <p:pic>
        <p:nvPicPr>
          <p:cNvPr id="1082" name="Picture 1081">
            <a:extLst>
              <a:ext uri="{FF2B5EF4-FFF2-40B4-BE49-F238E27FC236}">
                <a16:creationId xmlns:a16="http://schemas.microsoft.com/office/drawing/2014/main" id="{07BF21B9-EF76-8DF9-173D-A468030BD74A}"/>
              </a:ext>
            </a:extLst>
          </p:cNvPr>
          <p:cNvPicPr>
            <a:picLocks noChangeAspect="1"/>
          </p:cNvPicPr>
          <p:nvPr/>
        </p:nvPicPr>
        <p:blipFill rotWithShape="1">
          <a:blip r:embed="rId15">
            <a:extLst>
              <a:ext uri="{28A0092B-C50C-407E-A947-70E740481C1C}">
                <a14:useLocalDpi xmlns:a14="http://schemas.microsoft.com/office/drawing/2010/main" val="0"/>
              </a:ext>
            </a:extLst>
          </a:blip>
          <a:srcRect l="17372" t="-1511" r="39882" b="36327"/>
          <a:stretch/>
        </p:blipFill>
        <p:spPr>
          <a:xfrm>
            <a:off x="4113253" y="4179005"/>
            <a:ext cx="748710" cy="761167"/>
          </a:xfrm>
          <a:prstGeom prst="ellipse">
            <a:avLst/>
          </a:prstGeom>
          <a:solidFill>
            <a:srgbClr val="E6F7F7"/>
          </a:solidFill>
        </p:spPr>
      </p:pic>
      <p:sp>
        <p:nvSpPr>
          <p:cNvPr id="1088" name="TextBox 1087">
            <a:extLst>
              <a:ext uri="{FF2B5EF4-FFF2-40B4-BE49-F238E27FC236}">
                <a16:creationId xmlns:a16="http://schemas.microsoft.com/office/drawing/2014/main" id="{81F04D49-FC44-8C15-36D0-6B6DF7C5F1CE}"/>
              </a:ext>
            </a:extLst>
          </p:cNvPr>
          <p:cNvSpPr txBox="1"/>
          <p:nvPr/>
        </p:nvSpPr>
        <p:spPr>
          <a:xfrm>
            <a:off x="4910823" y="4178780"/>
            <a:ext cx="1556208" cy="369332"/>
          </a:xfrm>
          <a:prstGeom prst="rect">
            <a:avLst/>
          </a:prstGeom>
          <a:noFill/>
        </p:spPr>
        <p:txBody>
          <a:bodyPr wrap="square" rtlCol="0">
            <a:noAutofit/>
          </a:bodyPr>
          <a:lstStyle/>
          <a:p>
            <a:r>
              <a:rPr lang="en-US" err="1">
                <a:solidFill>
                  <a:schemeClr val="accent1"/>
                </a:solidFill>
                <a:latin typeface="Onest" pitchFamily="2" charset="0"/>
              </a:rPr>
              <a:t>Risus</a:t>
            </a:r>
            <a:r>
              <a:rPr lang="en-US">
                <a:solidFill>
                  <a:schemeClr val="accent1"/>
                </a:solidFill>
                <a:latin typeface="Onest" pitchFamily="2" charset="0"/>
              </a:rPr>
              <a:t> </a:t>
            </a:r>
            <a:r>
              <a:rPr lang="en-US" err="1">
                <a:solidFill>
                  <a:schemeClr val="accent1"/>
                </a:solidFill>
                <a:latin typeface="Onest" pitchFamily="2" charset="0"/>
              </a:rPr>
              <a:t>Feugia</a:t>
            </a:r>
            <a:endParaRPr lang="en-US">
              <a:solidFill>
                <a:schemeClr val="accent1"/>
              </a:solidFill>
              <a:latin typeface="Onest" pitchFamily="2" charset="0"/>
            </a:endParaRPr>
          </a:p>
        </p:txBody>
      </p:sp>
      <p:sp>
        <p:nvSpPr>
          <p:cNvPr id="1089" name="TextBox 1088">
            <a:extLst>
              <a:ext uri="{FF2B5EF4-FFF2-40B4-BE49-F238E27FC236}">
                <a16:creationId xmlns:a16="http://schemas.microsoft.com/office/drawing/2014/main" id="{86869564-2900-0D78-DDA5-577AB2137560}"/>
              </a:ext>
            </a:extLst>
          </p:cNvPr>
          <p:cNvSpPr txBox="1"/>
          <p:nvPr/>
        </p:nvSpPr>
        <p:spPr>
          <a:xfrm>
            <a:off x="4910823" y="4470306"/>
            <a:ext cx="990600" cy="276999"/>
          </a:xfrm>
          <a:prstGeom prst="rect">
            <a:avLst/>
          </a:prstGeom>
          <a:noFill/>
        </p:spPr>
        <p:txBody>
          <a:bodyPr wrap="square" rtlCol="0">
            <a:noAutofit/>
          </a:bodyPr>
          <a:lstStyle/>
          <a:p>
            <a:r>
              <a:rPr lang="en-US" sz="1200">
                <a:solidFill>
                  <a:schemeClr val="accent2"/>
                </a:solidFill>
                <a:latin typeface="Onest" pitchFamily="2" charset="0"/>
              </a:rPr>
              <a:t>CMO</a:t>
            </a:r>
          </a:p>
        </p:txBody>
      </p:sp>
      <p:sp>
        <p:nvSpPr>
          <p:cNvPr id="1090" name="TextBox 1089">
            <a:extLst>
              <a:ext uri="{FF2B5EF4-FFF2-40B4-BE49-F238E27FC236}">
                <a16:creationId xmlns:a16="http://schemas.microsoft.com/office/drawing/2014/main" id="{DD05025A-195F-2225-C126-D2CB1895F5A9}"/>
              </a:ext>
            </a:extLst>
          </p:cNvPr>
          <p:cNvSpPr txBox="1"/>
          <p:nvPr/>
        </p:nvSpPr>
        <p:spPr>
          <a:xfrm>
            <a:off x="4910823" y="4717517"/>
            <a:ext cx="2092439" cy="759630"/>
          </a:xfrm>
          <a:prstGeom prst="rect">
            <a:avLst/>
          </a:prstGeom>
          <a:noFill/>
        </p:spPr>
        <p:txBody>
          <a:bodyPr wrap="square" rtlCol="0">
            <a:noAutofit/>
          </a:bodyPr>
          <a:lstStyle/>
          <a:p>
            <a:r>
              <a:rPr lang="en-US" sz="1200">
                <a:solidFill>
                  <a:schemeClr val="accent6"/>
                </a:solidFill>
                <a:latin typeface="Onest" pitchFamily="2" charset="0"/>
              </a:rPr>
              <a:t>Previous achievements.</a:t>
            </a:r>
          </a:p>
          <a:p>
            <a:r>
              <a:rPr lang="en-US" sz="1200">
                <a:solidFill>
                  <a:schemeClr val="accent6"/>
                </a:solidFill>
                <a:latin typeface="Onest" pitchFamily="2" charset="0"/>
              </a:rPr>
              <a:t>Strong industry expertise.</a:t>
            </a:r>
          </a:p>
          <a:p>
            <a:r>
              <a:rPr lang="en-US" sz="1200">
                <a:solidFill>
                  <a:schemeClr val="accent6"/>
                </a:solidFill>
                <a:latin typeface="Onest" pitchFamily="2" charset="0"/>
              </a:rPr>
              <a:t>Educational background.</a:t>
            </a:r>
          </a:p>
          <a:p>
            <a:r>
              <a:rPr lang="en-US" sz="1200">
                <a:solidFill>
                  <a:schemeClr val="accent6"/>
                </a:solidFill>
                <a:latin typeface="Onest" pitchFamily="2" charset="0"/>
              </a:rPr>
              <a:t>About the skills. </a:t>
            </a:r>
          </a:p>
        </p:txBody>
      </p:sp>
      <p:sp>
        <p:nvSpPr>
          <p:cNvPr id="19" name="TextBox 18">
            <a:extLst>
              <a:ext uri="{FF2B5EF4-FFF2-40B4-BE49-F238E27FC236}">
                <a16:creationId xmlns:a16="http://schemas.microsoft.com/office/drawing/2014/main" id="{B57BC3D4-6836-7D62-50C0-2415D7D30DE0}"/>
              </a:ext>
            </a:extLst>
          </p:cNvPr>
          <p:cNvSpPr txBox="1"/>
          <p:nvPr/>
        </p:nvSpPr>
        <p:spPr>
          <a:xfrm>
            <a:off x="8575561" y="2040965"/>
            <a:ext cx="2092439" cy="369332"/>
          </a:xfrm>
          <a:prstGeom prst="rect">
            <a:avLst/>
          </a:prstGeom>
          <a:noFill/>
        </p:spPr>
        <p:txBody>
          <a:bodyPr wrap="square" rtlCol="0">
            <a:noAutofit/>
          </a:bodyPr>
          <a:lstStyle/>
          <a:p>
            <a:r>
              <a:rPr lang="en-US" err="1">
                <a:solidFill>
                  <a:schemeClr val="accent1"/>
                </a:solidFill>
                <a:latin typeface="Onest" pitchFamily="2" charset="0"/>
              </a:rPr>
              <a:t>Hendrerit</a:t>
            </a:r>
            <a:r>
              <a:rPr lang="en-US">
                <a:solidFill>
                  <a:schemeClr val="accent1"/>
                </a:solidFill>
                <a:latin typeface="Onest" pitchFamily="2" charset="0"/>
              </a:rPr>
              <a:t> Gravida</a:t>
            </a:r>
          </a:p>
        </p:txBody>
      </p:sp>
      <p:sp>
        <p:nvSpPr>
          <p:cNvPr id="20" name="TextBox 19">
            <a:extLst>
              <a:ext uri="{FF2B5EF4-FFF2-40B4-BE49-F238E27FC236}">
                <a16:creationId xmlns:a16="http://schemas.microsoft.com/office/drawing/2014/main" id="{41DF2E4D-DD85-B6FC-25F2-24B0D3121D8E}"/>
              </a:ext>
            </a:extLst>
          </p:cNvPr>
          <p:cNvSpPr txBox="1"/>
          <p:nvPr/>
        </p:nvSpPr>
        <p:spPr>
          <a:xfrm>
            <a:off x="8575561" y="2332491"/>
            <a:ext cx="990600" cy="276999"/>
          </a:xfrm>
          <a:prstGeom prst="rect">
            <a:avLst/>
          </a:prstGeom>
          <a:noFill/>
        </p:spPr>
        <p:txBody>
          <a:bodyPr wrap="square" rtlCol="0">
            <a:noAutofit/>
          </a:bodyPr>
          <a:lstStyle/>
          <a:p>
            <a:r>
              <a:rPr lang="en-US" sz="1200">
                <a:solidFill>
                  <a:schemeClr val="accent2"/>
                </a:solidFill>
                <a:latin typeface="Onest" pitchFamily="2" charset="0"/>
              </a:rPr>
              <a:t>CFO</a:t>
            </a:r>
          </a:p>
        </p:txBody>
      </p:sp>
      <p:sp>
        <p:nvSpPr>
          <p:cNvPr id="38" name="TextBox 37">
            <a:extLst>
              <a:ext uri="{FF2B5EF4-FFF2-40B4-BE49-F238E27FC236}">
                <a16:creationId xmlns:a16="http://schemas.microsoft.com/office/drawing/2014/main" id="{9522F25D-FA8F-6935-B2FE-7E2A3C8F730F}"/>
              </a:ext>
            </a:extLst>
          </p:cNvPr>
          <p:cNvSpPr txBox="1"/>
          <p:nvPr/>
        </p:nvSpPr>
        <p:spPr>
          <a:xfrm>
            <a:off x="8575561" y="2579702"/>
            <a:ext cx="2092439" cy="769165"/>
          </a:xfrm>
          <a:prstGeom prst="rect">
            <a:avLst/>
          </a:prstGeom>
          <a:noFill/>
        </p:spPr>
        <p:txBody>
          <a:bodyPr wrap="square" rtlCol="0">
            <a:noAutofit/>
          </a:bodyPr>
          <a:lstStyle/>
          <a:p>
            <a:r>
              <a:rPr lang="en-US" sz="1200">
                <a:solidFill>
                  <a:schemeClr val="accent6"/>
                </a:solidFill>
                <a:latin typeface="Onest" pitchFamily="2" charset="0"/>
              </a:rPr>
              <a:t>Previous achievements.</a:t>
            </a:r>
          </a:p>
          <a:p>
            <a:r>
              <a:rPr lang="en-US" sz="1200">
                <a:solidFill>
                  <a:schemeClr val="accent6"/>
                </a:solidFill>
                <a:latin typeface="Onest" pitchFamily="2" charset="0"/>
              </a:rPr>
              <a:t>Strong industry expertise.</a:t>
            </a:r>
          </a:p>
          <a:p>
            <a:r>
              <a:rPr lang="en-US" sz="1200">
                <a:solidFill>
                  <a:schemeClr val="accent6"/>
                </a:solidFill>
                <a:latin typeface="Onest" pitchFamily="2" charset="0"/>
              </a:rPr>
              <a:t>Educational background.</a:t>
            </a:r>
          </a:p>
          <a:p>
            <a:r>
              <a:rPr lang="en-US" sz="1200">
                <a:solidFill>
                  <a:schemeClr val="accent6"/>
                </a:solidFill>
                <a:latin typeface="Onest" pitchFamily="2" charset="0"/>
              </a:rPr>
              <a:t>About the skills.</a:t>
            </a:r>
          </a:p>
        </p:txBody>
      </p:sp>
      <p:cxnSp>
        <p:nvCxnSpPr>
          <p:cNvPr id="39" name="Straight Connector 38">
            <a:extLst>
              <a:ext uri="{FF2B5EF4-FFF2-40B4-BE49-F238E27FC236}">
                <a16:creationId xmlns:a16="http://schemas.microsoft.com/office/drawing/2014/main" id="{247DD6CF-542D-F912-B8B1-28024B8C564B}"/>
              </a:ext>
            </a:extLst>
          </p:cNvPr>
          <p:cNvCxnSpPr>
            <a:cxnSpLocks/>
          </p:cNvCxnSpPr>
          <p:nvPr/>
        </p:nvCxnSpPr>
        <p:spPr>
          <a:xfrm>
            <a:off x="8664462" y="3422546"/>
            <a:ext cx="1763819" cy="0"/>
          </a:xfrm>
          <a:prstGeom prst="line">
            <a:avLst/>
          </a:prstGeom>
          <a:ln w="6350">
            <a:solidFill>
              <a:schemeClr val="accent2"/>
            </a:solidFill>
          </a:ln>
        </p:spPr>
        <p:style>
          <a:lnRef idx="2">
            <a:schemeClr val="accent1"/>
          </a:lnRef>
          <a:fillRef idx="0">
            <a:schemeClr val="accent1"/>
          </a:fillRef>
          <a:effectRef idx="1">
            <a:schemeClr val="accent1"/>
          </a:effectRef>
          <a:fontRef idx="minor">
            <a:schemeClr val="tx1"/>
          </a:fontRef>
        </p:style>
      </p:cxnSp>
      <p:pic>
        <p:nvPicPr>
          <p:cNvPr id="44" name="Graphic 43">
            <a:extLst>
              <a:ext uri="{FF2B5EF4-FFF2-40B4-BE49-F238E27FC236}">
                <a16:creationId xmlns:a16="http://schemas.microsoft.com/office/drawing/2014/main" id="{C3EB7A71-8639-931B-95AC-67D29EE1BDE6}"/>
              </a:ext>
            </a:extLst>
          </p:cNvPr>
          <p:cNvPicPr>
            <a:picLocks noChangeAspect="1"/>
          </p:cNvPicPr>
          <p:nvPr/>
        </p:nvPicPr>
        <p:blipFill>
          <a:blip r:embed="rId9">
            <a:grayscl/>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671784" y="3505834"/>
            <a:ext cx="557613" cy="140575"/>
          </a:xfrm>
          <a:prstGeom prst="rect">
            <a:avLst/>
          </a:prstGeom>
        </p:spPr>
      </p:pic>
      <p:pic>
        <p:nvPicPr>
          <p:cNvPr id="1076" name="Picture 1075" descr="A person in a blue sweater&#10;&#10;Description automatically generated">
            <a:extLst>
              <a:ext uri="{FF2B5EF4-FFF2-40B4-BE49-F238E27FC236}">
                <a16:creationId xmlns:a16="http://schemas.microsoft.com/office/drawing/2014/main" id="{E3D0895D-A4C4-755F-AF00-4437E187715A}"/>
              </a:ext>
            </a:extLst>
          </p:cNvPr>
          <p:cNvPicPr>
            <a:picLocks noChangeAspect="1"/>
          </p:cNvPicPr>
          <p:nvPr/>
        </p:nvPicPr>
        <p:blipFill rotWithShape="1">
          <a:blip r:embed="rId16">
            <a:extLst>
              <a:ext uri="{28A0092B-C50C-407E-A947-70E740481C1C}">
                <a14:useLocalDpi xmlns:a14="http://schemas.microsoft.com/office/drawing/2010/main" val="0"/>
              </a:ext>
            </a:extLst>
          </a:blip>
          <a:srcRect l="18575" t="-880" r="21119" b="39570"/>
          <a:stretch/>
        </p:blipFill>
        <p:spPr>
          <a:xfrm>
            <a:off x="7777991" y="2096430"/>
            <a:ext cx="748710" cy="761167"/>
          </a:xfrm>
          <a:prstGeom prst="ellipse">
            <a:avLst/>
          </a:prstGeom>
          <a:solidFill>
            <a:srgbClr val="E6F7F7"/>
          </a:solidFill>
        </p:spPr>
      </p:pic>
      <p:cxnSp>
        <p:nvCxnSpPr>
          <p:cNvPr id="45" name="Straight Connector 44">
            <a:extLst>
              <a:ext uri="{FF2B5EF4-FFF2-40B4-BE49-F238E27FC236}">
                <a16:creationId xmlns:a16="http://schemas.microsoft.com/office/drawing/2014/main" id="{2D1626ED-69EC-FB4B-2D82-67821C7D45A4}"/>
              </a:ext>
            </a:extLst>
          </p:cNvPr>
          <p:cNvCxnSpPr>
            <a:cxnSpLocks/>
          </p:cNvCxnSpPr>
          <p:nvPr/>
        </p:nvCxnSpPr>
        <p:spPr>
          <a:xfrm>
            <a:off x="8664462" y="5548815"/>
            <a:ext cx="1763819" cy="0"/>
          </a:xfrm>
          <a:prstGeom prst="line">
            <a:avLst/>
          </a:prstGeom>
          <a:ln w="6350">
            <a:solidFill>
              <a:schemeClr val="accent2"/>
            </a:solidFill>
          </a:ln>
        </p:spPr>
        <p:style>
          <a:lnRef idx="2">
            <a:schemeClr val="accent1"/>
          </a:lnRef>
          <a:fillRef idx="0">
            <a:schemeClr val="accent1"/>
          </a:fillRef>
          <a:effectRef idx="1">
            <a:schemeClr val="accent1"/>
          </a:effectRef>
          <a:fontRef idx="minor">
            <a:schemeClr val="tx1"/>
          </a:fontRef>
        </p:style>
      </p:cxnSp>
      <p:pic>
        <p:nvPicPr>
          <p:cNvPr id="1071" name="Graphic 1070">
            <a:extLst>
              <a:ext uri="{FF2B5EF4-FFF2-40B4-BE49-F238E27FC236}">
                <a16:creationId xmlns:a16="http://schemas.microsoft.com/office/drawing/2014/main" id="{9FB53DA8-0F82-5337-D55B-72FB0246D8EF}"/>
              </a:ext>
            </a:extLst>
          </p:cNvPr>
          <p:cNvPicPr>
            <a:picLocks noChangeAspect="1"/>
          </p:cNvPicPr>
          <p:nvPr/>
        </p:nvPicPr>
        <p:blipFill>
          <a:blip r:embed="rId7">
            <a:grayscl/>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454551" y="5624384"/>
            <a:ext cx="192740" cy="163088"/>
          </a:xfrm>
          <a:prstGeom prst="rect">
            <a:avLst/>
          </a:prstGeom>
        </p:spPr>
      </p:pic>
      <p:pic>
        <p:nvPicPr>
          <p:cNvPr id="47" name="Picture 46">
            <a:extLst>
              <a:ext uri="{FF2B5EF4-FFF2-40B4-BE49-F238E27FC236}">
                <a16:creationId xmlns:a16="http://schemas.microsoft.com/office/drawing/2014/main" id="{627A8A08-1B2E-35FB-E2FF-560E85477D64}"/>
              </a:ext>
            </a:extLst>
          </p:cNvPr>
          <p:cNvPicPr>
            <a:picLocks noChangeAspect="1"/>
          </p:cNvPicPr>
          <p:nvPr/>
        </p:nvPicPr>
        <p:blipFill>
          <a:blip r:embed="rId5">
            <a:grayscl/>
          </a:blip>
          <a:stretch>
            <a:fillRect/>
          </a:stretch>
        </p:blipFill>
        <p:spPr>
          <a:xfrm>
            <a:off x="8664462" y="5608154"/>
            <a:ext cx="713684" cy="225122"/>
          </a:xfrm>
          <a:prstGeom prst="rect">
            <a:avLst/>
          </a:prstGeom>
        </p:spPr>
      </p:pic>
      <p:pic>
        <p:nvPicPr>
          <p:cNvPr id="1077" name="Picture 1076" descr="A person in a denim jacket&#10;&#10;Description automatically generated">
            <a:extLst>
              <a:ext uri="{FF2B5EF4-FFF2-40B4-BE49-F238E27FC236}">
                <a16:creationId xmlns:a16="http://schemas.microsoft.com/office/drawing/2014/main" id="{AA9641A5-5F4C-7DD5-EEAD-8BB735ADA913}"/>
              </a:ext>
            </a:extLst>
          </p:cNvPr>
          <p:cNvPicPr>
            <a:picLocks noChangeAspect="1"/>
          </p:cNvPicPr>
          <p:nvPr/>
        </p:nvPicPr>
        <p:blipFill rotWithShape="1">
          <a:blip r:embed="rId17">
            <a:extLst>
              <a:ext uri="{28A0092B-C50C-407E-A947-70E740481C1C}">
                <a14:useLocalDpi xmlns:a14="http://schemas.microsoft.com/office/drawing/2010/main" val="0"/>
              </a:ext>
            </a:extLst>
          </a:blip>
          <a:srcRect l="28835" t="13098" r="28310" b="21550"/>
          <a:stretch/>
        </p:blipFill>
        <p:spPr>
          <a:xfrm>
            <a:off x="7777991" y="4179005"/>
            <a:ext cx="748710" cy="761167"/>
          </a:xfrm>
          <a:prstGeom prst="ellipse">
            <a:avLst/>
          </a:prstGeom>
          <a:solidFill>
            <a:srgbClr val="E6F7F7"/>
          </a:solidFill>
        </p:spPr>
      </p:pic>
      <p:sp>
        <p:nvSpPr>
          <p:cNvPr id="50" name="TextBox 49">
            <a:extLst>
              <a:ext uri="{FF2B5EF4-FFF2-40B4-BE49-F238E27FC236}">
                <a16:creationId xmlns:a16="http://schemas.microsoft.com/office/drawing/2014/main" id="{220395B3-C1D6-EA21-C785-2EA3D7EECC42}"/>
              </a:ext>
            </a:extLst>
          </p:cNvPr>
          <p:cNvSpPr txBox="1"/>
          <p:nvPr/>
        </p:nvSpPr>
        <p:spPr>
          <a:xfrm>
            <a:off x="8575561" y="4178780"/>
            <a:ext cx="1635239" cy="369332"/>
          </a:xfrm>
          <a:prstGeom prst="rect">
            <a:avLst/>
          </a:prstGeom>
          <a:noFill/>
        </p:spPr>
        <p:txBody>
          <a:bodyPr wrap="square" rtlCol="0">
            <a:noAutofit/>
          </a:bodyPr>
          <a:lstStyle/>
          <a:p>
            <a:r>
              <a:rPr lang="en-US" err="1">
                <a:solidFill>
                  <a:schemeClr val="accent1"/>
                </a:solidFill>
                <a:latin typeface="Onest" pitchFamily="2" charset="0"/>
              </a:rPr>
              <a:t>Risus</a:t>
            </a:r>
            <a:r>
              <a:rPr lang="en-US">
                <a:solidFill>
                  <a:schemeClr val="accent1"/>
                </a:solidFill>
                <a:latin typeface="Onest" pitchFamily="2" charset="0"/>
              </a:rPr>
              <a:t> </a:t>
            </a:r>
            <a:r>
              <a:rPr lang="en-US" err="1">
                <a:solidFill>
                  <a:schemeClr val="accent1"/>
                </a:solidFill>
                <a:latin typeface="Onest" pitchFamily="2" charset="0"/>
              </a:rPr>
              <a:t>Feugia</a:t>
            </a:r>
            <a:endParaRPr lang="en-US">
              <a:solidFill>
                <a:schemeClr val="accent1"/>
              </a:solidFill>
              <a:latin typeface="Onest" pitchFamily="2" charset="0"/>
            </a:endParaRPr>
          </a:p>
        </p:txBody>
      </p:sp>
      <p:sp>
        <p:nvSpPr>
          <p:cNvPr id="51" name="TextBox 50">
            <a:extLst>
              <a:ext uri="{FF2B5EF4-FFF2-40B4-BE49-F238E27FC236}">
                <a16:creationId xmlns:a16="http://schemas.microsoft.com/office/drawing/2014/main" id="{1AC90698-672A-8D85-5474-0595F2188801}"/>
              </a:ext>
            </a:extLst>
          </p:cNvPr>
          <p:cNvSpPr txBox="1"/>
          <p:nvPr/>
        </p:nvSpPr>
        <p:spPr>
          <a:xfrm>
            <a:off x="8575561" y="4470306"/>
            <a:ext cx="990600" cy="276999"/>
          </a:xfrm>
          <a:prstGeom prst="rect">
            <a:avLst/>
          </a:prstGeom>
          <a:noFill/>
        </p:spPr>
        <p:txBody>
          <a:bodyPr wrap="square" rtlCol="0">
            <a:noAutofit/>
          </a:bodyPr>
          <a:lstStyle/>
          <a:p>
            <a:r>
              <a:rPr lang="en-US" sz="1200">
                <a:solidFill>
                  <a:schemeClr val="accent2"/>
                </a:solidFill>
                <a:latin typeface="Onest" pitchFamily="2" charset="0"/>
              </a:rPr>
              <a:t>CHRO</a:t>
            </a:r>
          </a:p>
        </p:txBody>
      </p:sp>
      <p:sp>
        <p:nvSpPr>
          <p:cNvPr id="52" name="TextBox 51">
            <a:extLst>
              <a:ext uri="{FF2B5EF4-FFF2-40B4-BE49-F238E27FC236}">
                <a16:creationId xmlns:a16="http://schemas.microsoft.com/office/drawing/2014/main" id="{5DE3F56B-B200-3695-DE2D-1749B85C6E88}"/>
              </a:ext>
            </a:extLst>
          </p:cNvPr>
          <p:cNvSpPr txBox="1"/>
          <p:nvPr/>
        </p:nvSpPr>
        <p:spPr>
          <a:xfrm>
            <a:off x="8575561" y="4717517"/>
            <a:ext cx="2092439" cy="759630"/>
          </a:xfrm>
          <a:prstGeom prst="rect">
            <a:avLst/>
          </a:prstGeom>
          <a:noFill/>
        </p:spPr>
        <p:txBody>
          <a:bodyPr wrap="square" rtlCol="0">
            <a:noAutofit/>
          </a:bodyPr>
          <a:lstStyle/>
          <a:p>
            <a:r>
              <a:rPr lang="en-US" sz="1200">
                <a:solidFill>
                  <a:schemeClr val="accent6"/>
                </a:solidFill>
                <a:latin typeface="Onest" pitchFamily="2" charset="0"/>
              </a:rPr>
              <a:t>Previous achievements.</a:t>
            </a:r>
          </a:p>
          <a:p>
            <a:r>
              <a:rPr lang="en-US" sz="1200">
                <a:solidFill>
                  <a:schemeClr val="accent6"/>
                </a:solidFill>
                <a:latin typeface="Onest" pitchFamily="2" charset="0"/>
              </a:rPr>
              <a:t>Strong industry expertise.</a:t>
            </a:r>
          </a:p>
          <a:p>
            <a:r>
              <a:rPr lang="en-US" sz="1200">
                <a:solidFill>
                  <a:schemeClr val="accent6"/>
                </a:solidFill>
                <a:latin typeface="Onest" pitchFamily="2" charset="0"/>
              </a:rPr>
              <a:t>Educational background.</a:t>
            </a:r>
          </a:p>
          <a:p>
            <a:r>
              <a:rPr lang="en-US" sz="1200">
                <a:solidFill>
                  <a:schemeClr val="accent6"/>
                </a:solidFill>
                <a:latin typeface="Onest" pitchFamily="2" charset="0"/>
              </a:rPr>
              <a:t>About the skills. </a:t>
            </a:r>
          </a:p>
        </p:txBody>
      </p:sp>
      <p:pic>
        <p:nvPicPr>
          <p:cNvPr id="60" name="Graphic 59">
            <a:extLst>
              <a:ext uri="{FF2B5EF4-FFF2-40B4-BE49-F238E27FC236}">
                <a16:creationId xmlns:a16="http://schemas.microsoft.com/office/drawing/2014/main" id="{979EFEEE-F5E0-2021-A7C1-A4861A69E3F6}"/>
              </a:ext>
            </a:extLst>
          </p:cNvPr>
          <p:cNvPicPr>
            <a:picLocks noChangeAspect="1"/>
          </p:cNvPicPr>
          <p:nvPr/>
        </p:nvPicPr>
        <p:blipFill>
          <a:blip r:embed="rId12">
            <a:grayscl/>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9438328" y="3498782"/>
            <a:ext cx="606096" cy="148802"/>
          </a:xfrm>
          <a:prstGeom prst="rect">
            <a:avLst/>
          </a:prstGeom>
        </p:spPr>
      </p:pic>
    </p:spTree>
    <p:extLst>
      <p:ext uri="{BB962C8B-B14F-4D97-AF65-F5344CB8AC3E}">
        <p14:creationId xmlns:p14="http://schemas.microsoft.com/office/powerpoint/2010/main" val="17186619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7546B9-38C1-4C7F-DFCC-0D6E2D964F5A}"/>
            </a:ext>
          </a:extLst>
        </p:cNvPr>
        <p:cNvGrpSpPr/>
        <p:nvPr/>
      </p:nvGrpSpPr>
      <p:grpSpPr>
        <a:xfrm>
          <a:off x="0" y="0"/>
          <a:ext cx="0" cy="0"/>
          <a:chOff x="0" y="0"/>
          <a:chExt cx="0" cy="0"/>
        </a:xfrm>
      </p:grpSpPr>
      <p:cxnSp>
        <p:nvCxnSpPr>
          <p:cNvPr id="24" name="Straight Connector 23">
            <a:extLst>
              <a:ext uri="{FF2B5EF4-FFF2-40B4-BE49-F238E27FC236}">
                <a16:creationId xmlns:a16="http://schemas.microsoft.com/office/drawing/2014/main" id="{9CA09353-07CD-75C4-0475-9F0377233DB9}"/>
              </a:ext>
            </a:extLst>
          </p:cNvPr>
          <p:cNvCxnSpPr>
            <a:cxnSpLocks/>
          </p:cNvCxnSpPr>
          <p:nvPr/>
        </p:nvCxnSpPr>
        <p:spPr>
          <a:xfrm>
            <a:off x="0" y="6396378"/>
            <a:ext cx="12192000" cy="0"/>
          </a:xfrm>
          <a:prstGeom prst="line">
            <a:avLst/>
          </a:prstGeom>
          <a:ln w="63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grpSp>
        <p:nvGrpSpPr>
          <p:cNvPr id="25" name="Group 24">
            <a:extLst>
              <a:ext uri="{FF2B5EF4-FFF2-40B4-BE49-F238E27FC236}">
                <a16:creationId xmlns:a16="http://schemas.microsoft.com/office/drawing/2014/main" id="{6BD56EA1-2829-90EC-7478-698CF951E1F7}"/>
              </a:ext>
            </a:extLst>
          </p:cNvPr>
          <p:cNvGrpSpPr/>
          <p:nvPr/>
        </p:nvGrpSpPr>
        <p:grpSpPr>
          <a:xfrm>
            <a:off x="632718" y="6524626"/>
            <a:ext cx="776361" cy="171450"/>
            <a:chOff x="496108" y="6508131"/>
            <a:chExt cx="868118" cy="191713"/>
          </a:xfrm>
        </p:grpSpPr>
        <p:sp>
          <p:nvSpPr>
            <p:cNvPr id="26" name="Freeform: Shape 25">
              <a:extLst>
                <a:ext uri="{FF2B5EF4-FFF2-40B4-BE49-F238E27FC236}">
                  <a16:creationId xmlns:a16="http://schemas.microsoft.com/office/drawing/2014/main" id="{86AA6939-8B8F-4D87-FC58-EBC3A6971C74}"/>
                </a:ext>
              </a:extLst>
            </p:cNvPr>
            <p:cNvSpPr/>
            <p:nvPr/>
          </p:nvSpPr>
          <p:spPr>
            <a:xfrm>
              <a:off x="528655" y="6609052"/>
              <a:ext cx="167270" cy="90792"/>
            </a:xfrm>
            <a:custGeom>
              <a:avLst/>
              <a:gdLst>
                <a:gd name="connsiteX0" fmla="*/ 21159 w 167270"/>
                <a:gd name="connsiteY0" fmla="*/ 90286 h 90792"/>
                <a:gd name="connsiteX1" fmla="*/ 0 w 167270"/>
                <a:gd name="connsiteY1" fmla="*/ 53637 h 90792"/>
                <a:gd name="connsiteX2" fmla="*/ 31053 w 167270"/>
                <a:gd name="connsiteY2" fmla="*/ 0 h 90792"/>
                <a:gd name="connsiteX3" fmla="*/ 50785 w 167270"/>
                <a:gd name="connsiteY3" fmla="*/ 34180 h 90792"/>
                <a:gd name="connsiteX4" fmla="*/ 167271 w 167270"/>
                <a:gd name="connsiteY4" fmla="*/ 34118 h 90792"/>
                <a:gd name="connsiteX5" fmla="*/ 134217 w 167270"/>
                <a:gd name="connsiteY5" fmla="*/ 90792 h 90792"/>
                <a:gd name="connsiteX6" fmla="*/ 21159 w 167270"/>
                <a:gd name="connsiteY6" fmla="*/ 90286 h 90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270" h="90792">
                  <a:moveTo>
                    <a:pt x="21159" y="90286"/>
                  </a:moveTo>
                  <a:lnTo>
                    <a:pt x="0" y="53637"/>
                  </a:lnTo>
                  <a:lnTo>
                    <a:pt x="31053" y="0"/>
                  </a:lnTo>
                  <a:lnTo>
                    <a:pt x="50785" y="34180"/>
                  </a:lnTo>
                  <a:lnTo>
                    <a:pt x="167271" y="34118"/>
                  </a:lnTo>
                  <a:lnTo>
                    <a:pt x="134217" y="90792"/>
                  </a:lnTo>
                  <a:lnTo>
                    <a:pt x="21159" y="90286"/>
                  </a:lnTo>
                  <a:close/>
                </a:path>
              </a:pathLst>
            </a:custGeom>
            <a:solidFill>
              <a:schemeClr val="accent3"/>
            </a:solidFill>
            <a:ln w="6488" cap="flat">
              <a:noFill/>
              <a:prstDash val="solid"/>
              <a:miter/>
            </a:ln>
          </p:spPr>
          <p:txBody>
            <a:bodyPr rtlCol="0" anchor="ctr"/>
            <a:lstStyle/>
            <a:p>
              <a:endParaRPr lang="en-US">
                <a:solidFill>
                  <a:srgbClr val="000000"/>
                </a:solidFill>
                <a:latin typeface="Trade Gothic Next"/>
              </a:endParaRPr>
            </a:p>
          </p:txBody>
        </p:sp>
        <p:sp>
          <p:nvSpPr>
            <p:cNvPr id="27" name="Freeform: Shape 26">
              <a:extLst>
                <a:ext uri="{FF2B5EF4-FFF2-40B4-BE49-F238E27FC236}">
                  <a16:creationId xmlns:a16="http://schemas.microsoft.com/office/drawing/2014/main" id="{D45566A6-CB40-C257-209F-88EA21546E31}"/>
                </a:ext>
              </a:extLst>
            </p:cNvPr>
            <p:cNvSpPr/>
            <p:nvPr/>
          </p:nvSpPr>
          <p:spPr>
            <a:xfrm>
              <a:off x="595028" y="6508326"/>
              <a:ext cx="121698" cy="135100"/>
            </a:xfrm>
            <a:custGeom>
              <a:avLst/>
              <a:gdLst>
                <a:gd name="connsiteX0" fmla="*/ 121699 w 121698"/>
                <a:gd name="connsiteY0" fmla="*/ 98452 h 135100"/>
                <a:gd name="connsiteX1" fmla="*/ 100540 w 121698"/>
                <a:gd name="connsiteY1" fmla="*/ 135101 h 135100"/>
                <a:gd name="connsiteX2" fmla="*/ 38563 w 121698"/>
                <a:gd name="connsiteY2" fmla="*/ 135028 h 135100"/>
                <a:gd name="connsiteX3" fmla="*/ 58297 w 121698"/>
                <a:gd name="connsiteY3" fmla="*/ 100848 h 135100"/>
                <a:gd name="connsiteX4" fmla="*/ 0 w 121698"/>
                <a:gd name="connsiteY4" fmla="*/ 0 h 135100"/>
                <a:gd name="connsiteX5" fmla="*/ 65608 w 121698"/>
                <a:gd name="connsiteY5" fmla="*/ 288 h 135100"/>
                <a:gd name="connsiteX6" fmla="*/ 121699 w 121698"/>
                <a:gd name="connsiteY6" fmla="*/ 98452 h 13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698" h="135100">
                  <a:moveTo>
                    <a:pt x="121699" y="98452"/>
                  </a:moveTo>
                  <a:lnTo>
                    <a:pt x="100540" y="135101"/>
                  </a:lnTo>
                  <a:lnTo>
                    <a:pt x="38563" y="135028"/>
                  </a:lnTo>
                  <a:lnTo>
                    <a:pt x="58297" y="100848"/>
                  </a:lnTo>
                  <a:lnTo>
                    <a:pt x="0" y="0"/>
                  </a:lnTo>
                  <a:lnTo>
                    <a:pt x="65608" y="288"/>
                  </a:lnTo>
                  <a:lnTo>
                    <a:pt x="121699" y="98452"/>
                  </a:lnTo>
                  <a:close/>
                </a:path>
              </a:pathLst>
            </a:custGeom>
            <a:solidFill>
              <a:srgbClr val="0F3057"/>
            </a:solidFill>
            <a:ln w="6488" cap="flat">
              <a:noFill/>
              <a:prstDash val="solid"/>
              <a:miter/>
            </a:ln>
          </p:spPr>
          <p:txBody>
            <a:bodyPr rtlCol="0" anchor="ctr"/>
            <a:lstStyle/>
            <a:p>
              <a:endParaRPr lang="en-US">
                <a:solidFill>
                  <a:srgbClr val="000000"/>
                </a:solidFill>
                <a:latin typeface="Trade Gothic Next"/>
              </a:endParaRPr>
            </a:p>
          </p:txBody>
        </p:sp>
        <p:sp>
          <p:nvSpPr>
            <p:cNvPr id="28" name="Freeform: Shape 27">
              <a:extLst>
                <a:ext uri="{FF2B5EF4-FFF2-40B4-BE49-F238E27FC236}">
                  <a16:creationId xmlns:a16="http://schemas.microsoft.com/office/drawing/2014/main" id="{278E53D7-5B6B-04F0-3BD7-477F5205C4E0}"/>
                </a:ext>
              </a:extLst>
            </p:cNvPr>
            <p:cNvSpPr/>
            <p:nvPr/>
          </p:nvSpPr>
          <p:spPr>
            <a:xfrm>
              <a:off x="496108" y="6508131"/>
              <a:ext cx="130211" cy="154620"/>
            </a:xfrm>
            <a:custGeom>
              <a:avLst/>
              <a:gdLst>
                <a:gd name="connsiteX0" fmla="*/ 56968 w 130211"/>
                <a:gd name="connsiteY0" fmla="*/ 0 h 154620"/>
                <a:gd name="connsiteX1" fmla="*/ 99286 w 130211"/>
                <a:gd name="connsiteY1" fmla="*/ 0 h 154620"/>
                <a:gd name="connsiteX2" fmla="*/ 130211 w 130211"/>
                <a:gd name="connsiteY2" fmla="*/ 53711 h 154620"/>
                <a:gd name="connsiteX3" fmla="*/ 90743 w 130211"/>
                <a:gd name="connsiteY3" fmla="*/ 53709 h 154620"/>
                <a:gd name="connsiteX4" fmla="*/ 32555 w 130211"/>
                <a:gd name="connsiteY4" fmla="*/ 154621 h 154620"/>
                <a:gd name="connsiteX5" fmla="*/ 0 w 130211"/>
                <a:gd name="connsiteY5" fmla="*/ 97659 h 154620"/>
                <a:gd name="connsiteX6" fmla="*/ 56968 w 130211"/>
                <a:gd name="connsiteY6" fmla="*/ 0 h 154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211" h="154620">
                  <a:moveTo>
                    <a:pt x="56968" y="0"/>
                  </a:moveTo>
                  <a:lnTo>
                    <a:pt x="99286" y="0"/>
                  </a:lnTo>
                  <a:lnTo>
                    <a:pt x="130211" y="53711"/>
                  </a:lnTo>
                  <a:lnTo>
                    <a:pt x="90743" y="53709"/>
                  </a:lnTo>
                  <a:lnTo>
                    <a:pt x="32555" y="154621"/>
                  </a:lnTo>
                  <a:lnTo>
                    <a:pt x="0" y="97659"/>
                  </a:lnTo>
                  <a:lnTo>
                    <a:pt x="56968" y="0"/>
                  </a:lnTo>
                  <a:close/>
                </a:path>
              </a:pathLst>
            </a:custGeom>
            <a:solidFill>
              <a:srgbClr val="EE6C4D"/>
            </a:solidFill>
            <a:ln w="6488" cap="flat">
              <a:noFill/>
              <a:prstDash val="solid"/>
              <a:miter/>
            </a:ln>
          </p:spPr>
          <p:txBody>
            <a:bodyPr rtlCol="0" anchor="ctr"/>
            <a:lstStyle/>
            <a:p>
              <a:endParaRPr lang="en-US">
                <a:solidFill>
                  <a:srgbClr val="000000"/>
                </a:solidFill>
                <a:latin typeface="Trade Gothic Next"/>
              </a:endParaRPr>
            </a:p>
          </p:txBody>
        </p:sp>
        <p:grpSp>
          <p:nvGrpSpPr>
            <p:cNvPr id="29" name="Group 28">
              <a:extLst>
                <a:ext uri="{FF2B5EF4-FFF2-40B4-BE49-F238E27FC236}">
                  <a16:creationId xmlns:a16="http://schemas.microsoft.com/office/drawing/2014/main" id="{04F86A07-063D-DE91-D1DE-FF324C9444C9}"/>
                </a:ext>
              </a:extLst>
            </p:cNvPr>
            <p:cNvGrpSpPr/>
            <p:nvPr/>
          </p:nvGrpSpPr>
          <p:grpSpPr>
            <a:xfrm>
              <a:off x="761155" y="6541400"/>
              <a:ext cx="603071" cy="125203"/>
              <a:chOff x="761155" y="6541400"/>
              <a:chExt cx="603071" cy="125203"/>
            </a:xfrm>
            <a:solidFill>
              <a:srgbClr val="0F3057"/>
            </a:solidFill>
          </p:grpSpPr>
          <p:sp>
            <p:nvSpPr>
              <p:cNvPr id="30" name="Freeform: Shape 29">
                <a:extLst>
                  <a:ext uri="{FF2B5EF4-FFF2-40B4-BE49-F238E27FC236}">
                    <a16:creationId xmlns:a16="http://schemas.microsoft.com/office/drawing/2014/main" id="{4801632C-14A6-6BCD-75D7-2314AB5ADDEB}"/>
                  </a:ext>
                </a:extLst>
              </p:cNvPr>
              <p:cNvSpPr/>
              <p:nvPr/>
            </p:nvSpPr>
            <p:spPr>
              <a:xfrm>
                <a:off x="1032916" y="6541400"/>
                <a:ext cx="21734" cy="93522"/>
              </a:xfrm>
              <a:custGeom>
                <a:avLst/>
                <a:gdLst>
                  <a:gd name="connsiteX0" fmla="*/ 10930 w 21734"/>
                  <a:gd name="connsiteY0" fmla="*/ 21735 h 93522"/>
                  <a:gd name="connsiteX1" fmla="*/ 21735 w 21734"/>
                  <a:gd name="connsiteY1" fmla="*/ 10805 h 93522"/>
                  <a:gd name="connsiteX2" fmla="*/ 10930 w 21734"/>
                  <a:gd name="connsiteY2" fmla="*/ 0 h 93522"/>
                  <a:gd name="connsiteX3" fmla="*/ 0 w 21734"/>
                  <a:gd name="connsiteY3" fmla="*/ 10805 h 93522"/>
                  <a:gd name="connsiteX4" fmla="*/ 10930 w 21734"/>
                  <a:gd name="connsiteY4" fmla="*/ 21735 h 93522"/>
                  <a:gd name="connsiteX5" fmla="*/ 1242 w 21734"/>
                  <a:gd name="connsiteY5" fmla="*/ 93522 h 93522"/>
                  <a:gd name="connsiteX6" fmla="*/ 20493 w 21734"/>
                  <a:gd name="connsiteY6" fmla="*/ 93522 h 93522"/>
                  <a:gd name="connsiteX7" fmla="*/ 20493 w 21734"/>
                  <a:gd name="connsiteY7" fmla="*/ 31423 h 93522"/>
                  <a:gd name="connsiteX8" fmla="*/ 1242 w 21734"/>
                  <a:gd name="connsiteY8" fmla="*/ 31423 h 93522"/>
                  <a:gd name="connsiteX9" fmla="*/ 1242 w 21734"/>
                  <a:gd name="connsiteY9" fmla="*/ 93522 h 93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734" h="93522">
                    <a:moveTo>
                      <a:pt x="10930" y="21735"/>
                    </a:moveTo>
                    <a:cubicBezTo>
                      <a:pt x="16891" y="21735"/>
                      <a:pt x="21735" y="16891"/>
                      <a:pt x="21735" y="10805"/>
                    </a:cubicBezTo>
                    <a:cubicBezTo>
                      <a:pt x="21735" y="4720"/>
                      <a:pt x="16891" y="0"/>
                      <a:pt x="10930" y="0"/>
                    </a:cubicBezTo>
                    <a:cubicBezTo>
                      <a:pt x="4844" y="0"/>
                      <a:pt x="0" y="4720"/>
                      <a:pt x="0" y="10805"/>
                    </a:cubicBezTo>
                    <a:cubicBezTo>
                      <a:pt x="0" y="16891"/>
                      <a:pt x="4844" y="21735"/>
                      <a:pt x="10930" y="21735"/>
                    </a:cubicBezTo>
                    <a:close/>
                    <a:moveTo>
                      <a:pt x="1242" y="93522"/>
                    </a:moveTo>
                    <a:lnTo>
                      <a:pt x="20493" y="93522"/>
                    </a:lnTo>
                    <a:lnTo>
                      <a:pt x="20493" y="31423"/>
                    </a:lnTo>
                    <a:lnTo>
                      <a:pt x="1242" y="31423"/>
                    </a:lnTo>
                    <a:lnTo>
                      <a:pt x="1242" y="93522"/>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1" name="Freeform: Shape 30">
                <a:extLst>
                  <a:ext uri="{FF2B5EF4-FFF2-40B4-BE49-F238E27FC236}">
                    <a16:creationId xmlns:a16="http://schemas.microsoft.com/office/drawing/2014/main" id="{DED7E688-7EDA-51D1-B973-C293924C1814}"/>
                  </a:ext>
                </a:extLst>
              </p:cNvPr>
              <p:cNvSpPr/>
              <p:nvPr/>
            </p:nvSpPr>
            <p:spPr>
              <a:xfrm>
                <a:off x="1064615" y="6570836"/>
                <a:ext cx="68453" cy="93895"/>
              </a:xfrm>
              <a:custGeom>
                <a:avLst/>
                <a:gdLst>
                  <a:gd name="connsiteX0" fmla="*/ 0 w 68453"/>
                  <a:gd name="connsiteY0" fmla="*/ 93895 h 93895"/>
                  <a:gd name="connsiteX1" fmla="*/ 18879 w 68453"/>
                  <a:gd name="connsiteY1" fmla="*/ 93895 h 93895"/>
                  <a:gd name="connsiteX2" fmla="*/ 18879 w 68453"/>
                  <a:gd name="connsiteY2" fmla="*/ 57877 h 93895"/>
                  <a:gd name="connsiteX3" fmla="*/ 39248 w 68453"/>
                  <a:gd name="connsiteY3" fmla="*/ 65826 h 93895"/>
                  <a:gd name="connsiteX4" fmla="*/ 68437 w 68453"/>
                  <a:gd name="connsiteY4" fmla="*/ 32044 h 93895"/>
                  <a:gd name="connsiteX5" fmla="*/ 39123 w 68453"/>
                  <a:gd name="connsiteY5" fmla="*/ 0 h 93895"/>
                  <a:gd name="connsiteX6" fmla="*/ 18506 w 68453"/>
                  <a:gd name="connsiteY6" fmla="*/ 9563 h 93895"/>
                  <a:gd name="connsiteX7" fmla="*/ 17513 w 68453"/>
                  <a:gd name="connsiteY7" fmla="*/ 1987 h 93895"/>
                  <a:gd name="connsiteX8" fmla="*/ 0 w 68453"/>
                  <a:gd name="connsiteY8" fmla="*/ 1987 h 93895"/>
                  <a:gd name="connsiteX9" fmla="*/ 0 w 68453"/>
                  <a:gd name="connsiteY9" fmla="*/ 93895 h 93895"/>
                  <a:gd name="connsiteX10" fmla="*/ 19251 w 68453"/>
                  <a:gd name="connsiteY10" fmla="*/ 33037 h 93895"/>
                  <a:gd name="connsiteX11" fmla="*/ 34403 w 68453"/>
                  <a:gd name="connsiteY11" fmla="*/ 17513 h 93895"/>
                  <a:gd name="connsiteX12" fmla="*/ 49184 w 68453"/>
                  <a:gd name="connsiteY12" fmla="*/ 33037 h 93895"/>
                  <a:gd name="connsiteX13" fmla="*/ 34403 w 68453"/>
                  <a:gd name="connsiteY13" fmla="*/ 48562 h 93895"/>
                  <a:gd name="connsiteX14" fmla="*/ 19251 w 68453"/>
                  <a:gd name="connsiteY14" fmla="*/ 33037 h 93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453" h="93895">
                    <a:moveTo>
                      <a:pt x="0" y="93895"/>
                    </a:moveTo>
                    <a:lnTo>
                      <a:pt x="18879" y="93895"/>
                    </a:lnTo>
                    <a:lnTo>
                      <a:pt x="18879" y="57877"/>
                    </a:lnTo>
                    <a:cubicBezTo>
                      <a:pt x="22480" y="62597"/>
                      <a:pt x="30678" y="65826"/>
                      <a:pt x="39248" y="65826"/>
                    </a:cubicBezTo>
                    <a:cubicBezTo>
                      <a:pt x="57753" y="65826"/>
                      <a:pt x="68932" y="51668"/>
                      <a:pt x="68437" y="32044"/>
                    </a:cubicBezTo>
                    <a:cubicBezTo>
                      <a:pt x="67936" y="12047"/>
                      <a:pt x="56387" y="0"/>
                      <a:pt x="39123" y="0"/>
                    </a:cubicBezTo>
                    <a:cubicBezTo>
                      <a:pt x="30305" y="0"/>
                      <a:pt x="21983" y="3850"/>
                      <a:pt x="18506" y="9563"/>
                    </a:cubicBezTo>
                    <a:lnTo>
                      <a:pt x="17513" y="1987"/>
                    </a:lnTo>
                    <a:lnTo>
                      <a:pt x="0" y="1987"/>
                    </a:lnTo>
                    <a:lnTo>
                      <a:pt x="0" y="93895"/>
                    </a:lnTo>
                    <a:close/>
                    <a:moveTo>
                      <a:pt x="19251" y="33037"/>
                    </a:moveTo>
                    <a:cubicBezTo>
                      <a:pt x="19251" y="23722"/>
                      <a:pt x="25461" y="17513"/>
                      <a:pt x="34403" y="17513"/>
                    </a:cubicBezTo>
                    <a:cubicBezTo>
                      <a:pt x="43470" y="17513"/>
                      <a:pt x="49184" y="23847"/>
                      <a:pt x="49184" y="33037"/>
                    </a:cubicBezTo>
                    <a:cubicBezTo>
                      <a:pt x="49184" y="42228"/>
                      <a:pt x="43470" y="48562"/>
                      <a:pt x="34403" y="48562"/>
                    </a:cubicBezTo>
                    <a:cubicBezTo>
                      <a:pt x="25461" y="48562"/>
                      <a:pt x="19251" y="42352"/>
                      <a:pt x="19251" y="33037"/>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2" name="Freeform: Shape 31">
                <a:extLst>
                  <a:ext uri="{FF2B5EF4-FFF2-40B4-BE49-F238E27FC236}">
                    <a16:creationId xmlns:a16="http://schemas.microsoft.com/office/drawing/2014/main" id="{DB8783FF-729D-3A7F-E498-E400EB4FB102}"/>
                  </a:ext>
                </a:extLst>
              </p:cNvPr>
              <p:cNvSpPr/>
              <p:nvPr/>
            </p:nvSpPr>
            <p:spPr>
              <a:xfrm>
                <a:off x="1135089" y="6570836"/>
                <a:ext cx="51544" cy="65701"/>
              </a:xfrm>
              <a:custGeom>
                <a:avLst/>
                <a:gdLst>
                  <a:gd name="connsiteX0" fmla="*/ 0 w 51544"/>
                  <a:gd name="connsiteY0" fmla="*/ 44464 h 65701"/>
                  <a:gd name="connsiteX1" fmla="*/ 26081 w 51544"/>
                  <a:gd name="connsiteY1" fmla="*/ 65702 h 65701"/>
                  <a:gd name="connsiteX2" fmla="*/ 51545 w 51544"/>
                  <a:gd name="connsiteY2" fmla="*/ 44960 h 65701"/>
                  <a:gd name="connsiteX3" fmla="*/ 35892 w 51544"/>
                  <a:gd name="connsiteY3" fmla="*/ 27200 h 65701"/>
                  <a:gd name="connsiteX4" fmla="*/ 24839 w 51544"/>
                  <a:gd name="connsiteY4" fmla="*/ 24467 h 65701"/>
                  <a:gd name="connsiteX5" fmla="*/ 18379 w 51544"/>
                  <a:gd name="connsiteY5" fmla="*/ 19251 h 65701"/>
                  <a:gd name="connsiteX6" fmla="*/ 24839 w 51544"/>
                  <a:gd name="connsiteY6" fmla="*/ 13910 h 65701"/>
                  <a:gd name="connsiteX7" fmla="*/ 31917 w 51544"/>
                  <a:gd name="connsiteY7" fmla="*/ 20990 h 65701"/>
                  <a:gd name="connsiteX8" fmla="*/ 49183 w 51544"/>
                  <a:gd name="connsiteY8" fmla="*/ 20990 h 65701"/>
                  <a:gd name="connsiteX9" fmla="*/ 25210 w 51544"/>
                  <a:gd name="connsiteY9" fmla="*/ 0 h 65701"/>
                  <a:gd name="connsiteX10" fmla="*/ 1119 w 51544"/>
                  <a:gd name="connsiteY10" fmla="*/ 20617 h 65701"/>
                  <a:gd name="connsiteX11" fmla="*/ 18008 w 51544"/>
                  <a:gd name="connsiteY11" fmla="*/ 38999 h 65701"/>
                  <a:gd name="connsiteX12" fmla="*/ 28937 w 51544"/>
                  <a:gd name="connsiteY12" fmla="*/ 41856 h 65701"/>
                  <a:gd name="connsiteX13" fmla="*/ 33530 w 51544"/>
                  <a:gd name="connsiteY13" fmla="*/ 46326 h 65701"/>
                  <a:gd name="connsiteX14" fmla="*/ 25834 w 51544"/>
                  <a:gd name="connsiteY14" fmla="*/ 51419 h 65701"/>
                  <a:gd name="connsiteX15" fmla="*/ 17266 w 51544"/>
                  <a:gd name="connsiteY15" fmla="*/ 44464 h 65701"/>
                  <a:gd name="connsiteX16" fmla="*/ 0 w 51544"/>
                  <a:gd name="connsiteY16" fmla="*/ 44464 h 65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1544" h="65701">
                    <a:moveTo>
                      <a:pt x="0" y="44464"/>
                    </a:moveTo>
                    <a:cubicBezTo>
                      <a:pt x="494" y="57008"/>
                      <a:pt x="10435" y="65702"/>
                      <a:pt x="26081" y="65702"/>
                    </a:cubicBezTo>
                    <a:cubicBezTo>
                      <a:pt x="41109" y="65702"/>
                      <a:pt x="51545" y="57753"/>
                      <a:pt x="51545" y="44960"/>
                    </a:cubicBezTo>
                    <a:cubicBezTo>
                      <a:pt x="51545" y="35770"/>
                      <a:pt x="46080" y="29684"/>
                      <a:pt x="35892" y="27200"/>
                    </a:cubicBezTo>
                    <a:lnTo>
                      <a:pt x="24839" y="24467"/>
                    </a:lnTo>
                    <a:cubicBezTo>
                      <a:pt x="20864" y="23474"/>
                      <a:pt x="18379" y="22480"/>
                      <a:pt x="18379" y="19251"/>
                    </a:cubicBezTo>
                    <a:cubicBezTo>
                      <a:pt x="18379" y="16022"/>
                      <a:pt x="20987" y="13910"/>
                      <a:pt x="24839" y="13910"/>
                    </a:cubicBezTo>
                    <a:cubicBezTo>
                      <a:pt x="29185" y="13910"/>
                      <a:pt x="32041" y="16767"/>
                      <a:pt x="31917" y="20990"/>
                    </a:cubicBezTo>
                    <a:lnTo>
                      <a:pt x="49183" y="20990"/>
                    </a:lnTo>
                    <a:cubicBezTo>
                      <a:pt x="48689" y="8073"/>
                      <a:pt x="38872" y="0"/>
                      <a:pt x="25210" y="0"/>
                    </a:cubicBezTo>
                    <a:cubicBezTo>
                      <a:pt x="11424" y="0"/>
                      <a:pt x="1119" y="8197"/>
                      <a:pt x="1119" y="20617"/>
                    </a:cubicBezTo>
                    <a:cubicBezTo>
                      <a:pt x="1119" y="28939"/>
                      <a:pt x="5712" y="35770"/>
                      <a:pt x="18008" y="38999"/>
                    </a:cubicBezTo>
                    <a:lnTo>
                      <a:pt x="28937" y="41856"/>
                    </a:lnTo>
                    <a:cubicBezTo>
                      <a:pt x="32164" y="42725"/>
                      <a:pt x="33530" y="44215"/>
                      <a:pt x="33530" y="46326"/>
                    </a:cubicBezTo>
                    <a:cubicBezTo>
                      <a:pt x="33530" y="49432"/>
                      <a:pt x="30674" y="51419"/>
                      <a:pt x="25834" y="51419"/>
                    </a:cubicBezTo>
                    <a:cubicBezTo>
                      <a:pt x="20246" y="51419"/>
                      <a:pt x="17266" y="48811"/>
                      <a:pt x="17266" y="44464"/>
                    </a:cubicBezTo>
                    <a:lnTo>
                      <a:pt x="0" y="44464"/>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3" name="Freeform: Shape 32">
                <a:extLst>
                  <a:ext uri="{FF2B5EF4-FFF2-40B4-BE49-F238E27FC236}">
                    <a16:creationId xmlns:a16="http://schemas.microsoft.com/office/drawing/2014/main" id="{DCED3CA9-CE98-080F-DC0D-36818BDA7E2B}"/>
                  </a:ext>
                </a:extLst>
              </p:cNvPr>
              <p:cNvSpPr/>
              <p:nvPr/>
            </p:nvSpPr>
            <p:spPr>
              <a:xfrm>
                <a:off x="1193054" y="6572823"/>
                <a:ext cx="61108" cy="63714"/>
              </a:xfrm>
              <a:custGeom>
                <a:avLst/>
                <a:gdLst>
                  <a:gd name="connsiteX0" fmla="*/ 22855 w 61108"/>
                  <a:gd name="connsiteY0" fmla="*/ 63714 h 63714"/>
                  <a:gd name="connsiteX1" fmla="*/ 41858 w 61108"/>
                  <a:gd name="connsiteY1" fmla="*/ 55145 h 63714"/>
                  <a:gd name="connsiteX2" fmla="*/ 43100 w 61108"/>
                  <a:gd name="connsiteY2" fmla="*/ 62099 h 63714"/>
                  <a:gd name="connsiteX3" fmla="*/ 61108 w 61108"/>
                  <a:gd name="connsiteY3" fmla="*/ 62099 h 63714"/>
                  <a:gd name="connsiteX4" fmla="*/ 61108 w 61108"/>
                  <a:gd name="connsiteY4" fmla="*/ 0 h 63714"/>
                  <a:gd name="connsiteX5" fmla="*/ 41981 w 61108"/>
                  <a:gd name="connsiteY5" fmla="*/ 0 h 63714"/>
                  <a:gd name="connsiteX6" fmla="*/ 41981 w 61108"/>
                  <a:gd name="connsiteY6" fmla="*/ 32292 h 63714"/>
                  <a:gd name="connsiteX7" fmla="*/ 30427 w 61108"/>
                  <a:gd name="connsiteY7" fmla="*/ 46699 h 63714"/>
                  <a:gd name="connsiteX8" fmla="*/ 19127 w 61108"/>
                  <a:gd name="connsiteY8" fmla="*/ 32043 h 63714"/>
                  <a:gd name="connsiteX9" fmla="*/ 19127 w 61108"/>
                  <a:gd name="connsiteY9" fmla="*/ 0 h 63714"/>
                  <a:gd name="connsiteX10" fmla="*/ 0 w 61108"/>
                  <a:gd name="connsiteY10" fmla="*/ 0 h 63714"/>
                  <a:gd name="connsiteX11" fmla="*/ 0 w 61108"/>
                  <a:gd name="connsiteY11" fmla="*/ 38998 h 63714"/>
                  <a:gd name="connsiteX12" fmla="*/ 22855 w 61108"/>
                  <a:gd name="connsiteY12" fmla="*/ 63714 h 6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108" h="63714">
                    <a:moveTo>
                      <a:pt x="22855" y="63714"/>
                    </a:moveTo>
                    <a:cubicBezTo>
                      <a:pt x="30427" y="63714"/>
                      <a:pt x="38006" y="60237"/>
                      <a:pt x="41858" y="55145"/>
                    </a:cubicBezTo>
                    <a:lnTo>
                      <a:pt x="43100" y="62099"/>
                    </a:lnTo>
                    <a:lnTo>
                      <a:pt x="61108" y="62099"/>
                    </a:lnTo>
                    <a:lnTo>
                      <a:pt x="61108" y="0"/>
                    </a:lnTo>
                    <a:lnTo>
                      <a:pt x="41981" y="0"/>
                    </a:lnTo>
                    <a:lnTo>
                      <a:pt x="41981" y="32292"/>
                    </a:lnTo>
                    <a:cubicBezTo>
                      <a:pt x="41981" y="41607"/>
                      <a:pt x="39249" y="46699"/>
                      <a:pt x="30427" y="46699"/>
                    </a:cubicBezTo>
                    <a:cubicBezTo>
                      <a:pt x="23596" y="46699"/>
                      <a:pt x="19127" y="43594"/>
                      <a:pt x="19127" y="32043"/>
                    </a:cubicBezTo>
                    <a:lnTo>
                      <a:pt x="19127" y="0"/>
                    </a:lnTo>
                    <a:lnTo>
                      <a:pt x="0" y="0"/>
                    </a:lnTo>
                    <a:lnTo>
                      <a:pt x="0" y="38998"/>
                    </a:lnTo>
                    <a:cubicBezTo>
                      <a:pt x="0" y="53779"/>
                      <a:pt x="8197" y="63714"/>
                      <a:pt x="22855" y="63714"/>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4" name="Freeform: Shape 33">
                <a:extLst>
                  <a:ext uri="{FF2B5EF4-FFF2-40B4-BE49-F238E27FC236}">
                    <a16:creationId xmlns:a16="http://schemas.microsoft.com/office/drawing/2014/main" id="{7BBF9B85-9BA0-407D-D5EB-2DC9A33524A2}"/>
                  </a:ext>
                </a:extLst>
              </p:cNvPr>
              <p:cNvSpPr/>
              <p:nvPr/>
            </p:nvSpPr>
            <p:spPr>
              <a:xfrm>
                <a:off x="1265242" y="6570711"/>
                <a:ext cx="98984" cy="64211"/>
              </a:xfrm>
              <a:custGeom>
                <a:avLst/>
                <a:gdLst>
                  <a:gd name="connsiteX0" fmla="*/ 19250 w 98984"/>
                  <a:gd name="connsiteY0" fmla="*/ 64211 h 64211"/>
                  <a:gd name="connsiteX1" fmla="*/ 19250 w 98984"/>
                  <a:gd name="connsiteY1" fmla="*/ 30305 h 64211"/>
                  <a:gd name="connsiteX2" fmla="*/ 30304 w 98984"/>
                  <a:gd name="connsiteY2" fmla="*/ 16891 h 64211"/>
                  <a:gd name="connsiteX3" fmla="*/ 40368 w 98984"/>
                  <a:gd name="connsiteY3" fmla="*/ 28318 h 64211"/>
                  <a:gd name="connsiteX4" fmla="*/ 40368 w 98984"/>
                  <a:gd name="connsiteY4" fmla="*/ 64211 h 64211"/>
                  <a:gd name="connsiteX5" fmla="*/ 59241 w 98984"/>
                  <a:gd name="connsiteY5" fmla="*/ 64211 h 64211"/>
                  <a:gd name="connsiteX6" fmla="*/ 59241 w 98984"/>
                  <a:gd name="connsiteY6" fmla="*/ 30305 h 64211"/>
                  <a:gd name="connsiteX7" fmla="*/ 70171 w 98984"/>
                  <a:gd name="connsiteY7" fmla="*/ 16767 h 64211"/>
                  <a:gd name="connsiteX8" fmla="*/ 80358 w 98984"/>
                  <a:gd name="connsiteY8" fmla="*/ 28318 h 64211"/>
                  <a:gd name="connsiteX9" fmla="*/ 80358 w 98984"/>
                  <a:gd name="connsiteY9" fmla="*/ 64211 h 64211"/>
                  <a:gd name="connsiteX10" fmla="*/ 98984 w 98984"/>
                  <a:gd name="connsiteY10" fmla="*/ 64211 h 64211"/>
                  <a:gd name="connsiteX11" fmla="*/ 98984 w 98984"/>
                  <a:gd name="connsiteY11" fmla="*/ 23598 h 64211"/>
                  <a:gd name="connsiteX12" fmla="*/ 75512 w 98984"/>
                  <a:gd name="connsiteY12" fmla="*/ 0 h 64211"/>
                  <a:gd name="connsiteX13" fmla="*/ 56014 w 98984"/>
                  <a:gd name="connsiteY13" fmla="*/ 11054 h 64211"/>
                  <a:gd name="connsiteX14" fmla="*/ 35521 w 98984"/>
                  <a:gd name="connsiteY14" fmla="*/ 0 h 64211"/>
                  <a:gd name="connsiteX15" fmla="*/ 18632 w 98984"/>
                  <a:gd name="connsiteY15" fmla="*/ 8073 h 64211"/>
                  <a:gd name="connsiteX16" fmla="*/ 17884 w 98984"/>
                  <a:gd name="connsiteY16" fmla="*/ 2112 h 64211"/>
                  <a:gd name="connsiteX17" fmla="*/ 0 w 98984"/>
                  <a:gd name="connsiteY17" fmla="*/ 2112 h 64211"/>
                  <a:gd name="connsiteX18" fmla="*/ 0 w 98984"/>
                  <a:gd name="connsiteY18" fmla="*/ 64211 h 64211"/>
                  <a:gd name="connsiteX19" fmla="*/ 19250 w 98984"/>
                  <a:gd name="connsiteY19" fmla="*/ 64211 h 64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984" h="64211">
                    <a:moveTo>
                      <a:pt x="19250" y="64211"/>
                    </a:moveTo>
                    <a:lnTo>
                      <a:pt x="19250" y="30305"/>
                    </a:lnTo>
                    <a:cubicBezTo>
                      <a:pt x="19250" y="19872"/>
                      <a:pt x="24839" y="16891"/>
                      <a:pt x="30304" y="16891"/>
                    </a:cubicBezTo>
                    <a:cubicBezTo>
                      <a:pt x="36393" y="16891"/>
                      <a:pt x="40368" y="20617"/>
                      <a:pt x="40368" y="28318"/>
                    </a:cubicBezTo>
                    <a:lnTo>
                      <a:pt x="40368" y="64211"/>
                    </a:lnTo>
                    <a:lnTo>
                      <a:pt x="59241" y="64211"/>
                    </a:lnTo>
                    <a:lnTo>
                      <a:pt x="59241" y="30305"/>
                    </a:lnTo>
                    <a:cubicBezTo>
                      <a:pt x="59241" y="19748"/>
                      <a:pt x="64706" y="16767"/>
                      <a:pt x="70171" y="16767"/>
                    </a:cubicBezTo>
                    <a:cubicBezTo>
                      <a:pt x="76260" y="16767"/>
                      <a:pt x="80358" y="20493"/>
                      <a:pt x="80358" y="28318"/>
                    </a:cubicBezTo>
                    <a:lnTo>
                      <a:pt x="80358" y="64211"/>
                    </a:lnTo>
                    <a:lnTo>
                      <a:pt x="98984" y="64211"/>
                    </a:lnTo>
                    <a:lnTo>
                      <a:pt x="98984" y="23598"/>
                    </a:lnTo>
                    <a:cubicBezTo>
                      <a:pt x="98984" y="9439"/>
                      <a:pt x="91535" y="0"/>
                      <a:pt x="75512" y="0"/>
                    </a:cubicBezTo>
                    <a:cubicBezTo>
                      <a:pt x="66573" y="0"/>
                      <a:pt x="59241" y="4347"/>
                      <a:pt x="56014" y="11054"/>
                    </a:cubicBezTo>
                    <a:cubicBezTo>
                      <a:pt x="52286" y="4347"/>
                      <a:pt x="45833" y="0"/>
                      <a:pt x="35521" y="0"/>
                    </a:cubicBezTo>
                    <a:cubicBezTo>
                      <a:pt x="28690" y="0"/>
                      <a:pt x="22354" y="3105"/>
                      <a:pt x="18632" y="8073"/>
                    </a:cubicBezTo>
                    <a:lnTo>
                      <a:pt x="17884" y="2112"/>
                    </a:lnTo>
                    <a:lnTo>
                      <a:pt x="0" y="2112"/>
                    </a:lnTo>
                    <a:lnTo>
                      <a:pt x="0" y="64211"/>
                    </a:lnTo>
                    <a:lnTo>
                      <a:pt x="19250" y="64211"/>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5" name="Freeform: Shape 34">
                <a:extLst>
                  <a:ext uri="{FF2B5EF4-FFF2-40B4-BE49-F238E27FC236}">
                    <a16:creationId xmlns:a16="http://schemas.microsoft.com/office/drawing/2014/main" id="{E8011739-6C57-D4AB-AA19-49E9715D95E2}"/>
                  </a:ext>
                </a:extLst>
              </p:cNvPr>
              <p:cNvSpPr/>
              <p:nvPr/>
            </p:nvSpPr>
            <p:spPr>
              <a:xfrm>
                <a:off x="761155" y="6543024"/>
                <a:ext cx="56386" cy="91907"/>
              </a:xfrm>
              <a:custGeom>
                <a:avLst/>
                <a:gdLst>
                  <a:gd name="connsiteX0" fmla="*/ 20369 w 56386"/>
                  <a:gd name="connsiteY0" fmla="*/ 0 h 91907"/>
                  <a:gd name="connsiteX1" fmla="*/ 0 w 56386"/>
                  <a:gd name="connsiteY1" fmla="*/ 0 h 91907"/>
                  <a:gd name="connsiteX2" fmla="*/ 0 w 56386"/>
                  <a:gd name="connsiteY2" fmla="*/ 91908 h 91907"/>
                  <a:gd name="connsiteX3" fmla="*/ 56387 w 56386"/>
                  <a:gd name="connsiteY3" fmla="*/ 91908 h 91907"/>
                  <a:gd name="connsiteX4" fmla="*/ 56387 w 56386"/>
                  <a:gd name="connsiteY4" fmla="*/ 73899 h 91907"/>
                  <a:gd name="connsiteX5" fmla="*/ 20369 w 56386"/>
                  <a:gd name="connsiteY5" fmla="*/ 73899 h 91907"/>
                  <a:gd name="connsiteX6" fmla="*/ 20369 w 56386"/>
                  <a:gd name="connsiteY6" fmla="*/ 0 h 91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386" h="91907">
                    <a:moveTo>
                      <a:pt x="20369" y="0"/>
                    </a:moveTo>
                    <a:lnTo>
                      <a:pt x="0" y="0"/>
                    </a:lnTo>
                    <a:lnTo>
                      <a:pt x="0" y="91908"/>
                    </a:lnTo>
                    <a:lnTo>
                      <a:pt x="56387" y="91908"/>
                    </a:lnTo>
                    <a:lnTo>
                      <a:pt x="56387" y="73899"/>
                    </a:lnTo>
                    <a:lnTo>
                      <a:pt x="20369" y="73899"/>
                    </a:lnTo>
                    <a:lnTo>
                      <a:pt x="20369" y="0"/>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6" name="Freeform: Shape 35">
                <a:extLst>
                  <a:ext uri="{FF2B5EF4-FFF2-40B4-BE49-F238E27FC236}">
                    <a16:creationId xmlns:a16="http://schemas.microsoft.com/office/drawing/2014/main" id="{DF00D6B8-587B-99B0-F858-D07AFEBAAE4F}"/>
                  </a:ext>
                </a:extLst>
              </p:cNvPr>
              <p:cNvSpPr/>
              <p:nvPr/>
            </p:nvSpPr>
            <p:spPr>
              <a:xfrm>
                <a:off x="819487" y="6570969"/>
                <a:ext cx="65950" cy="65453"/>
              </a:xfrm>
              <a:custGeom>
                <a:avLst/>
                <a:gdLst>
                  <a:gd name="connsiteX0" fmla="*/ 0 w 65950"/>
                  <a:gd name="connsiteY0" fmla="*/ 32789 h 65453"/>
                  <a:gd name="connsiteX1" fmla="*/ 33037 w 65950"/>
                  <a:gd name="connsiteY1" fmla="*/ 65454 h 65453"/>
                  <a:gd name="connsiteX2" fmla="*/ 65950 w 65950"/>
                  <a:gd name="connsiteY2" fmla="*/ 32789 h 65453"/>
                  <a:gd name="connsiteX3" fmla="*/ 33037 w 65950"/>
                  <a:gd name="connsiteY3" fmla="*/ 0 h 65453"/>
                  <a:gd name="connsiteX4" fmla="*/ 0 w 65950"/>
                  <a:gd name="connsiteY4" fmla="*/ 32789 h 65453"/>
                  <a:gd name="connsiteX5" fmla="*/ 19251 w 65950"/>
                  <a:gd name="connsiteY5" fmla="*/ 32665 h 65453"/>
                  <a:gd name="connsiteX6" fmla="*/ 33037 w 65950"/>
                  <a:gd name="connsiteY6" fmla="*/ 17140 h 65453"/>
                  <a:gd name="connsiteX7" fmla="*/ 46699 w 65950"/>
                  <a:gd name="connsiteY7" fmla="*/ 32665 h 65453"/>
                  <a:gd name="connsiteX8" fmla="*/ 33037 w 65950"/>
                  <a:gd name="connsiteY8" fmla="*/ 48314 h 65453"/>
                  <a:gd name="connsiteX9" fmla="*/ 19251 w 65950"/>
                  <a:gd name="connsiteY9" fmla="*/ 32665 h 6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50" h="65453">
                    <a:moveTo>
                      <a:pt x="0" y="32789"/>
                    </a:moveTo>
                    <a:cubicBezTo>
                      <a:pt x="0" y="52412"/>
                      <a:pt x="13166" y="65454"/>
                      <a:pt x="33037" y="65454"/>
                    </a:cubicBezTo>
                    <a:cubicBezTo>
                      <a:pt x="52785" y="65454"/>
                      <a:pt x="65950" y="52412"/>
                      <a:pt x="65950" y="32789"/>
                    </a:cubicBezTo>
                    <a:cubicBezTo>
                      <a:pt x="65950" y="13166"/>
                      <a:pt x="52785" y="0"/>
                      <a:pt x="33037" y="0"/>
                    </a:cubicBezTo>
                    <a:cubicBezTo>
                      <a:pt x="13166" y="0"/>
                      <a:pt x="0" y="13166"/>
                      <a:pt x="0" y="32789"/>
                    </a:cubicBezTo>
                    <a:close/>
                    <a:moveTo>
                      <a:pt x="19251" y="32665"/>
                    </a:moveTo>
                    <a:cubicBezTo>
                      <a:pt x="19251" y="23350"/>
                      <a:pt x="24716" y="17140"/>
                      <a:pt x="33037" y="17140"/>
                    </a:cubicBezTo>
                    <a:cubicBezTo>
                      <a:pt x="41234" y="17140"/>
                      <a:pt x="46699" y="23350"/>
                      <a:pt x="46699" y="32665"/>
                    </a:cubicBezTo>
                    <a:cubicBezTo>
                      <a:pt x="46699" y="42104"/>
                      <a:pt x="41234" y="48314"/>
                      <a:pt x="33037" y="48314"/>
                    </a:cubicBezTo>
                    <a:cubicBezTo>
                      <a:pt x="24716" y="48314"/>
                      <a:pt x="19251" y="42104"/>
                      <a:pt x="19251" y="32665"/>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7" name="Freeform: Shape 36">
                <a:extLst>
                  <a:ext uri="{FF2B5EF4-FFF2-40B4-BE49-F238E27FC236}">
                    <a16:creationId xmlns:a16="http://schemas.microsoft.com/office/drawing/2014/main" id="{5C25DDD9-6987-9B39-CB4C-266D8B76CB56}"/>
                  </a:ext>
                </a:extLst>
              </p:cNvPr>
              <p:cNvSpPr/>
              <p:nvPr/>
            </p:nvSpPr>
            <p:spPr>
              <a:xfrm>
                <a:off x="888266" y="6570721"/>
                <a:ext cx="67564" cy="95882"/>
              </a:xfrm>
              <a:custGeom>
                <a:avLst/>
                <a:gdLst>
                  <a:gd name="connsiteX0" fmla="*/ 248 w 67564"/>
                  <a:gd name="connsiteY0" fmla="*/ 32043 h 95882"/>
                  <a:gd name="connsiteX1" fmla="*/ 29684 w 67564"/>
                  <a:gd name="connsiteY1" fmla="*/ 63466 h 95882"/>
                  <a:gd name="connsiteX2" fmla="*/ 48810 w 67564"/>
                  <a:gd name="connsiteY2" fmla="*/ 55641 h 95882"/>
                  <a:gd name="connsiteX3" fmla="*/ 48810 w 67564"/>
                  <a:gd name="connsiteY3" fmla="*/ 64211 h 95882"/>
                  <a:gd name="connsiteX4" fmla="*/ 34031 w 67564"/>
                  <a:gd name="connsiteY4" fmla="*/ 78494 h 95882"/>
                  <a:gd name="connsiteX5" fmla="*/ 19375 w 67564"/>
                  <a:gd name="connsiteY5" fmla="*/ 67440 h 95882"/>
                  <a:gd name="connsiteX6" fmla="*/ 0 w 67564"/>
                  <a:gd name="connsiteY6" fmla="*/ 67440 h 95882"/>
                  <a:gd name="connsiteX7" fmla="*/ 32913 w 67564"/>
                  <a:gd name="connsiteY7" fmla="*/ 95882 h 95882"/>
                  <a:gd name="connsiteX8" fmla="*/ 67564 w 67564"/>
                  <a:gd name="connsiteY8" fmla="*/ 60237 h 95882"/>
                  <a:gd name="connsiteX9" fmla="*/ 67564 w 67564"/>
                  <a:gd name="connsiteY9" fmla="*/ 2111 h 95882"/>
                  <a:gd name="connsiteX10" fmla="*/ 50301 w 67564"/>
                  <a:gd name="connsiteY10" fmla="*/ 2111 h 95882"/>
                  <a:gd name="connsiteX11" fmla="*/ 49307 w 67564"/>
                  <a:gd name="connsiteY11" fmla="*/ 8446 h 95882"/>
                  <a:gd name="connsiteX12" fmla="*/ 30056 w 67564"/>
                  <a:gd name="connsiteY12" fmla="*/ 0 h 95882"/>
                  <a:gd name="connsiteX13" fmla="*/ 248 w 67564"/>
                  <a:gd name="connsiteY13" fmla="*/ 32043 h 95882"/>
                  <a:gd name="connsiteX14" fmla="*/ 19623 w 67564"/>
                  <a:gd name="connsiteY14" fmla="*/ 31547 h 95882"/>
                  <a:gd name="connsiteX15" fmla="*/ 33161 w 67564"/>
                  <a:gd name="connsiteY15" fmla="*/ 16643 h 95882"/>
                  <a:gd name="connsiteX16" fmla="*/ 48438 w 67564"/>
                  <a:gd name="connsiteY16" fmla="*/ 31547 h 95882"/>
                  <a:gd name="connsiteX17" fmla="*/ 33285 w 67564"/>
                  <a:gd name="connsiteY17" fmla="*/ 46823 h 95882"/>
                  <a:gd name="connsiteX18" fmla="*/ 19623 w 67564"/>
                  <a:gd name="connsiteY18" fmla="*/ 31547 h 95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7564" h="95882">
                    <a:moveTo>
                      <a:pt x="248" y="32043"/>
                    </a:moveTo>
                    <a:cubicBezTo>
                      <a:pt x="248" y="50798"/>
                      <a:pt x="12420" y="63466"/>
                      <a:pt x="29684" y="63466"/>
                    </a:cubicBezTo>
                    <a:cubicBezTo>
                      <a:pt x="38005" y="63466"/>
                      <a:pt x="45209" y="60485"/>
                      <a:pt x="48810" y="55641"/>
                    </a:cubicBezTo>
                    <a:lnTo>
                      <a:pt x="48810" y="64211"/>
                    </a:lnTo>
                    <a:cubicBezTo>
                      <a:pt x="48810" y="72781"/>
                      <a:pt x="43470" y="78494"/>
                      <a:pt x="34031" y="78494"/>
                    </a:cubicBezTo>
                    <a:cubicBezTo>
                      <a:pt x="25585" y="78494"/>
                      <a:pt x="19747" y="74519"/>
                      <a:pt x="19375" y="67440"/>
                    </a:cubicBezTo>
                    <a:lnTo>
                      <a:pt x="0" y="67440"/>
                    </a:lnTo>
                    <a:cubicBezTo>
                      <a:pt x="1738" y="84456"/>
                      <a:pt x="14904" y="95882"/>
                      <a:pt x="32913" y="95882"/>
                    </a:cubicBezTo>
                    <a:cubicBezTo>
                      <a:pt x="54151" y="95882"/>
                      <a:pt x="67564" y="82096"/>
                      <a:pt x="67564" y="60237"/>
                    </a:cubicBezTo>
                    <a:lnTo>
                      <a:pt x="67564" y="2111"/>
                    </a:lnTo>
                    <a:lnTo>
                      <a:pt x="50301" y="2111"/>
                    </a:lnTo>
                    <a:lnTo>
                      <a:pt x="49307" y="8446"/>
                    </a:lnTo>
                    <a:cubicBezTo>
                      <a:pt x="45829" y="3353"/>
                      <a:pt x="38502" y="0"/>
                      <a:pt x="30056" y="0"/>
                    </a:cubicBezTo>
                    <a:cubicBezTo>
                      <a:pt x="12668" y="0"/>
                      <a:pt x="248" y="13041"/>
                      <a:pt x="248" y="32043"/>
                    </a:cubicBezTo>
                    <a:close/>
                    <a:moveTo>
                      <a:pt x="19623" y="31547"/>
                    </a:moveTo>
                    <a:cubicBezTo>
                      <a:pt x="19623" y="22604"/>
                      <a:pt x="25585" y="16643"/>
                      <a:pt x="33161" y="16643"/>
                    </a:cubicBezTo>
                    <a:cubicBezTo>
                      <a:pt x="41979" y="16643"/>
                      <a:pt x="48438" y="22480"/>
                      <a:pt x="48438" y="31547"/>
                    </a:cubicBezTo>
                    <a:cubicBezTo>
                      <a:pt x="48438" y="40613"/>
                      <a:pt x="42104" y="46823"/>
                      <a:pt x="33285" y="46823"/>
                    </a:cubicBezTo>
                    <a:cubicBezTo>
                      <a:pt x="25709" y="46823"/>
                      <a:pt x="19623" y="40613"/>
                      <a:pt x="19623" y="31547"/>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8" name="Freeform: Shape 37">
                <a:extLst>
                  <a:ext uri="{FF2B5EF4-FFF2-40B4-BE49-F238E27FC236}">
                    <a16:creationId xmlns:a16="http://schemas.microsoft.com/office/drawing/2014/main" id="{A81C1E57-8BD9-89A5-480A-C195A1C05344}"/>
                  </a:ext>
                </a:extLst>
              </p:cNvPr>
              <p:cNvSpPr/>
              <p:nvPr/>
            </p:nvSpPr>
            <p:spPr>
              <a:xfrm>
                <a:off x="961405" y="6570969"/>
                <a:ext cx="65950" cy="65453"/>
              </a:xfrm>
              <a:custGeom>
                <a:avLst/>
                <a:gdLst>
                  <a:gd name="connsiteX0" fmla="*/ 0 w 65950"/>
                  <a:gd name="connsiteY0" fmla="*/ 32789 h 65453"/>
                  <a:gd name="connsiteX1" fmla="*/ 33037 w 65950"/>
                  <a:gd name="connsiteY1" fmla="*/ 65454 h 65453"/>
                  <a:gd name="connsiteX2" fmla="*/ 65950 w 65950"/>
                  <a:gd name="connsiteY2" fmla="*/ 32789 h 65453"/>
                  <a:gd name="connsiteX3" fmla="*/ 33037 w 65950"/>
                  <a:gd name="connsiteY3" fmla="*/ 0 h 65453"/>
                  <a:gd name="connsiteX4" fmla="*/ 0 w 65950"/>
                  <a:gd name="connsiteY4" fmla="*/ 32789 h 65453"/>
                  <a:gd name="connsiteX5" fmla="*/ 19251 w 65950"/>
                  <a:gd name="connsiteY5" fmla="*/ 32665 h 65453"/>
                  <a:gd name="connsiteX6" fmla="*/ 33037 w 65950"/>
                  <a:gd name="connsiteY6" fmla="*/ 17140 h 65453"/>
                  <a:gd name="connsiteX7" fmla="*/ 46699 w 65950"/>
                  <a:gd name="connsiteY7" fmla="*/ 32665 h 65453"/>
                  <a:gd name="connsiteX8" fmla="*/ 33037 w 65950"/>
                  <a:gd name="connsiteY8" fmla="*/ 48314 h 65453"/>
                  <a:gd name="connsiteX9" fmla="*/ 19251 w 65950"/>
                  <a:gd name="connsiteY9" fmla="*/ 32665 h 6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50" h="65453">
                    <a:moveTo>
                      <a:pt x="0" y="32789"/>
                    </a:moveTo>
                    <a:cubicBezTo>
                      <a:pt x="0" y="52412"/>
                      <a:pt x="13165" y="65454"/>
                      <a:pt x="33037" y="65454"/>
                    </a:cubicBezTo>
                    <a:cubicBezTo>
                      <a:pt x="52785" y="65454"/>
                      <a:pt x="65950" y="52412"/>
                      <a:pt x="65950" y="32789"/>
                    </a:cubicBezTo>
                    <a:cubicBezTo>
                      <a:pt x="65950" y="13166"/>
                      <a:pt x="52785" y="0"/>
                      <a:pt x="33037" y="0"/>
                    </a:cubicBezTo>
                    <a:cubicBezTo>
                      <a:pt x="13165" y="0"/>
                      <a:pt x="0" y="13166"/>
                      <a:pt x="0" y="32789"/>
                    </a:cubicBezTo>
                    <a:close/>
                    <a:moveTo>
                      <a:pt x="19251" y="32665"/>
                    </a:moveTo>
                    <a:cubicBezTo>
                      <a:pt x="19251" y="23350"/>
                      <a:pt x="24716" y="17140"/>
                      <a:pt x="33037" y="17140"/>
                    </a:cubicBezTo>
                    <a:cubicBezTo>
                      <a:pt x="41234" y="17140"/>
                      <a:pt x="46699" y="23350"/>
                      <a:pt x="46699" y="32665"/>
                    </a:cubicBezTo>
                    <a:cubicBezTo>
                      <a:pt x="46699" y="42104"/>
                      <a:pt x="41234" y="48314"/>
                      <a:pt x="33037" y="48314"/>
                    </a:cubicBezTo>
                    <a:cubicBezTo>
                      <a:pt x="24716" y="48314"/>
                      <a:pt x="19251" y="42104"/>
                      <a:pt x="19251" y="32665"/>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grpSp>
      </p:grpSp>
      <p:sp>
        <p:nvSpPr>
          <p:cNvPr id="40" name="Slide Number Placeholder 3">
            <a:extLst>
              <a:ext uri="{FF2B5EF4-FFF2-40B4-BE49-F238E27FC236}">
                <a16:creationId xmlns:a16="http://schemas.microsoft.com/office/drawing/2014/main" id="{CD77A209-B189-3CB3-3D38-6881AD4899FE}"/>
              </a:ext>
            </a:extLst>
          </p:cNvPr>
          <p:cNvSpPr txBox="1">
            <a:spLocks/>
          </p:cNvSpPr>
          <p:nvPr/>
        </p:nvSpPr>
        <p:spPr>
          <a:xfrm>
            <a:off x="10968038" y="6530215"/>
            <a:ext cx="697706" cy="203133"/>
          </a:xfrm>
          <a:prstGeom prst="rect">
            <a:avLst/>
          </a:prstGeom>
          <a:noFill/>
        </p:spPr>
        <p:txBody>
          <a:bodyPr wrap="square" rtlCol="0">
            <a:noAutofit/>
          </a:bodyPr>
          <a:lstStyle>
            <a:defPPr>
              <a:defRPr lang="en-US"/>
            </a:defPPr>
            <a:lvl1pPr marL="0" algn="l" defTabSz="914400" rtl="0" eaLnBrk="1" latinLnBrk="0" hangingPunct="1">
              <a:defRPr lang="en-US" sz="800" kern="1200" spc="0" smtClean="0">
                <a:solidFill>
                  <a:schemeClr val="tx1"/>
                </a:solidFill>
                <a:latin typeface="Plus Jakarta Sans" pitchFamily="2" charset="0"/>
                <a:ea typeface="+mn-ea"/>
                <a:cs typeface="Plus Jakarta Sans" pitchFamily="2"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ct val="90000"/>
              </a:lnSpc>
            </a:pPr>
            <a:fld id="{B95C0B18-3AB3-4771-83ED-0C9DDCDDB0D4}" type="slidenum">
              <a:rPr lang="en-US" smtClean="0">
                <a:latin typeface="Onest" pitchFamily="2" charset="0"/>
              </a:rPr>
              <a:pPr algn="r">
                <a:lnSpc>
                  <a:spcPct val="90000"/>
                </a:lnSpc>
              </a:pPr>
              <a:t>3</a:t>
            </a:fld>
            <a:endParaRPr lang="en-US">
              <a:latin typeface="Onest" pitchFamily="2" charset="0"/>
            </a:endParaRPr>
          </a:p>
        </p:txBody>
      </p:sp>
    </p:spTree>
    <p:extLst>
      <p:ext uri="{BB962C8B-B14F-4D97-AF65-F5344CB8AC3E}">
        <p14:creationId xmlns:p14="http://schemas.microsoft.com/office/powerpoint/2010/main" val="34286354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58E42-D6D7-0D4A-0D9A-C4F3146941F7}"/>
            </a:ext>
          </a:extLst>
        </p:cNvPr>
        <p:cNvGrpSpPr/>
        <p:nvPr/>
      </p:nvGrpSpPr>
      <p:grpSpPr>
        <a:xfrm>
          <a:off x="0" y="0"/>
          <a:ext cx="0" cy="0"/>
          <a:chOff x="0" y="0"/>
          <a:chExt cx="0" cy="0"/>
        </a:xfrm>
      </p:grpSpPr>
      <p:sp>
        <p:nvSpPr>
          <p:cNvPr id="6" name="Title 4">
            <a:extLst>
              <a:ext uri="{FF2B5EF4-FFF2-40B4-BE49-F238E27FC236}">
                <a16:creationId xmlns:a16="http://schemas.microsoft.com/office/drawing/2014/main" id="{9DC837A4-E22B-9F2C-6AC1-97D4E2E5A0D1}"/>
              </a:ext>
            </a:extLst>
          </p:cNvPr>
          <p:cNvSpPr txBox="1">
            <a:spLocks/>
          </p:cNvSpPr>
          <p:nvPr/>
        </p:nvSpPr>
        <p:spPr>
          <a:xfrm>
            <a:off x="526302" y="542926"/>
            <a:ext cx="11030698"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150" normalizeH="0" baseline="0" noProof="0">
                <a:ln>
                  <a:noFill/>
                </a:ln>
                <a:solidFill>
                  <a:schemeClr val="accent1"/>
                </a:solidFill>
                <a:effectLst/>
                <a:uLnTx/>
                <a:uFillTx/>
                <a:latin typeface="Onest" pitchFamily="2" charset="0"/>
              </a:rPr>
              <a:t>Use of Funds</a:t>
            </a:r>
            <a:r>
              <a:rPr kumimoji="0" lang="en-US" b="0" i="0" u="none" strike="noStrike" kern="1200" cap="none" spc="-150" normalizeH="0" baseline="0" noProof="0">
                <a:ln>
                  <a:noFill/>
                </a:ln>
                <a:solidFill>
                  <a:schemeClr val="accent2"/>
                </a:solidFill>
                <a:effectLst/>
                <a:uLnTx/>
                <a:uFillTx/>
                <a:latin typeface="Onest" pitchFamily="2" charset="0"/>
              </a:rPr>
              <a:t>.</a:t>
            </a:r>
          </a:p>
        </p:txBody>
      </p:sp>
      <p:sp>
        <p:nvSpPr>
          <p:cNvPr id="12" name="Title 4">
            <a:extLst>
              <a:ext uri="{FF2B5EF4-FFF2-40B4-BE49-F238E27FC236}">
                <a16:creationId xmlns:a16="http://schemas.microsoft.com/office/drawing/2014/main" id="{4472F348-F6B0-B221-F493-13FDB687E50B}"/>
              </a:ext>
            </a:extLst>
          </p:cNvPr>
          <p:cNvSpPr txBox="1">
            <a:spLocks/>
          </p:cNvSpPr>
          <p:nvPr/>
        </p:nvSpPr>
        <p:spPr>
          <a:xfrm>
            <a:off x="526301" y="285750"/>
            <a:ext cx="2797002"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1600">
                <a:solidFill>
                  <a:schemeClr val="accent2"/>
                </a:solidFill>
                <a:latin typeface="Onest ExtraBold" pitchFamily="2" charset="0"/>
              </a:rPr>
              <a:t>FUNDS</a:t>
            </a:r>
            <a:endParaRPr kumimoji="0" lang="en-US" sz="1600" b="0" i="0" u="none" strike="noStrike" kern="1200" cap="none" spc="0" normalizeH="0" baseline="0" noProof="0">
              <a:ln>
                <a:noFill/>
              </a:ln>
              <a:solidFill>
                <a:schemeClr val="accent2"/>
              </a:solidFill>
              <a:effectLst/>
              <a:uLnTx/>
              <a:uFillTx/>
              <a:latin typeface="Onest ExtraBold" pitchFamily="2" charset="0"/>
            </a:endParaRPr>
          </a:p>
        </p:txBody>
      </p:sp>
      <p:sp>
        <p:nvSpPr>
          <p:cNvPr id="39" name="Title 4">
            <a:extLst>
              <a:ext uri="{FF2B5EF4-FFF2-40B4-BE49-F238E27FC236}">
                <a16:creationId xmlns:a16="http://schemas.microsoft.com/office/drawing/2014/main" id="{7793E092-D8BF-2EB3-5CED-58F4C63DD8DD}"/>
              </a:ext>
            </a:extLst>
          </p:cNvPr>
          <p:cNvSpPr txBox="1">
            <a:spLocks/>
          </p:cNvSpPr>
          <p:nvPr/>
        </p:nvSpPr>
        <p:spPr>
          <a:xfrm>
            <a:off x="526302" y="1219201"/>
            <a:ext cx="11030698" cy="368968"/>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normalizeH="0" baseline="0" noProof="0">
                <a:ln>
                  <a:noFill/>
                </a:ln>
                <a:solidFill>
                  <a:schemeClr val="accent2"/>
                </a:solidFill>
                <a:effectLst/>
                <a:uLnTx/>
                <a:uFillTx/>
                <a:latin typeface="Onest" pitchFamily="2" charset="0"/>
              </a:rPr>
              <a:t>Add a Subtitle related to Use of Funds Topics </a:t>
            </a:r>
          </a:p>
        </p:txBody>
      </p:sp>
      <p:sp>
        <p:nvSpPr>
          <p:cNvPr id="65" name="TextBox 64">
            <a:extLst>
              <a:ext uri="{FF2B5EF4-FFF2-40B4-BE49-F238E27FC236}">
                <a16:creationId xmlns:a16="http://schemas.microsoft.com/office/drawing/2014/main" id="{CC82C037-2F2D-4846-A756-13A1785213CA}"/>
              </a:ext>
            </a:extLst>
          </p:cNvPr>
          <p:cNvSpPr txBox="1"/>
          <p:nvPr/>
        </p:nvSpPr>
        <p:spPr>
          <a:xfrm>
            <a:off x="545964" y="2249770"/>
            <a:ext cx="3813311" cy="1246047"/>
          </a:xfrm>
          <a:prstGeom prst="rect">
            <a:avLst/>
          </a:prstGeom>
          <a:noFill/>
        </p:spPr>
        <p:txBody>
          <a:bodyPr wrap="square" rtlCol="0">
            <a:spAutoFit/>
          </a:bodyPr>
          <a:lstStyle/>
          <a:p>
            <a:pPr>
              <a:lnSpc>
                <a:spcPct val="90000"/>
              </a:lnSpc>
              <a:spcAft>
                <a:spcPts val="1200"/>
              </a:spcAft>
            </a:pPr>
            <a:r>
              <a:rPr lang="en-US" sz="1200">
                <a:solidFill>
                  <a:schemeClr val="accent6"/>
                </a:solidFill>
                <a:latin typeface="Onest" pitchFamily="2" charset="0"/>
              </a:rPr>
              <a:t>Give an overview regarding the use of funds. </a:t>
            </a:r>
            <a:br>
              <a:rPr lang="en-US" sz="1200">
                <a:solidFill>
                  <a:schemeClr val="accent6"/>
                </a:solidFill>
                <a:latin typeface="Onest" pitchFamily="2" charset="0"/>
              </a:rPr>
            </a:br>
            <a:r>
              <a:rPr lang="en-US" sz="1200">
                <a:solidFill>
                  <a:schemeClr val="accent6"/>
                </a:solidFill>
                <a:latin typeface="Onest" pitchFamily="2" charset="0"/>
              </a:rPr>
              <a:t>Lay out your strategy for deploying the Series A funding to advance your company. </a:t>
            </a:r>
          </a:p>
          <a:p>
            <a:pPr>
              <a:lnSpc>
                <a:spcPct val="90000"/>
              </a:lnSpc>
              <a:spcAft>
                <a:spcPts val="1200"/>
              </a:spcAft>
            </a:pPr>
            <a:r>
              <a:rPr lang="en-US" sz="1200">
                <a:solidFill>
                  <a:schemeClr val="accent6"/>
                </a:solidFill>
                <a:latin typeface="Onest" pitchFamily="2" charset="0"/>
              </a:rPr>
              <a:t>Break down the allocation across key areas like product development, marketing, sales, staffing, and operational expenses. </a:t>
            </a:r>
          </a:p>
        </p:txBody>
      </p:sp>
      <p:sp>
        <p:nvSpPr>
          <p:cNvPr id="66" name="TextBox 65">
            <a:extLst>
              <a:ext uri="{FF2B5EF4-FFF2-40B4-BE49-F238E27FC236}">
                <a16:creationId xmlns:a16="http://schemas.microsoft.com/office/drawing/2014/main" id="{E4242E61-C5DC-8B31-2810-5B2B36B0DDFA}"/>
              </a:ext>
            </a:extLst>
          </p:cNvPr>
          <p:cNvSpPr txBox="1"/>
          <p:nvPr/>
        </p:nvSpPr>
        <p:spPr>
          <a:xfrm>
            <a:off x="545965" y="1802095"/>
            <a:ext cx="3877510" cy="442942"/>
          </a:xfrm>
          <a:prstGeom prst="rect">
            <a:avLst/>
          </a:prstGeom>
          <a:noFill/>
        </p:spPr>
        <p:txBody>
          <a:bodyPr wrap="square" rtlCol="0">
            <a:spAutoFit/>
          </a:bodyPr>
          <a:lstStyle/>
          <a:p>
            <a:pPr>
              <a:lnSpc>
                <a:spcPct val="120000"/>
              </a:lnSpc>
            </a:pPr>
            <a:r>
              <a:rPr lang="en-US" sz="2000">
                <a:solidFill>
                  <a:schemeClr val="accent1"/>
                </a:solidFill>
                <a:latin typeface="Onest" pitchFamily="2" charset="0"/>
                <a:cs typeface="Wix Madefor Display" panose="020B0503020203020203" pitchFamily="34" charset="0"/>
              </a:rPr>
              <a:t>Overview</a:t>
            </a:r>
          </a:p>
        </p:txBody>
      </p:sp>
      <p:grpSp>
        <p:nvGrpSpPr>
          <p:cNvPr id="4" name="Group 3">
            <a:extLst>
              <a:ext uri="{FF2B5EF4-FFF2-40B4-BE49-F238E27FC236}">
                <a16:creationId xmlns:a16="http://schemas.microsoft.com/office/drawing/2014/main" id="{64BC0E7F-DEA9-A151-EC27-26FE8065B006}"/>
              </a:ext>
            </a:extLst>
          </p:cNvPr>
          <p:cNvGrpSpPr/>
          <p:nvPr/>
        </p:nvGrpSpPr>
        <p:grpSpPr>
          <a:xfrm>
            <a:off x="4752071" y="1885174"/>
            <a:ext cx="6713474" cy="3963175"/>
            <a:chOff x="5312317" y="1999475"/>
            <a:chExt cx="6153228" cy="3632444"/>
          </a:xfrm>
        </p:grpSpPr>
        <p:sp>
          <p:nvSpPr>
            <p:cNvPr id="41" name="Oval 40">
              <a:extLst>
                <a:ext uri="{FF2B5EF4-FFF2-40B4-BE49-F238E27FC236}">
                  <a16:creationId xmlns:a16="http://schemas.microsoft.com/office/drawing/2014/main" id="{E0021B1F-A51F-7427-7520-0B8C5B96417B}"/>
                </a:ext>
              </a:extLst>
            </p:cNvPr>
            <p:cNvSpPr/>
            <p:nvPr/>
          </p:nvSpPr>
          <p:spPr>
            <a:xfrm>
              <a:off x="5312317" y="1999475"/>
              <a:ext cx="3603615" cy="3603866"/>
            </a:xfrm>
            <a:prstGeom prst="ellipse">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80000"/>
                </a:lnSpc>
              </a:pPr>
              <a:r>
                <a:rPr lang="en-US" sz="4400">
                  <a:solidFill>
                    <a:schemeClr val="bg1"/>
                  </a:solidFill>
                  <a:latin typeface="Onest" panose="020B0604020202020204" charset="0"/>
                </a:rPr>
                <a:t>$100B</a:t>
              </a:r>
            </a:p>
            <a:p>
              <a:pPr algn="ctr">
                <a:lnSpc>
                  <a:spcPct val="80000"/>
                </a:lnSpc>
              </a:pPr>
              <a:r>
                <a:rPr lang="en-US">
                  <a:solidFill>
                    <a:schemeClr val="bg1"/>
                  </a:solidFill>
                  <a:latin typeface="Onest" panose="020B0604020202020204" charset="0"/>
                </a:rPr>
                <a:t>Series A</a:t>
              </a:r>
            </a:p>
          </p:txBody>
        </p:sp>
        <p:sp>
          <p:nvSpPr>
            <p:cNvPr id="53" name="Oval 52">
              <a:extLst>
                <a:ext uri="{FF2B5EF4-FFF2-40B4-BE49-F238E27FC236}">
                  <a16:creationId xmlns:a16="http://schemas.microsoft.com/office/drawing/2014/main" id="{2DA506B7-A5C0-A79E-0ADC-C535AD98EADA}"/>
                </a:ext>
              </a:extLst>
            </p:cNvPr>
            <p:cNvSpPr/>
            <p:nvPr/>
          </p:nvSpPr>
          <p:spPr>
            <a:xfrm>
              <a:off x="9042912" y="2012702"/>
              <a:ext cx="2103028" cy="2103175"/>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80000"/>
                </a:lnSpc>
              </a:pPr>
              <a:r>
                <a:rPr lang="en-US" sz="3600">
                  <a:solidFill>
                    <a:schemeClr val="bg1"/>
                  </a:solidFill>
                </a:rPr>
                <a:t>$50B</a:t>
              </a:r>
            </a:p>
            <a:p>
              <a:pPr algn="ctr">
                <a:lnSpc>
                  <a:spcPct val="80000"/>
                </a:lnSpc>
              </a:pPr>
              <a:r>
                <a:rPr lang="en-US" sz="1600">
                  <a:solidFill>
                    <a:schemeClr val="bg1"/>
                  </a:solidFill>
                </a:rPr>
                <a:t>Product</a:t>
              </a:r>
              <a:endParaRPr lang="en-US">
                <a:solidFill>
                  <a:schemeClr val="bg1"/>
                </a:solidFill>
              </a:endParaRPr>
            </a:p>
          </p:txBody>
        </p:sp>
        <p:sp>
          <p:nvSpPr>
            <p:cNvPr id="68" name="Oval 67">
              <a:extLst>
                <a:ext uri="{FF2B5EF4-FFF2-40B4-BE49-F238E27FC236}">
                  <a16:creationId xmlns:a16="http://schemas.microsoft.com/office/drawing/2014/main" id="{AFFA2D1C-5D49-C593-476C-A6DB5A960E6F}"/>
                </a:ext>
              </a:extLst>
            </p:cNvPr>
            <p:cNvSpPr/>
            <p:nvPr/>
          </p:nvSpPr>
          <p:spPr>
            <a:xfrm>
              <a:off x="8888632" y="4227706"/>
              <a:ext cx="1404116" cy="1404213"/>
            </a:xfrm>
            <a:prstGeom prst="ellipse">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80000"/>
                </a:lnSpc>
              </a:pPr>
              <a:r>
                <a:rPr lang="en-US" sz="2800">
                  <a:solidFill>
                    <a:schemeClr val="bg1"/>
                  </a:solidFill>
                </a:rPr>
                <a:t>$34B</a:t>
              </a:r>
            </a:p>
            <a:p>
              <a:pPr algn="ctr">
                <a:lnSpc>
                  <a:spcPct val="80000"/>
                </a:lnSpc>
              </a:pPr>
              <a:r>
                <a:rPr lang="en-US" sz="1400">
                  <a:solidFill>
                    <a:schemeClr val="bg1"/>
                  </a:solidFill>
                </a:rPr>
                <a:t>Marketing</a:t>
              </a:r>
            </a:p>
          </p:txBody>
        </p:sp>
        <p:sp>
          <p:nvSpPr>
            <p:cNvPr id="73" name="Oval 72">
              <a:extLst>
                <a:ext uri="{FF2B5EF4-FFF2-40B4-BE49-F238E27FC236}">
                  <a16:creationId xmlns:a16="http://schemas.microsoft.com/office/drawing/2014/main" id="{903421AE-6DD2-4427-EF1F-2CD79D149AA3}"/>
                </a:ext>
              </a:extLst>
            </p:cNvPr>
            <p:cNvSpPr/>
            <p:nvPr/>
          </p:nvSpPr>
          <p:spPr>
            <a:xfrm>
              <a:off x="10452308" y="4102786"/>
              <a:ext cx="1013237" cy="1013308"/>
            </a:xfrm>
            <a:prstGeom prst="ellipse">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lnSpc>
                  <a:spcPct val="80000"/>
                </a:lnSpc>
              </a:pPr>
              <a:r>
                <a:rPr lang="en-US" sz="2000">
                  <a:solidFill>
                    <a:schemeClr val="accent2">
                      <a:lumMod val="75000"/>
                    </a:schemeClr>
                  </a:solidFill>
                </a:rPr>
                <a:t>$16B</a:t>
              </a:r>
            </a:p>
            <a:p>
              <a:pPr algn="ctr">
                <a:lnSpc>
                  <a:spcPct val="80000"/>
                </a:lnSpc>
              </a:pPr>
              <a:r>
                <a:rPr lang="en-US" sz="1200">
                  <a:solidFill>
                    <a:schemeClr val="accent2">
                      <a:lumMod val="75000"/>
                    </a:schemeClr>
                  </a:solidFill>
                </a:rPr>
                <a:t>Staffing</a:t>
              </a:r>
            </a:p>
          </p:txBody>
        </p:sp>
      </p:grpSp>
      <p:sp>
        <p:nvSpPr>
          <p:cNvPr id="89" name="TextBox 88">
            <a:extLst>
              <a:ext uri="{FF2B5EF4-FFF2-40B4-BE49-F238E27FC236}">
                <a16:creationId xmlns:a16="http://schemas.microsoft.com/office/drawing/2014/main" id="{49516AA6-2F7C-B314-095D-3222678E5BDC}"/>
              </a:ext>
            </a:extLst>
          </p:cNvPr>
          <p:cNvSpPr txBox="1"/>
          <p:nvPr/>
        </p:nvSpPr>
        <p:spPr>
          <a:xfrm>
            <a:off x="545964" y="4080761"/>
            <a:ext cx="3559311" cy="759760"/>
          </a:xfrm>
          <a:prstGeom prst="rect">
            <a:avLst/>
          </a:prstGeom>
          <a:noFill/>
        </p:spPr>
        <p:txBody>
          <a:bodyPr wrap="square" rtlCol="0">
            <a:spAutoFit/>
          </a:bodyPr>
          <a:lstStyle/>
          <a:p>
            <a:pPr>
              <a:lnSpc>
                <a:spcPct val="90000"/>
              </a:lnSpc>
              <a:spcAft>
                <a:spcPts val="1200"/>
              </a:spcAft>
            </a:pPr>
            <a:r>
              <a:rPr lang="en-US" sz="1200">
                <a:solidFill>
                  <a:schemeClr val="accent6"/>
                </a:solidFill>
                <a:latin typeface="Onest" pitchFamily="2" charset="0"/>
              </a:rPr>
              <a:t>Describe plans to enhance your product, boost marketing efforts, expand sales teams, hire essential talent, and cover necessary operational costs. </a:t>
            </a:r>
          </a:p>
        </p:txBody>
      </p:sp>
      <p:sp>
        <p:nvSpPr>
          <p:cNvPr id="90" name="TextBox 89">
            <a:extLst>
              <a:ext uri="{FF2B5EF4-FFF2-40B4-BE49-F238E27FC236}">
                <a16:creationId xmlns:a16="http://schemas.microsoft.com/office/drawing/2014/main" id="{7F4581FE-B5F7-F03A-A98C-1333A06D05A6}"/>
              </a:ext>
            </a:extLst>
          </p:cNvPr>
          <p:cNvSpPr txBox="1"/>
          <p:nvPr/>
        </p:nvSpPr>
        <p:spPr>
          <a:xfrm>
            <a:off x="545965" y="3633086"/>
            <a:ext cx="3877510" cy="442942"/>
          </a:xfrm>
          <a:prstGeom prst="rect">
            <a:avLst/>
          </a:prstGeom>
          <a:noFill/>
        </p:spPr>
        <p:txBody>
          <a:bodyPr wrap="square" rtlCol="0">
            <a:spAutoFit/>
          </a:bodyPr>
          <a:lstStyle/>
          <a:p>
            <a:pPr>
              <a:lnSpc>
                <a:spcPct val="120000"/>
              </a:lnSpc>
            </a:pPr>
            <a:r>
              <a:rPr lang="en-US" sz="2000">
                <a:solidFill>
                  <a:schemeClr val="accent1"/>
                </a:solidFill>
                <a:latin typeface="Onest" pitchFamily="2" charset="0"/>
                <a:cs typeface="Wix Madefor Display" panose="020B0503020203020203" pitchFamily="34" charset="0"/>
              </a:rPr>
              <a:t>Our Plans</a:t>
            </a:r>
          </a:p>
        </p:txBody>
      </p:sp>
    </p:spTree>
    <p:extLst>
      <p:ext uri="{BB962C8B-B14F-4D97-AF65-F5344CB8AC3E}">
        <p14:creationId xmlns:p14="http://schemas.microsoft.com/office/powerpoint/2010/main" val="39242309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BA6C23-0853-4113-B6A1-412A9D6D5382}"/>
            </a:ext>
          </a:extLst>
        </p:cNvPr>
        <p:cNvGrpSpPr/>
        <p:nvPr/>
      </p:nvGrpSpPr>
      <p:grpSpPr>
        <a:xfrm>
          <a:off x="0" y="0"/>
          <a:ext cx="0" cy="0"/>
          <a:chOff x="0" y="0"/>
          <a:chExt cx="0" cy="0"/>
        </a:xfrm>
      </p:grpSpPr>
      <p:sp>
        <p:nvSpPr>
          <p:cNvPr id="49" name="Rectangle: Rounded Corners 48">
            <a:extLst>
              <a:ext uri="{FF2B5EF4-FFF2-40B4-BE49-F238E27FC236}">
                <a16:creationId xmlns:a16="http://schemas.microsoft.com/office/drawing/2014/main" id="{124E834A-9DCC-B937-C9CA-813C8B5A5F0F}"/>
              </a:ext>
            </a:extLst>
          </p:cNvPr>
          <p:cNvSpPr/>
          <p:nvPr/>
        </p:nvSpPr>
        <p:spPr>
          <a:xfrm>
            <a:off x="640503" y="3559572"/>
            <a:ext cx="3610029" cy="1065663"/>
          </a:xfrm>
          <a:prstGeom prst="roundRect">
            <a:avLst>
              <a:gd name="adj" fmla="val 10272"/>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4">
            <a:extLst>
              <a:ext uri="{FF2B5EF4-FFF2-40B4-BE49-F238E27FC236}">
                <a16:creationId xmlns:a16="http://schemas.microsoft.com/office/drawing/2014/main" id="{179D3625-DA5D-7C0D-9ADE-F642A05584C7}"/>
              </a:ext>
            </a:extLst>
          </p:cNvPr>
          <p:cNvSpPr txBox="1">
            <a:spLocks/>
          </p:cNvSpPr>
          <p:nvPr/>
        </p:nvSpPr>
        <p:spPr>
          <a:xfrm>
            <a:off x="526302" y="542926"/>
            <a:ext cx="11030698"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150" normalizeH="0" baseline="0" noProof="0">
                <a:ln>
                  <a:noFill/>
                </a:ln>
                <a:solidFill>
                  <a:schemeClr val="accent1"/>
                </a:solidFill>
                <a:effectLst/>
                <a:uLnTx/>
                <a:uFillTx/>
                <a:latin typeface="Onest" pitchFamily="2" charset="0"/>
              </a:rPr>
              <a:t>Use of Funds</a:t>
            </a:r>
            <a:r>
              <a:rPr kumimoji="0" lang="en-US" b="0" i="0" u="none" strike="noStrike" kern="1200" cap="none" spc="-150" normalizeH="0" baseline="0" noProof="0">
                <a:ln>
                  <a:noFill/>
                </a:ln>
                <a:solidFill>
                  <a:schemeClr val="accent2"/>
                </a:solidFill>
                <a:effectLst/>
                <a:uLnTx/>
                <a:uFillTx/>
                <a:latin typeface="Onest" pitchFamily="2" charset="0"/>
              </a:rPr>
              <a:t>.</a:t>
            </a:r>
          </a:p>
        </p:txBody>
      </p:sp>
      <p:sp>
        <p:nvSpPr>
          <p:cNvPr id="12" name="Title 4">
            <a:extLst>
              <a:ext uri="{FF2B5EF4-FFF2-40B4-BE49-F238E27FC236}">
                <a16:creationId xmlns:a16="http://schemas.microsoft.com/office/drawing/2014/main" id="{DDB901DD-6840-DBCB-26C9-5B8306692E80}"/>
              </a:ext>
            </a:extLst>
          </p:cNvPr>
          <p:cNvSpPr txBox="1">
            <a:spLocks/>
          </p:cNvSpPr>
          <p:nvPr/>
        </p:nvSpPr>
        <p:spPr>
          <a:xfrm>
            <a:off x="526301" y="285750"/>
            <a:ext cx="2797002"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1600">
                <a:solidFill>
                  <a:schemeClr val="accent2"/>
                </a:solidFill>
                <a:latin typeface="Onest ExtraBold" pitchFamily="2" charset="0"/>
              </a:rPr>
              <a:t>FUNDS</a:t>
            </a:r>
            <a:endParaRPr kumimoji="0" lang="en-US" sz="1600" b="0" i="0" u="none" strike="noStrike" kern="1200" cap="none" spc="0" normalizeH="0" baseline="0" noProof="0">
              <a:ln>
                <a:noFill/>
              </a:ln>
              <a:solidFill>
                <a:schemeClr val="accent2"/>
              </a:solidFill>
              <a:effectLst/>
              <a:uLnTx/>
              <a:uFillTx/>
              <a:latin typeface="Onest ExtraBold" pitchFamily="2" charset="0"/>
            </a:endParaRPr>
          </a:p>
        </p:txBody>
      </p:sp>
      <p:sp>
        <p:nvSpPr>
          <p:cNvPr id="39" name="Title 4">
            <a:extLst>
              <a:ext uri="{FF2B5EF4-FFF2-40B4-BE49-F238E27FC236}">
                <a16:creationId xmlns:a16="http://schemas.microsoft.com/office/drawing/2014/main" id="{FDDFDBAE-78F6-F111-3C41-42BD49770705}"/>
              </a:ext>
            </a:extLst>
          </p:cNvPr>
          <p:cNvSpPr txBox="1">
            <a:spLocks/>
          </p:cNvSpPr>
          <p:nvPr/>
        </p:nvSpPr>
        <p:spPr>
          <a:xfrm>
            <a:off x="526302" y="1219201"/>
            <a:ext cx="11030698" cy="368968"/>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normalizeH="0" baseline="0" noProof="0">
                <a:ln>
                  <a:noFill/>
                </a:ln>
                <a:solidFill>
                  <a:schemeClr val="accent2"/>
                </a:solidFill>
                <a:effectLst/>
                <a:uLnTx/>
                <a:uFillTx/>
                <a:latin typeface="Onest" pitchFamily="2" charset="0"/>
              </a:rPr>
              <a:t>Add a Subtitle related to Use of Funds Topics </a:t>
            </a:r>
          </a:p>
        </p:txBody>
      </p:sp>
      <p:sp>
        <p:nvSpPr>
          <p:cNvPr id="65" name="TextBox 64">
            <a:extLst>
              <a:ext uri="{FF2B5EF4-FFF2-40B4-BE49-F238E27FC236}">
                <a16:creationId xmlns:a16="http://schemas.microsoft.com/office/drawing/2014/main" id="{BF784AC8-7F5E-668B-38A3-F456A8977024}"/>
              </a:ext>
            </a:extLst>
          </p:cNvPr>
          <p:cNvSpPr txBox="1"/>
          <p:nvPr/>
        </p:nvSpPr>
        <p:spPr>
          <a:xfrm>
            <a:off x="545964" y="2214538"/>
            <a:ext cx="3813311" cy="1092158"/>
          </a:xfrm>
          <a:prstGeom prst="rect">
            <a:avLst/>
          </a:prstGeom>
          <a:noFill/>
        </p:spPr>
        <p:txBody>
          <a:bodyPr wrap="square" rtlCol="0">
            <a:spAutoFit/>
          </a:bodyPr>
          <a:lstStyle/>
          <a:p>
            <a:pPr>
              <a:lnSpc>
                <a:spcPct val="90000"/>
              </a:lnSpc>
              <a:spcAft>
                <a:spcPts val="1200"/>
              </a:spcAft>
            </a:pPr>
            <a:r>
              <a:rPr lang="en-US" sz="1200">
                <a:solidFill>
                  <a:schemeClr val="accent6"/>
                </a:solidFill>
                <a:latin typeface="Onest" pitchFamily="2" charset="0"/>
              </a:rPr>
              <a:t>Give an overview regarding the use of funds. </a:t>
            </a:r>
            <a:br>
              <a:rPr lang="en-US" sz="1200">
                <a:solidFill>
                  <a:schemeClr val="accent6"/>
                </a:solidFill>
                <a:latin typeface="Onest" pitchFamily="2" charset="0"/>
              </a:rPr>
            </a:br>
            <a:r>
              <a:rPr lang="en-US" sz="1200">
                <a:solidFill>
                  <a:schemeClr val="accent6"/>
                </a:solidFill>
                <a:latin typeface="Onest" pitchFamily="2" charset="0"/>
              </a:rPr>
              <a:t>Lay out your strategy for deploying the Series A funding to advance your company. Break down the allocation across key areas like product development, marketing, sales, staffing, and operational expenses. </a:t>
            </a:r>
          </a:p>
        </p:txBody>
      </p:sp>
      <p:sp>
        <p:nvSpPr>
          <p:cNvPr id="66" name="TextBox 65">
            <a:extLst>
              <a:ext uri="{FF2B5EF4-FFF2-40B4-BE49-F238E27FC236}">
                <a16:creationId xmlns:a16="http://schemas.microsoft.com/office/drawing/2014/main" id="{DF1D9699-7FDA-A072-65BB-7108C51DFC45}"/>
              </a:ext>
            </a:extLst>
          </p:cNvPr>
          <p:cNvSpPr txBox="1"/>
          <p:nvPr/>
        </p:nvSpPr>
        <p:spPr>
          <a:xfrm>
            <a:off x="545965" y="1766863"/>
            <a:ext cx="3877510" cy="442942"/>
          </a:xfrm>
          <a:prstGeom prst="rect">
            <a:avLst/>
          </a:prstGeom>
          <a:noFill/>
        </p:spPr>
        <p:txBody>
          <a:bodyPr wrap="square" rtlCol="0">
            <a:spAutoFit/>
          </a:bodyPr>
          <a:lstStyle/>
          <a:p>
            <a:pPr>
              <a:lnSpc>
                <a:spcPct val="120000"/>
              </a:lnSpc>
            </a:pPr>
            <a:r>
              <a:rPr lang="en-US" sz="2000">
                <a:solidFill>
                  <a:schemeClr val="accent1"/>
                </a:solidFill>
                <a:latin typeface="Onest" pitchFamily="2" charset="0"/>
                <a:cs typeface="Wix Madefor Display" panose="020B0503020203020203" pitchFamily="34" charset="0"/>
              </a:rPr>
              <a:t>Overview</a:t>
            </a:r>
          </a:p>
        </p:txBody>
      </p:sp>
      <p:grpSp>
        <p:nvGrpSpPr>
          <p:cNvPr id="48" name="Group 47">
            <a:extLst>
              <a:ext uri="{FF2B5EF4-FFF2-40B4-BE49-F238E27FC236}">
                <a16:creationId xmlns:a16="http://schemas.microsoft.com/office/drawing/2014/main" id="{0EFFB814-0F66-AC1B-5FD9-A9B93DA0CAD9}"/>
              </a:ext>
            </a:extLst>
          </p:cNvPr>
          <p:cNvGrpSpPr/>
          <p:nvPr/>
        </p:nvGrpSpPr>
        <p:grpSpPr>
          <a:xfrm>
            <a:off x="6086703" y="2157520"/>
            <a:ext cx="5235295" cy="3638637"/>
            <a:chOff x="5732742" y="1840207"/>
            <a:chExt cx="5761886" cy="4004628"/>
          </a:xfrm>
        </p:grpSpPr>
        <p:sp>
          <p:nvSpPr>
            <p:cNvPr id="8" name="TextBox 7">
              <a:extLst>
                <a:ext uri="{FF2B5EF4-FFF2-40B4-BE49-F238E27FC236}">
                  <a16:creationId xmlns:a16="http://schemas.microsoft.com/office/drawing/2014/main" id="{5781014C-B116-F455-6D5A-332B672CC095}"/>
                </a:ext>
              </a:extLst>
            </p:cNvPr>
            <p:cNvSpPr txBox="1"/>
            <p:nvPr/>
          </p:nvSpPr>
          <p:spPr>
            <a:xfrm>
              <a:off x="7391400" y="3606215"/>
              <a:ext cx="2314575" cy="767967"/>
            </a:xfrm>
            <a:prstGeom prst="rect">
              <a:avLst/>
            </a:prstGeom>
            <a:noFill/>
          </p:spPr>
          <p:txBody>
            <a:bodyPr wrap="square" rtlCol="0" anchor="ctr">
              <a:spAutoFit/>
            </a:bodyPr>
            <a:lstStyle/>
            <a:p>
              <a:pPr algn="ctr">
                <a:lnSpc>
                  <a:spcPct val="80000"/>
                </a:lnSpc>
              </a:pPr>
              <a:r>
                <a:rPr lang="en-US" sz="3600">
                  <a:solidFill>
                    <a:schemeClr val="accent1"/>
                  </a:solidFill>
                  <a:latin typeface="Onest" pitchFamily="2" charset="0"/>
                  <a:cs typeface="Wix Madefor Display" panose="020B0503020203020203" pitchFamily="34" charset="0"/>
                </a:rPr>
                <a:t>$100B</a:t>
              </a:r>
            </a:p>
            <a:p>
              <a:pPr algn="ctr">
                <a:lnSpc>
                  <a:spcPct val="80000"/>
                </a:lnSpc>
              </a:pPr>
              <a:r>
                <a:rPr lang="en-US">
                  <a:solidFill>
                    <a:schemeClr val="accent1"/>
                  </a:solidFill>
                  <a:latin typeface="Onest" pitchFamily="2" charset="0"/>
                  <a:cs typeface="Wix Madefor Display" panose="020B0503020203020203" pitchFamily="34" charset="0"/>
                </a:rPr>
                <a:t>Series A</a:t>
              </a:r>
            </a:p>
          </p:txBody>
        </p:sp>
        <p:grpSp>
          <p:nvGrpSpPr>
            <p:cNvPr id="47" name="Group 46">
              <a:extLst>
                <a:ext uri="{FF2B5EF4-FFF2-40B4-BE49-F238E27FC236}">
                  <a16:creationId xmlns:a16="http://schemas.microsoft.com/office/drawing/2014/main" id="{104BF9B8-BAFF-1D82-4407-D4FF082DC8D8}"/>
                </a:ext>
              </a:extLst>
            </p:cNvPr>
            <p:cNvGrpSpPr/>
            <p:nvPr/>
          </p:nvGrpSpPr>
          <p:grpSpPr>
            <a:xfrm>
              <a:off x="5732742" y="1840207"/>
              <a:ext cx="5761886" cy="4004628"/>
              <a:chOff x="5732742" y="1840207"/>
              <a:chExt cx="5761886" cy="4004628"/>
            </a:xfrm>
          </p:grpSpPr>
          <p:graphicFrame>
            <p:nvGraphicFramePr>
              <p:cNvPr id="7" name="Chart 6">
                <a:extLst>
                  <a:ext uri="{FF2B5EF4-FFF2-40B4-BE49-F238E27FC236}">
                    <a16:creationId xmlns:a16="http://schemas.microsoft.com/office/drawing/2014/main" id="{E4826682-59B5-F6E3-4360-F1CB99E29B0F}"/>
                  </a:ext>
                </a:extLst>
              </p:cNvPr>
              <p:cNvGraphicFramePr/>
              <p:nvPr>
                <p:extLst>
                  <p:ext uri="{D42A27DB-BD31-4B8C-83A1-F6EECF244321}">
                    <p14:modId xmlns:p14="http://schemas.microsoft.com/office/powerpoint/2010/main" val="79070823"/>
                  </p:ext>
                </p:extLst>
              </p:nvPr>
            </p:nvGraphicFramePr>
            <p:xfrm>
              <a:off x="5732742" y="2078412"/>
              <a:ext cx="5649634" cy="3766423"/>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B311EFDF-F5FC-42AB-0B01-73CD7035A3C8}"/>
                  </a:ext>
                </a:extLst>
              </p:cNvPr>
              <p:cNvSpPr txBox="1"/>
              <p:nvPr/>
            </p:nvSpPr>
            <p:spPr>
              <a:xfrm>
                <a:off x="10379485" y="3692543"/>
                <a:ext cx="1115143" cy="576836"/>
              </a:xfrm>
              <a:prstGeom prst="rect">
                <a:avLst/>
              </a:prstGeom>
              <a:noFill/>
            </p:spPr>
            <p:txBody>
              <a:bodyPr wrap="square" rtlCol="0">
                <a:spAutoFit/>
              </a:bodyPr>
              <a:lstStyle/>
              <a:p>
                <a:pPr>
                  <a:lnSpc>
                    <a:spcPct val="90000"/>
                  </a:lnSpc>
                </a:pPr>
                <a:r>
                  <a:rPr lang="en-US" sz="2000">
                    <a:solidFill>
                      <a:schemeClr val="accent2">
                        <a:lumMod val="75000"/>
                      </a:schemeClr>
                    </a:solidFill>
                    <a:latin typeface="Onest" pitchFamily="2" charset="0"/>
                    <a:cs typeface="Wix Madefor Display" panose="020B0503020203020203" pitchFamily="34" charset="0"/>
                  </a:rPr>
                  <a:t>$50B</a:t>
                </a:r>
              </a:p>
              <a:p>
                <a:pPr>
                  <a:lnSpc>
                    <a:spcPct val="90000"/>
                  </a:lnSpc>
                </a:pPr>
                <a:r>
                  <a:rPr lang="en-US" sz="1100">
                    <a:solidFill>
                      <a:schemeClr val="accent2">
                        <a:lumMod val="75000"/>
                      </a:schemeClr>
                    </a:solidFill>
                    <a:latin typeface="Onest" pitchFamily="2" charset="0"/>
                    <a:cs typeface="Wix Madefor Display" panose="020B0503020203020203" pitchFamily="34" charset="0"/>
                  </a:rPr>
                  <a:t>Product</a:t>
                </a:r>
              </a:p>
            </p:txBody>
          </p:sp>
          <p:sp>
            <p:nvSpPr>
              <p:cNvPr id="10" name="TextBox 9">
                <a:extLst>
                  <a:ext uri="{FF2B5EF4-FFF2-40B4-BE49-F238E27FC236}">
                    <a16:creationId xmlns:a16="http://schemas.microsoft.com/office/drawing/2014/main" id="{A4D290E1-FCBA-9F6C-FCD8-AE1664EC2706}"/>
                  </a:ext>
                </a:extLst>
              </p:cNvPr>
              <p:cNvSpPr txBox="1"/>
              <p:nvPr/>
            </p:nvSpPr>
            <p:spPr>
              <a:xfrm>
                <a:off x="6070683" y="4724206"/>
                <a:ext cx="1026296" cy="576836"/>
              </a:xfrm>
              <a:prstGeom prst="rect">
                <a:avLst/>
              </a:prstGeom>
              <a:noFill/>
            </p:spPr>
            <p:txBody>
              <a:bodyPr wrap="square" rtlCol="0">
                <a:spAutoFit/>
              </a:bodyPr>
              <a:lstStyle/>
              <a:p>
                <a:pPr>
                  <a:lnSpc>
                    <a:spcPct val="90000"/>
                  </a:lnSpc>
                </a:pPr>
                <a:r>
                  <a:rPr lang="en-US" sz="2000">
                    <a:solidFill>
                      <a:schemeClr val="accent2"/>
                    </a:solidFill>
                    <a:latin typeface="Onest" pitchFamily="2" charset="0"/>
                    <a:cs typeface="Wix Madefor Display" panose="020B0503020203020203" pitchFamily="34" charset="0"/>
                  </a:rPr>
                  <a:t>$34B</a:t>
                </a:r>
              </a:p>
              <a:p>
                <a:pPr>
                  <a:lnSpc>
                    <a:spcPct val="90000"/>
                  </a:lnSpc>
                </a:pPr>
                <a:r>
                  <a:rPr lang="en-US" sz="1100">
                    <a:solidFill>
                      <a:schemeClr val="accent2"/>
                    </a:solidFill>
                    <a:latin typeface="Onest" pitchFamily="2" charset="0"/>
                    <a:cs typeface="Wix Madefor Display" panose="020B0503020203020203" pitchFamily="34" charset="0"/>
                  </a:rPr>
                  <a:t>Marketing</a:t>
                </a:r>
              </a:p>
            </p:txBody>
          </p:sp>
          <p:sp>
            <p:nvSpPr>
              <p:cNvPr id="11" name="TextBox 10">
                <a:extLst>
                  <a:ext uri="{FF2B5EF4-FFF2-40B4-BE49-F238E27FC236}">
                    <a16:creationId xmlns:a16="http://schemas.microsoft.com/office/drawing/2014/main" id="{5451E265-9F90-2B48-9275-DD5860D83B13}"/>
                  </a:ext>
                </a:extLst>
              </p:cNvPr>
              <p:cNvSpPr txBox="1"/>
              <p:nvPr/>
            </p:nvSpPr>
            <p:spPr>
              <a:xfrm>
                <a:off x="6975101" y="1840207"/>
                <a:ext cx="1115143" cy="576836"/>
              </a:xfrm>
              <a:prstGeom prst="rect">
                <a:avLst/>
              </a:prstGeom>
              <a:noFill/>
            </p:spPr>
            <p:txBody>
              <a:bodyPr wrap="square" rtlCol="0">
                <a:spAutoFit/>
              </a:bodyPr>
              <a:lstStyle/>
              <a:p>
                <a:pPr>
                  <a:lnSpc>
                    <a:spcPct val="90000"/>
                  </a:lnSpc>
                </a:pPr>
                <a:r>
                  <a:rPr lang="en-US" sz="2000">
                    <a:solidFill>
                      <a:schemeClr val="accent2">
                        <a:lumMod val="60000"/>
                        <a:lumOff val="40000"/>
                      </a:schemeClr>
                    </a:solidFill>
                    <a:latin typeface="Onest" pitchFamily="2" charset="0"/>
                    <a:cs typeface="Wix Madefor Display" panose="020B0503020203020203" pitchFamily="34" charset="0"/>
                  </a:rPr>
                  <a:t>$16B</a:t>
                </a:r>
              </a:p>
              <a:p>
                <a:pPr>
                  <a:lnSpc>
                    <a:spcPct val="90000"/>
                  </a:lnSpc>
                </a:pPr>
                <a:r>
                  <a:rPr lang="en-US" sz="1100">
                    <a:solidFill>
                      <a:schemeClr val="accent2">
                        <a:lumMod val="60000"/>
                        <a:lumOff val="40000"/>
                      </a:schemeClr>
                    </a:solidFill>
                    <a:latin typeface="Onest" pitchFamily="2" charset="0"/>
                    <a:cs typeface="Wix Madefor Display" panose="020B0503020203020203" pitchFamily="34" charset="0"/>
                  </a:rPr>
                  <a:t>Staffing</a:t>
                </a:r>
              </a:p>
            </p:txBody>
          </p:sp>
        </p:grpSp>
      </p:grpSp>
      <p:sp>
        <p:nvSpPr>
          <p:cNvPr id="16" name="Title 1">
            <a:extLst>
              <a:ext uri="{FF2B5EF4-FFF2-40B4-BE49-F238E27FC236}">
                <a16:creationId xmlns:a16="http://schemas.microsoft.com/office/drawing/2014/main" id="{B1489C8D-AC32-DA0C-A08E-C13544F92CDB}"/>
              </a:ext>
            </a:extLst>
          </p:cNvPr>
          <p:cNvSpPr txBox="1">
            <a:spLocks/>
          </p:cNvSpPr>
          <p:nvPr/>
        </p:nvSpPr>
        <p:spPr>
          <a:xfrm>
            <a:off x="1452274" y="3736638"/>
            <a:ext cx="1738601"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1600">
                <a:solidFill>
                  <a:schemeClr val="accent2"/>
                </a:solidFill>
                <a:latin typeface="Onest" pitchFamily="2" charset="0"/>
                <a:ea typeface="+mn-ea"/>
                <a:cs typeface="Wix Madefor Display" panose="020B0503020203020203" pitchFamily="34" charset="0"/>
              </a:rPr>
              <a:t>Strategic Vision</a:t>
            </a:r>
          </a:p>
        </p:txBody>
      </p:sp>
      <p:sp>
        <p:nvSpPr>
          <p:cNvPr id="17" name="Rectangle: Rounded Corners 16">
            <a:extLst>
              <a:ext uri="{FF2B5EF4-FFF2-40B4-BE49-F238E27FC236}">
                <a16:creationId xmlns:a16="http://schemas.microsoft.com/office/drawing/2014/main" id="{D2ADE14F-095E-41F0-87E3-F5BA2904C61F}"/>
              </a:ext>
            </a:extLst>
          </p:cNvPr>
          <p:cNvSpPr/>
          <p:nvPr/>
        </p:nvSpPr>
        <p:spPr>
          <a:xfrm>
            <a:off x="855685" y="3775032"/>
            <a:ext cx="511175" cy="486890"/>
          </a:xfrm>
          <a:prstGeom prst="roundRect">
            <a:avLst>
              <a:gd name="adj" fmla="val 10176"/>
            </a:avLst>
          </a:prstGeom>
          <a:solidFill>
            <a:schemeClr val="accent5">
              <a:lumMod val="90000"/>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43CCB206-0B92-1744-5354-9DED54033874}"/>
              </a:ext>
            </a:extLst>
          </p:cNvPr>
          <p:cNvSpPr txBox="1"/>
          <p:nvPr/>
        </p:nvSpPr>
        <p:spPr>
          <a:xfrm>
            <a:off x="1452275" y="3995029"/>
            <a:ext cx="2648584" cy="461665"/>
          </a:xfrm>
          <a:prstGeom prst="rect">
            <a:avLst/>
          </a:prstGeom>
          <a:noFill/>
        </p:spPr>
        <p:txBody>
          <a:bodyPr wrap="square" rtlCol="0">
            <a:spAutoFit/>
          </a:bodyPr>
          <a:lstStyle/>
          <a:p>
            <a:pPr>
              <a:spcAft>
                <a:spcPts val="600"/>
              </a:spcAft>
            </a:pPr>
            <a:r>
              <a:rPr lang="en-US" sz="1200">
                <a:solidFill>
                  <a:schemeClr val="accent1"/>
                </a:solidFill>
                <a:latin typeface="Onest" pitchFamily="2" charset="0"/>
              </a:rPr>
              <a:t>Highlight about the strategic vision of the company.</a:t>
            </a:r>
          </a:p>
        </p:txBody>
      </p:sp>
      <p:sp>
        <p:nvSpPr>
          <p:cNvPr id="46" name="Rectangle: Rounded Corners 45">
            <a:extLst>
              <a:ext uri="{FF2B5EF4-FFF2-40B4-BE49-F238E27FC236}">
                <a16:creationId xmlns:a16="http://schemas.microsoft.com/office/drawing/2014/main" id="{CDB18A5A-5583-E551-2BB3-808EA94899F7}"/>
              </a:ext>
            </a:extLst>
          </p:cNvPr>
          <p:cNvSpPr/>
          <p:nvPr/>
        </p:nvSpPr>
        <p:spPr>
          <a:xfrm>
            <a:off x="5624051" y="1892061"/>
            <a:ext cx="5929773" cy="3992473"/>
          </a:xfrm>
          <a:prstGeom prst="roundRect">
            <a:avLst>
              <a:gd name="adj" fmla="val 2235"/>
            </a:avLst>
          </a:prstGeom>
          <a:noFill/>
          <a:ln w="12700">
            <a:solidFill>
              <a:schemeClr val="accent5">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Rounded Corners 49">
            <a:extLst>
              <a:ext uri="{FF2B5EF4-FFF2-40B4-BE49-F238E27FC236}">
                <a16:creationId xmlns:a16="http://schemas.microsoft.com/office/drawing/2014/main" id="{0971C88F-4A82-6D5F-F004-AA38590BF074}"/>
              </a:ext>
            </a:extLst>
          </p:cNvPr>
          <p:cNvSpPr/>
          <p:nvPr/>
        </p:nvSpPr>
        <p:spPr>
          <a:xfrm>
            <a:off x="640503" y="4803322"/>
            <a:ext cx="3610029" cy="1065663"/>
          </a:xfrm>
          <a:prstGeom prst="roundRect">
            <a:avLst>
              <a:gd name="adj" fmla="val 10272"/>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itle 1">
            <a:extLst>
              <a:ext uri="{FF2B5EF4-FFF2-40B4-BE49-F238E27FC236}">
                <a16:creationId xmlns:a16="http://schemas.microsoft.com/office/drawing/2014/main" id="{5135D994-B519-1679-FD20-BCA452C0218F}"/>
              </a:ext>
            </a:extLst>
          </p:cNvPr>
          <p:cNvSpPr txBox="1">
            <a:spLocks/>
          </p:cNvSpPr>
          <p:nvPr/>
        </p:nvSpPr>
        <p:spPr>
          <a:xfrm>
            <a:off x="1452274" y="4980388"/>
            <a:ext cx="1617505"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1600">
                <a:solidFill>
                  <a:schemeClr val="accent2"/>
                </a:solidFill>
                <a:latin typeface="Onest" pitchFamily="2" charset="0"/>
                <a:ea typeface="+mn-ea"/>
                <a:cs typeface="Wix Madefor Display" panose="020B0503020203020203" pitchFamily="34" charset="0"/>
              </a:rPr>
              <a:t>Target Market</a:t>
            </a:r>
          </a:p>
        </p:txBody>
      </p:sp>
      <p:sp>
        <p:nvSpPr>
          <p:cNvPr id="52" name="Rectangle: Rounded Corners 51">
            <a:extLst>
              <a:ext uri="{FF2B5EF4-FFF2-40B4-BE49-F238E27FC236}">
                <a16:creationId xmlns:a16="http://schemas.microsoft.com/office/drawing/2014/main" id="{E40AC1F3-16A2-E810-F65C-C65FF649CC56}"/>
              </a:ext>
            </a:extLst>
          </p:cNvPr>
          <p:cNvSpPr/>
          <p:nvPr/>
        </p:nvSpPr>
        <p:spPr>
          <a:xfrm>
            <a:off x="855685" y="5018782"/>
            <a:ext cx="511175" cy="486890"/>
          </a:xfrm>
          <a:prstGeom prst="roundRect">
            <a:avLst>
              <a:gd name="adj" fmla="val 10176"/>
            </a:avLst>
          </a:prstGeom>
          <a:solidFill>
            <a:schemeClr val="accent5">
              <a:lumMod val="90000"/>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Box 53">
            <a:extLst>
              <a:ext uri="{FF2B5EF4-FFF2-40B4-BE49-F238E27FC236}">
                <a16:creationId xmlns:a16="http://schemas.microsoft.com/office/drawing/2014/main" id="{D29255AD-8819-1D47-FE1D-F8569E8933CE}"/>
              </a:ext>
            </a:extLst>
          </p:cNvPr>
          <p:cNvSpPr txBox="1"/>
          <p:nvPr/>
        </p:nvSpPr>
        <p:spPr>
          <a:xfrm>
            <a:off x="1452275" y="5238779"/>
            <a:ext cx="2648584" cy="461665"/>
          </a:xfrm>
          <a:prstGeom prst="rect">
            <a:avLst/>
          </a:prstGeom>
          <a:noFill/>
        </p:spPr>
        <p:txBody>
          <a:bodyPr wrap="square" rtlCol="0">
            <a:spAutoFit/>
          </a:bodyPr>
          <a:lstStyle/>
          <a:p>
            <a:pPr>
              <a:spcAft>
                <a:spcPts val="600"/>
              </a:spcAft>
            </a:pPr>
            <a:r>
              <a:rPr lang="en-US" sz="1200">
                <a:solidFill>
                  <a:schemeClr val="accent1"/>
                </a:solidFill>
                <a:latin typeface="Onest" pitchFamily="2" charset="0"/>
              </a:rPr>
              <a:t>Highlight about the target market of the company’s product.</a:t>
            </a:r>
          </a:p>
        </p:txBody>
      </p:sp>
      <p:grpSp>
        <p:nvGrpSpPr>
          <p:cNvPr id="2" name="Group 1">
            <a:extLst>
              <a:ext uri="{FF2B5EF4-FFF2-40B4-BE49-F238E27FC236}">
                <a16:creationId xmlns:a16="http://schemas.microsoft.com/office/drawing/2014/main" id="{2622BFF2-A699-13FF-737D-F1B24B5A0BBE}"/>
              </a:ext>
            </a:extLst>
          </p:cNvPr>
          <p:cNvGrpSpPr/>
          <p:nvPr/>
        </p:nvGrpSpPr>
        <p:grpSpPr>
          <a:xfrm>
            <a:off x="911839" y="5062612"/>
            <a:ext cx="398866" cy="399230"/>
            <a:chOff x="2185349" y="993078"/>
            <a:chExt cx="360409" cy="360738"/>
          </a:xfrm>
          <a:solidFill>
            <a:schemeClr val="accent2"/>
          </a:solidFill>
        </p:grpSpPr>
        <p:sp>
          <p:nvSpPr>
            <p:cNvPr id="3" name="Freeform: Shape 2">
              <a:extLst>
                <a:ext uri="{FF2B5EF4-FFF2-40B4-BE49-F238E27FC236}">
                  <a16:creationId xmlns:a16="http://schemas.microsoft.com/office/drawing/2014/main" id="{4FF18825-48F5-B74B-8080-74A290B89D3E}"/>
                </a:ext>
              </a:extLst>
            </p:cNvPr>
            <p:cNvSpPr/>
            <p:nvPr/>
          </p:nvSpPr>
          <p:spPr>
            <a:xfrm>
              <a:off x="2185349" y="1057646"/>
              <a:ext cx="296170" cy="296170"/>
            </a:xfrm>
            <a:custGeom>
              <a:avLst/>
              <a:gdLst>
                <a:gd name="connsiteX0" fmla="*/ 148091 w 296170"/>
                <a:gd name="connsiteY0" fmla="*/ 296171 h 296170"/>
                <a:gd name="connsiteX1" fmla="*/ 0 w 296170"/>
                <a:gd name="connsiteY1" fmla="*/ 148091 h 296170"/>
                <a:gd name="connsiteX2" fmla="*/ 148080 w 296170"/>
                <a:gd name="connsiteY2" fmla="*/ 0 h 296170"/>
                <a:gd name="connsiteX3" fmla="*/ 296171 w 296170"/>
                <a:gd name="connsiteY3" fmla="*/ 148080 h 296170"/>
                <a:gd name="connsiteX4" fmla="*/ 296171 w 296170"/>
                <a:gd name="connsiteY4" fmla="*/ 148085 h 296170"/>
                <a:gd name="connsiteX5" fmla="*/ 148091 w 296170"/>
                <a:gd name="connsiteY5" fmla="*/ 296171 h 296170"/>
                <a:gd name="connsiteX6" fmla="*/ 148091 w 296170"/>
                <a:gd name="connsiteY6" fmla="*/ 10302 h 296170"/>
                <a:gd name="connsiteX7" fmla="*/ 10297 w 296170"/>
                <a:gd name="connsiteY7" fmla="*/ 148085 h 296170"/>
                <a:gd name="connsiteX8" fmla="*/ 148080 w 296170"/>
                <a:gd name="connsiteY8" fmla="*/ 285879 h 296170"/>
                <a:gd name="connsiteX9" fmla="*/ 285874 w 296170"/>
                <a:gd name="connsiteY9" fmla="*/ 148096 h 296170"/>
                <a:gd name="connsiteX10" fmla="*/ 285874 w 296170"/>
                <a:gd name="connsiteY10" fmla="*/ 148085 h 296170"/>
                <a:gd name="connsiteX11" fmla="*/ 148091 w 296170"/>
                <a:gd name="connsiteY11" fmla="*/ 10302 h 296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6170" h="296170">
                  <a:moveTo>
                    <a:pt x="148091" y="296171"/>
                  </a:moveTo>
                  <a:cubicBezTo>
                    <a:pt x="66305" y="296174"/>
                    <a:pt x="3" y="229876"/>
                    <a:pt x="0" y="148091"/>
                  </a:cubicBezTo>
                  <a:cubicBezTo>
                    <a:pt x="-3" y="66305"/>
                    <a:pt x="66295" y="3"/>
                    <a:pt x="148080" y="0"/>
                  </a:cubicBezTo>
                  <a:cubicBezTo>
                    <a:pt x="229866" y="-3"/>
                    <a:pt x="296168" y="66295"/>
                    <a:pt x="296171" y="148080"/>
                  </a:cubicBezTo>
                  <a:cubicBezTo>
                    <a:pt x="296171" y="148082"/>
                    <a:pt x="296171" y="148084"/>
                    <a:pt x="296171" y="148085"/>
                  </a:cubicBezTo>
                  <a:cubicBezTo>
                    <a:pt x="296080" y="229831"/>
                    <a:pt x="229836" y="296077"/>
                    <a:pt x="148091" y="296171"/>
                  </a:cubicBezTo>
                  <a:close/>
                  <a:moveTo>
                    <a:pt x="148091" y="10302"/>
                  </a:moveTo>
                  <a:cubicBezTo>
                    <a:pt x="71993" y="10299"/>
                    <a:pt x="10300" y="71987"/>
                    <a:pt x="10297" y="148085"/>
                  </a:cubicBezTo>
                  <a:cubicBezTo>
                    <a:pt x="10294" y="224183"/>
                    <a:pt x="71982" y="285876"/>
                    <a:pt x="148080" y="285879"/>
                  </a:cubicBezTo>
                  <a:cubicBezTo>
                    <a:pt x="224178" y="285881"/>
                    <a:pt x="285870" y="224194"/>
                    <a:pt x="285874" y="148096"/>
                  </a:cubicBezTo>
                  <a:cubicBezTo>
                    <a:pt x="285874" y="148092"/>
                    <a:pt x="285874" y="148089"/>
                    <a:pt x="285874" y="148085"/>
                  </a:cubicBezTo>
                  <a:cubicBezTo>
                    <a:pt x="285786" y="72027"/>
                    <a:pt x="224150" y="10390"/>
                    <a:pt x="148091" y="10302"/>
                  </a:cubicBezTo>
                  <a:close/>
                </a:path>
              </a:pathLst>
            </a:custGeom>
            <a:grpFill/>
            <a:ln w="5149"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310987F6-2E3D-E4D8-EA3A-EEA3534BE457}"/>
                </a:ext>
              </a:extLst>
            </p:cNvPr>
            <p:cNvSpPr/>
            <p:nvPr/>
          </p:nvSpPr>
          <p:spPr>
            <a:xfrm>
              <a:off x="2230379" y="1102676"/>
              <a:ext cx="206110" cy="206110"/>
            </a:xfrm>
            <a:custGeom>
              <a:avLst/>
              <a:gdLst>
                <a:gd name="connsiteX0" fmla="*/ 103061 w 206110"/>
                <a:gd name="connsiteY0" fmla="*/ 206111 h 206110"/>
                <a:gd name="connsiteX1" fmla="*/ 0 w 206110"/>
                <a:gd name="connsiteY1" fmla="*/ 103060 h 206110"/>
                <a:gd name="connsiteX2" fmla="*/ 103050 w 206110"/>
                <a:gd name="connsiteY2" fmla="*/ 0 h 206110"/>
                <a:gd name="connsiteX3" fmla="*/ 206111 w 206110"/>
                <a:gd name="connsiteY3" fmla="*/ 103050 h 206110"/>
                <a:gd name="connsiteX4" fmla="*/ 206111 w 206110"/>
                <a:gd name="connsiteY4" fmla="*/ 103055 h 206110"/>
                <a:gd name="connsiteX5" fmla="*/ 103061 w 206110"/>
                <a:gd name="connsiteY5" fmla="*/ 206111 h 206110"/>
                <a:gd name="connsiteX6" fmla="*/ 103061 w 206110"/>
                <a:gd name="connsiteY6" fmla="*/ 10302 h 206110"/>
                <a:gd name="connsiteX7" fmla="*/ 10297 w 206110"/>
                <a:gd name="connsiteY7" fmla="*/ 103055 h 206110"/>
                <a:gd name="connsiteX8" fmla="*/ 103050 w 206110"/>
                <a:gd name="connsiteY8" fmla="*/ 195819 h 206110"/>
                <a:gd name="connsiteX9" fmla="*/ 195813 w 206110"/>
                <a:gd name="connsiteY9" fmla="*/ 103066 h 206110"/>
                <a:gd name="connsiteX10" fmla="*/ 195813 w 206110"/>
                <a:gd name="connsiteY10" fmla="*/ 103055 h 206110"/>
                <a:gd name="connsiteX11" fmla="*/ 103061 w 206110"/>
                <a:gd name="connsiteY11" fmla="*/ 10302 h 206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110" h="206110">
                  <a:moveTo>
                    <a:pt x="103061" y="206111"/>
                  </a:moveTo>
                  <a:cubicBezTo>
                    <a:pt x="46145" y="206114"/>
                    <a:pt x="3" y="159976"/>
                    <a:pt x="0" y="103060"/>
                  </a:cubicBezTo>
                  <a:cubicBezTo>
                    <a:pt x="-3" y="46145"/>
                    <a:pt x="46134" y="3"/>
                    <a:pt x="103050" y="0"/>
                  </a:cubicBezTo>
                  <a:cubicBezTo>
                    <a:pt x="159966" y="-3"/>
                    <a:pt x="206108" y="46134"/>
                    <a:pt x="206111" y="103050"/>
                  </a:cubicBezTo>
                  <a:cubicBezTo>
                    <a:pt x="206111" y="103052"/>
                    <a:pt x="206111" y="103054"/>
                    <a:pt x="206111" y="103055"/>
                  </a:cubicBezTo>
                  <a:cubicBezTo>
                    <a:pt x="206048" y="159943"/>
                    <a:pt x="159948" y="206045"/>
                    <a:pt x="103061" y="206111"/>
                  </a:cubicBezTo>
                  <a:close/>
                  <a:moveTo>
                    <a:pt x="103061" y="10302"/>
                  </a:moveTo>
                  <a:cubicBezTo>
                    <a:pt x="51831" y="10299"/>
                    <a:pt x="10300" y="51826"/>
                    <a:pt x="10297" y="103055"/>
                  </a:cubicBezTo>
                  <a:cubicBezTo>
                    <a:pt x="10294" y="154284"/>
                    <a:pt x="51821" y="195815"/>
                    <a:pt x="103050" y="195819"/>
                  </a:cubicBezTo>
                  <a:cubicBezTo>
                    <a:pt x="154279" y="195822"/>
                    <a:pt x="195810" y="154295"/>
                    <a:pt x="195813" y="103066"/>
                  </a:cubicBezTo>
                  <a:cubicBezTo>
                    <a:pt x="195813" y="103062"/>
                    <a:pt x="195813" y="103059"/>
                    <a:pt x="195813" y="103055"/>
                  </a:cubicBezTo>
                  <a:cubicBezTo>
                    <a:pt x="195757" y="51853"/>
                    <a:pt x="154263" y="10359"/>
                    <a:pt x="103061" y="10302"/>
                  </a:cubicBezTo>
                  <a:close/>
                </a:path>
              </a:pathLst>
            </a:custGeom>
            <a:grpFill/>
            <a:ln w="5149"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500A4979-6635-5525-AEE3-8818E5A549E0}"/>
                </a:ext>
              </a:extLst>
            </p:cNvPr>
            <p:cNvSpPr/>
            <p:nvPr/>
          </p:nvSpPr>
          <p:spPr>
            <a:xfrm>
              <a:off x="2277782" y="1150079"/>
              <a:ext cx="111303" cy="111303"/>
            </a:xfrm>
            <a:custGeom>
              <a:avLst/>
              <a:gdLst>
                <a:gd name="connsiteX0" fmla="*/ 55657 w 111303"/>
                <a:gd name="connsiteY0" fmla="*/ 111303 h 111303"/>
                <a:gd name="connsiteX1" fmla="*/ 0 w 111303"/>
                <a:gd name="connsiteY1" fmla="*/ 55657 h 111303"/>
                <a:gd name="connsiteX2" fmla="*/ 55647 w 111303"/>
                <a:gd name="connsiteY2" fmla="*/ 0 h 111303"/>
                <a:gd name="connsiteX3" fmla="*/ 111303 w 111303"/>
                <a:gd name="connsiteY3" fmla="*/ 55647 h 111303"/>
                <a:gd name="connsiteX4" fmla="*/ 111303 w 111303"/>
                <a:gd name="connsiteY4" fmla="*/ 55652 h 111303"/>
                <a:gd name="connsiteX5" fmla="*/ 55657 w 111303"/>
                <a:gd name="connsiteY5" fmla="*/ 111303 h 111303"/>
                <a:gd name="connsiteX6" fmla="*/ 55657 w 111303"/>
                <a:gd name="connsiteY6" fmla="*/ 10302 h 111303"/>
                <a:gd name="connsiteX7" fmla="*/ 10297 w 111303"/>
                <a:gd name="connsiteY7" fmla="*/ 55652 h 111303"/>
                <a:gd name="connsiteX8" fmla="*/ 55647 w 111303"/>
                <a:gd name="connsiteY8" fmla="*/ 101011 h 111303"/>
                <a:gd name="connsiteX9" fmla="*/ 101006 w 111303"/>
                <a:gd name="connsiteY9" fmla="*/ 55662 h 111303"/>
                <a:gd name="connsiteX10" fmla="*/ 101006 w 111303"/>
                <a:gd name="connsiteY10" fmla="*/ 55652 h 111303"/>
                <a:gd name="connsiteX11" fmla="*/ 55657 w 111303"/>
                <a:gd name="connsiteY11" fmla="*/ 10302 h 111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1303" h="111303">
                  <a:moveTo>
                    <a:pt x="55657" y="111303"/>
                  </a:moveTo>
                  <a:cubicBezTo>
                    <a:pt x="24922" y="111307"/>
                    <a:pt x="3" y="86392"/>
                    <a:pt x="0" y="55657"/>
                  </a:cubicBezTo>
                  <a:cubicBezTo>
                    <a:pt x="-3" y="24922"/>
                    <a:pt x="24911" y="3"/>
                    <a:pt x="55647" y="0"/>
                  </a:cubicBezTo>
                  <a:cubicBezTo>
                    <a:pt x="86382" y="-3"/>
                    <a:pt x="111300" y="24911"/>
                    <a:pt x="111303" y="55647"/>
                  </a:cubicBezTo>
                  <a:cubicBezTo>
                    <a:pt x="111303" y="55648"/>
                    <a:pt x="111303" y="55650"/>
                    <a:pt x="111303" y="55652"/>
                  </a:cubicBezTo>
                  <a:cubicBezTo>
                    <a:pt x="111270" y="86371"/>
                    <a:pt x="86376" y="111266"/>
                    <a:pt x="55657" y="111303"/>
                  </a:cubicBezTo>
                  <a:close/>
                  <a:moveTo>
                    <a:pt x="55657" y="10302"/>
                  </a:moveTo>
                  <a:cubicBezTo>
                    <a:pt x="30608" y="10299"/>
                    <a:pt x="10300" y="30603"/>
                    <a:pt x="10297" y="55652"/>
                  </a:cubicBezTo>
                  <a:cubicBezTo>
                    <a:pt x="10294" y="80700"/>
                    <a:pt x="30598" y="101008"/>
                    <a:pt x="55647" y="101011"/>
                  </a:cubicBezTo>
                  <a:cubicBezTo>
                    <a:pt x="80695" y="101014"/>
                    <a:pt x="101003" y="80711"/>
                    <a:pt x="101006" y="55662"/>
                  </a:cubicBezTo>
                  <a:cubicBezTo>
                    <a:pt x="101006" y="55658"/>
                    <a:pt x="101006" y="55655"/>
                    <a:pt x="101006" y="55652"/>
                  </a:cubicBezTo>
                  <a:cubicBezTo>
                    <a:pt x="100978" y="30618"/>
                    <a:pt x="80691" y="10331"/>
                    <a:pt x="55657" y="10302"/>
                  </a:cubicBezTo>
                  <a:close/>
                </a:path>
              </a:pathLst>
            </a:custGeom>
            <a:grpFill/>
            <a:ln w="5149"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DCE18975-888D-3E89-3234-81D5D89C59DD}"/>
                </a:ext>
              </a:extLst>
            </p:cNvPr>
            <p:cNvSpPr/>
            <p:nvPr/>
          </p:nvSpPr>
          <p:spPr>
            <a:xfrm>
              <a:off x="2328292" y="993078"/>
              <a:ext cx="217466" cy="217801"/>
            </a:xfrm>
            <a:custGeom>
              <a:avLst/>
              <a:gdLst>
                <a:gd name="connsiteX0" fmla="*/ 5148 w 217466"/>
                <a:gd name="connsiteY0" fmla="*/ 217802 h 217801"/>
                <a:gd name="connsiteX1" fmla="*/ 0 w 217466"/>
                <a:gd name="connsiteY1" fmla="*/ 212652 h 217801"/>
                <a:gd name="connsiteX2" fmla="*/ 1508 w 217466"/>
                <a:gd name="connsiteY2" fmla="*/ 209013 h 217801"/>
                <a:gd name="connsiteX3" fmla="*/ 123592 w 217466"/>
                <a:gd name="connsiteY3" fmla="*/ 86928 h 217801"/>
                <a:gd name="connsiteX4" fmla="*/ 117759 w 217466"/>
                <a:gd name="connsiteY4" fmla="*/ 53926 h 217801"/>
                <a:gd name="connsiteX5" fmla="*/ 119190 w 217466"/>
                <a:gd name="connsiteY5" fmla="*/ 49390 h 217801"/>
                <a:gd name="connsiteX6" fmla="*/ 167098 w 217466"/>
                <a:gd name="connsiteY6" fmla="*/ 1507 h 217801"/>
                <a:gd name="connsiteX7" fmla="*/ 174380 w 217466"/>
                <a:gd name="connsiteY7" fmla="*/ 1509 h 217801"/>
                <a:gd name="connsiteX8" fmla="*/ 175753 w 217466"/>
                <a:gd name="connsiteY8" fmla="*/ 3984 h 217801"/>
                <a:gd name="connsiteX9" fmla="*/ 182930 w 217466"/>
                <a:gd name="connsiteY9" fmla="*/ 34906 h 217801"/>
                <a:gd name="connsiteX10" fmla="*/ 213524 w 217466"/>
                <a:gd name="connsiteY10" fmla="*/ 42269 h 217801"/>
                <a:gd name="connsiteX11" fmla="*/ 217322 w 217466"/>
                <a:gd name="connsiteY11" fmla="*/ 48481 h 217801"/>
                <a:gd name="connsiteX12" fmla="*/ 215990 w 217466"/>
                <a:gd name="connsiteY12" fmla="*/ 50883 h 217801"/>
                <a:gd name="connsiteX13" fmla="*/ 168803 w 217466"/>
                <a:gd name="connsiteY13" fmla="*/ 98935 h 217801"/>
                <a:gd name="connsiteX14" fmla="*/ 164169 w 217466"/>
                <a:gd name="connsiteY14" fmla="*/ 100392 h 217801"/>
                <a:gd name="connsiteX15" fmla="*/ 130826 w 217466"/>
                <a:gd name="connsiteY15" fmla="*/ 94214 h 217801"/>
                <a:gd name="connsiteX16" fmla="*/ 8788 w 217466"/>
                <a:gd name="connsiteY16" fmla="*/ 216293 h 217801"/>
                <a:gd name="connsiteX17" fmla="*/ 5148 w 217466"/>
                <a:gd name="connsiteY17" fmla="*/ 217802 h 217801"/>
                <a:gd name="connsiteX18" fmla="*/ 139692 w 217466"/>
                <a:gd name="connsiteY18" fmla="*/ 85394 h 217801"/>
                <a:gd name="connsiteX19" fmla="*/ 163376 w 217466"/>
                <a:gd name="connsiteY19" fmla="*/ 89765 h 217801"/>
                <a:gd name="connsiteX20" fmla="*/ 202274 w 217466"/>
                <a:gd name="connsiteY20" fmla="*/ 50152 h 217801"/>
                <a:gd name="connsiteX21" fmla="*/ 180238 w 217466"/>
                <a:gd name="connsiteY21" fmla="*/ 44848 h 217801"/>
                <a:gd name="connsiteX22" fmla="*/ 128365 w 217466"/>
                <a:gd name="connsiteY22" fmla="*/ 54775 h 217801"/>
                <a:gd name="connsiteX23" fmla="*/ 132484 w 217466"/>
                <a:gd name="connsiteY23" fmla="*/ 78042 h 217801"/>
                <a:gd name="connsiteX24" fmla="*/ 172978 w 217466"/>
                <a:gd name="connsiteY24" fmla="*/ 37548 h 217801"/>
                <a:gd name="connsiteX25" fmla="*/ 167829 w 217466"/>
                <a:gd name="connsiteY25" fmla="*/ 15321 h 217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17466" h="217801">
                  <a:moveTo>
                    <a:pt x="5148" y="217802"/>
                  </a:moveTo>
                  <a:cubicBezTo>
                    <a:pt x="2304" y="217801"/>
                    <a:pt x="-1" y="215496"/>
                    <a:pt x="0" y="212652"/>
                  </a:cubicBezTo>
                  <a:cubicBezTo>
                    <a:pt x="1" y="211287"/>
                    <a:pt x="543" y="209979"/>
                    <a:pt x="1508" y="209013"/>
                  </a:cubicBezTo>
                  <a:lnTo>
                    <a:pt x="123592" y="86928"/>
                  </a:lnTo>
                  <a:lnTo>
                    <a:pt x="117759" y="53926"/>
                  </a:lnTo>
                  <a:cubicBezTo>
                    <a:pt x="117467" y="52271"/>
                    <a:pt x="118001" y="50577"/>
                    <a:pt x="119190" y="49390"/>
                  </a:cubicBezTo>
                  <a:lnTo>
                    <a:pt x="167098" y="1507"/>
                  </a:lnTo>
                  <a:cubicBezTo>
                    <a:pt x="169109" y="-503"/>
                    <a:pt x="172370" y="-502"/>
                    <a:pt x="174380" y="1509"/>
                  </a:cubicBezTo>
                  <a:cubicBezTo>
                    <a:pt x="175060" y="2189"/>
                    <a:pt x="175535" y="3047"/>
                    <a:pt x="175753" y="3984"/>
                  </a:cubicBezTo>
                  <a:lnTo>
                    <a:pt x="182930" y="34906"/>
                  </a:lnTo>
                  <a:lnTo>
                    <a:pt x="213524" y="42269"/>
                  </a:lnTo>
                  <a:cubicBezTo>
                    <a:pt x="216288" y="42935"/>
                    <a:pt x="217989" y="45717"/>
                    <a:pt x="217322" y="48481"/>
                  </a:cubicBezTo>
                  <a:cubicBezTo>
                    <a:pt x="217104" y="49388"/>
                    <a:pt x="216643" y="50217"/>
                    <a:pt x="215990" y="50883"/>
                  </a:cubicBezTo>
                  <a:lnTo>
                    <a:pt x="168803" y="98935"/>
                  </a:lnTo>
                  <a:cubicBezTo>
                    <a:pt x="167598" y="100165"/>
                    <a:pt x="165860" y="100711"/>
                    <a:pt x="164169" y="100392"/>
                  </a:cubicBezTo>
                  <a:lnTo>
                    <a:pt x="130826" y="94214"/>
                  </a:lnTo>
                  <a:lnTo>
                    <a:pt x="8788" y="216293"/>
                  </a:lnTo>
                  <a:cubicBezTo>
                    <a:pt x="7822" y="217259"/>
                    <a:pt x="6513" y="217801"/>
                    <a:pt x="5148" y="217802"/>
                  </a:cubicBezTo>
                  <a:close/>
                  <a:moveTo>
                    <a:pt x="139692" y="85394"/>
                  </a:moveTo>
                  <a:lnTo>
                    <a:pt x="163376" y="89765"/>
                  </a:lnTo>
                  <a:lnTo>
                    <a:pt x="202274" y="50152"/>
                  </a:lnTo>
                  <a:lnTo>
                    <a:pt x="180238" y="44848"/>
                  </a:lnTo>
                  <a:close/>
                  <a:moveTo>
                    <a:pt x="128365" y="54775"/>
                  </a:moveTo>
                  <a:lnTo>
                    <a:pt x="132484" y="78042"/>
                  </a:lnTo>
                  <a:lnTo>
                    <a:pt x="172978" y="37548"/>
                  </a:lnTo>
                  <a:lnTo>
                    <a:pt x="167829" y="15321"/>
                  </a:lnTo>
                  <a:close/>
                </a:path>
              </a:pathLst>
            </a:custGeom>
            <a:grpFill/>
            <a:ln w="5149" cap="flat">
              <a:noFill/>
              <a:prstDash val="solid"/>
              <a:miter/>
            </a:ln>
          </p:spPr>
          <p:txBody>
            <a:bodyPr rtlCol="0" anchor="ctr"/>
            <a:lstStyle/>
            <a:p>
              <a:endParaRPr lang="en-US"/>
            </a:p>
          </p:txBody>
        </p:sp>
      </p:grpSp>
      <p:sp>
        <p:nvSpPr>
          <p:cNvPr id="22" name="TextBox 21">
            <a:extLst>
              <a:ext uri="{FF2B5EF4-FFF2-40B4-BE49-F238E27FC236}">
                <a16:creationId xmlns:a16="http://schemas.microsoft.com/office/drawing/2014/main" id="{6FEE7B5A-BE96-D3C0-FA98-BC407024630D}"/>
              </a:ext>
            </a:extLst>
          </p:cNvPr>
          <p:cNvSpPr txBox="1"/>
          <p:nvPr/>
        </p:nvSpPr>
        <p:spPr>
          <a:xfrm>
            <a:off x="5608814" y="-25847468"/>
            <a:ext cx="841907"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1</a:t>
            </a:r>
          </a:p>
        </p:txBody>
      </p:sp>
      <p:sp>
        <p:nvSpPr>
          <p:cNvPr id="23" name="TextBox 22">
            <a:extLst>
              <a:ext uri="{FF2B5EF4-FFF2-40B4-BE49-F238E27FC236}">
                <a16:creationId xmlns:a16="http://schemas.microsoft.com/office/drawing/2014/main" id="{7358B802-B290-700D-9B42-35A3906678AE}"/>
              </a:ext>
            </a:extLst>
          </p:cNvPr>
          <p:cNvSpPr txBox="1"/>
          <p:nvPr/>
        </p:nvSpPr>
        <p:spPr>
          <a:xfrm>
            <a:off x="5322994" y="-17675533"/>
            <a:ext cx="841907" cy="1409494"/>
          </a:xfrm>
          <a:prstGeom prst="rect">
            <a:avLst/>
          </a:prstGeom>
          <a:noFill/>
        </p:spPr>
        <p:txBody>
          <a:bodyPr wrap="none" rtlCol="0">
            <a:spAutoFit/>
          </a:bodyPr>
          <a:lstStyle/>
          <a:p>
            <a:pPr algn="l"/>
            <a:r>
              <a:rPr lang="en-US" sz="7005" spc="-691" baseline="0">
                <a:ln/>
                <a:solidFill>
                  <a:srgbClr val="000000"/>
                </a:solidFill>
                <a:latin typeface="Arial"/>
                <a:cs typeface="Arial"/>
                <a:sym typeface="Arial"/>
                <a:rtl val="0"/>
              </a:rPr>
              <a:t>1</a:t>
            </a:r>
          </a:p>
        </p:txBody>
      </p:sp>
      <p:sp>
        <p:nvSpPr>
          <p:cNvPr id="24" name="TextBox 23">
            <a:extLst>
              <a:ext uri="{FF2B5EF4-FFF2-40B4-BE49-F238E27FC236}">
                <a16:creationId xmlns:a16="http://schemas.microsoft.com/office/drawing/2014/main" id="{8B871A45-E11D-4599-E44D-C1E9B91C5562}"/>
              </a:ext>
            </a:extLst>
          </p:cNvPr>
          <p:cNvSpPr txBox="1"/>
          <p:nvPr/>
        </p:nvSpPr>
        <p:spPr>
          <a:xfrm>
            <a:off x="5894634" y="-17675533"/>
            <a:ext cx="841907"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1</a:t>
            </a:r>
          </a:p>
        </p:txBody>
      </p:sp>
      <p:sp>
        <p:nvSpPr>
          <p:cNvPr id="25" name="TextBox 24">
            <a:extLst>
              <a:ext uri="{FF2B5EF4-FFF2-40B4-BE49-F238E27FC236}">
                <a16:creationId xmlns:a16="http://schemas.microsoft.com/office/drawing/2014/main" id="{777A75A2-8575-C5BA-DFF3-0FE075351F3A}"/>
              </a:ext>
            </a:extLst>
          </p:cNvPr>
          <p:cNvSpPr txBox="1"/>
          <p:nvPr/>
        </p:nvSpPr>
        <p:spPr>
          <a:xfrm>
            <a:off x="5278971" y="-9503598"/>
            <a:ext cx="1500934"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21</a:t>
            </a:r>
          </a:p>
        </p:txBody>
      </p:sp>
      <p:sp>
        <p:nvSpPr>
          <p:cNvPr id="28" name="TextBox 27">
            <a:extLst>
              <a:ext uri="{FF2B5EF4-FFF2-40B4-BE49-F238E27FC236}">
                <a16:creationId xmlns:a16="http://schemas.microsoft.com/office/drawing/2014/main" id="{CC23CDC6-A556-43F7-D9E4-4F9498EBDD2C}"/>
              </a:ext>
            </a:extLst>
          </p:cNvPr>
          <p:cNvSpPr txBox="1"/>
          <p:nvPr/>
        </p:nvSpPr>
        <p:spPr>
          <a:xfrm>
            <a:off x="5278971" y="15012207"/>
            <a:ext cx="1500934"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51</a:t>
            </a:r>
          </a:p>
        </p:txBody>
      </p:sp>
      <p:sp>
        <p:nvSpPr>
          <p:cNvPr id="29" name="TextBox 28">
            <a:extLst>
              <a:ext uri="{FF2B5EF4-FFF2-40B4-BE49-F238E27FC236}">
                <a16:creationId xmlns:a16="http://schemas.microsoft.com/office/drawing/2014/main" id="{E6B1D206-C297-41E4-B865-6693B4E94D12}"/>
              </a:ext>
            </a:extLst>
          </p:cNvPr>
          <p:cNvSpPr txBox="1"/>
          <p:nvPr/>
        </p:nvSpPr>
        <p:spPr>
          <a:xfrm>
            <a:off x="5278971" y="23184142"/>
            <a:ext cx="1500934"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61</a:t>
            </a:r>
          </a:p>
        </p:txBody>
      </p:sp>
      <p:sp>
        <p:nvSpPr>
          <p:cNvPr id="30" name="TextBox 29">
            <a:extLst>
              <a:ext uri="{FF2B5EF4-FFF2-40B4-BE49-F238E27FC236}">
                <a16:creationId xmlns:a16="http://schemas.microsoft.com/office/drawing/2014/main" id="{F8EFC631-9CF4-B76A-1F64-1774D34E3B65}"/>
              </a:ext>
            </a:extLst>
          </p:cNvPr>
          <p:cNvSpPr txBox="1"/>
          <p:nvPr/>
        </p:nvSpPr>
        <p:spPr>
          <a:xfrm>
            <a:off x="5278971" y="31356077"/>
            <a:ext cx="1500934"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71</a:t>
            </a:r>
          </a:p>
        </p:txBody>
      </p:sp>
      <p:sp>
        <p:nvSpPr>
          <p:cNvPr id="31" name="TextBox 30">
            <a:extLst>
              <a:ext uri="{FF2B5EF4-FFF2-40B4-BE49-F238E27FC236}">
                <a16:creationId xmlns:a16="http://schemas.microsoft.com/office/drawing/2014/main" id="{7B5DE5B4-1B0B-69BA-DC4D-07D004B1B0C5}"/>
              </a:ext>
            </a:extLst>
          </p:cNvPr>
          <p:cNvSpPr txBox="1"/>
          <p:nvPr/>
        </p:nvSpPr>
        <p:spPr>
          <a:xfrm>
            <a:off x="5278971" y="39528012"/>
            <a:ext cx="1500934"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81</a:t>
            </a:r>
          </a:p>
        </p:txBody>
      </p:sp>
      <p:sp>
        <p:nvSpPr>
          <p:cNvPr id="32" name="TextBox 31">
            <a:extLst>
              <a:ext uri="{FF2B5EF4-FFF2-40B4-BE49-F238E27FC236}">
                <a16:creationId xmlns:a16="http://schemas.microsoft.com/office/drawing/2014/main" id="{04E56AB3-109A-3B6A-73F7-C5188439CFF9}"/>
              </a:ext>
            </a:extLst>
          </p:cNvPr>
          <p:cNvSpPr txBox="1"/>
          <p:nvPr/>
        </p:nvSpPr>
        <p:spPr>
          <a:xfrm>
            <a:off x="5278971" y="47699947"/>
            <a:ext cx="1500934"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91</a:t>
            </a:r>
          </a:p>
        </p:txBody>
      </p:sp>
      <p:sp>
        <p:nvSpPr>
          <p:cNvPr id="33" name="TextBox 32">
            <a:extLst>
              <a:ext uri="{FF2B5EF4-FFF2-40B4-BE49-F238E27FC236}">
                <a16:creationId xmlns:a16="http://schemas.microsoft.com/office/drawing/2014/main" id="{C69C8FD9-C66C-0A78-02D2-D3750DFE0FFB}"/>
              </a:ext>
            </a:extLst>
          </p:cNvPr>
          <p:cNvSpPr txBox="1"/>
          <p:nvPr/>
        </p:nvSpPr>
        <p:spPr>
          <a:xfrm>
            <a:off x="4949062" y="55871882"/>
            <a:ext cx="2159961"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101</a:t>
            </a:r>
          </a:p>
        </p:txBody>
      </p:sp>
      <p:sp>
        <p:nvSpPr>
          <p:cNvPr id="34" name="TextBox 33">
            <a:extLst>
              <a:ext uri="{FF2B5EF4-FFF2-40B4-BE49-F238E27FC236}">
                <a16:creationId xmlns:a16="http://schemas.microsoft.com/office/drawing/2014/main" id="{F2CAF695-4F17-707D-6B44-12257577A0C1}"/>
              </a:ext>
            </a:extLst>
          </p:cNvPr>
          <p:cNvSpPr txBox="1"/>
          <p:nvPr/>
        </p:nvSpPr>
        <p:spPr>
          <a:xfrm>
            <a:off x="5037108" y="64043818"/>
            <a:ext cx="1347248" cy="1409494"/>
          </a:xfrm>
          <a:prstGeom prst="rect">
            <a:avLst/>
          </a:prstGeom>
          <a:noFill/>
        </p:spPr>
        <p:txBody>
          <a:bodyPr wrap="none" rtlCol="0">
            <a:spAutoFit/>
          </a:bodyPr>
          <a:lstStyle/>
          <a:p>
            <a:pPr algn="l"/>
            <a:r>
              <a:rPr lang="en-US" sz="7005" spc="-691" baseline="0">
                <a:ln/>
                <a:solidFill>
                  <a:srgbClr val="000000"/>
                </a:solidFill>
                <a:latin typeface="Arial"/>
                <a:cs typeface="Arial"/>
                <a:sym typeface="Arial"/>
                <a:rtl val="0"/>
              </a:rPr>
              <a:t>11</a:t>
            </a:r>
          </a:p>
        </p:txBody>
      </p:sp>
      <p:sp>
        <p:nvSpPr>
          <p:cNvPr id="35" name="TextBox 34">
            <a:extLst>
              <a:ext uri="{FF2B5EF4-FFF2-40B4-BE49-F238E27FC236}">
                <a16:creationId xmlns:a16="http://schemas.microsoft.com/office/drawing/2014/main" id="{4C5BA82E-C472-FA02-5ABF-B14745E91908}"/>
              </a:ext>
            </a:extLst>
          </p:cNvPr>
          <p:cNvSpPr txBox="1"/>
          <p:nvPr/>
        </p:nvSpPr>
        <p:spPr>
          <a:xfrm>
            <a:off x="6180520" y="64043818"/>
            <a:ext cx="841906"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1</a:t>
            </a:r>
          </a:p>
        </p:txBody>
      </p:sp>
      <p:sp>
        <p:nvSpPr>
          <p:cNvPr id="36" name="TextBox 35">
            <a:extLst>
              <a:ext uri="{FF2B5EF4-FFF2-40B4-BE49-F238E27FC236}">
                <a16:creationId xmlns:a16="http://schemas.microsoft.com/office/drawing/2014/main" id="{1DA5051B-EF35-6F2B-7C55-FD4802987A0A}"/>
              </a:ext>
            </a:extLst>
          </p:cNvPr>
          <p:cNvSpPr txBox="1"/>
          <p:nvPr/>
        </p:nvSpPr>
        <p:spPr>
          <a:xfrm>
            <a:off x="4949062" y="72215753"/>
            <a:ext cx="2159961"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121</a:t>
            </a:r>
          </a:p>
        </p:txBody>
      </p:sp>
      <p:sp>
        <p:nvSpPr>
          <p:cNvPr id="37" name="TextBox 36">
            <a:extLst>
              <a:ext uri="{FF2B5EF4-FFF2-40B4-BE49-F238E27FC236}">
                <a16:creationId xmlns:a16="http://schemas.microsoft.com/office/drawing/2014/main" id="{67D954FB-D23B-2F73-C2A0-AFC30245ED82}"/>
              </a:ext>
            </a:extLst>
          </p:cNvPr>
          <p:cNvSpPr txBox="1"/>
          <p:nvPr/>
        </p:nvSpPr>
        <p:spPr>
          <a:xfrm>
            <a:off x="4949062" y="80387688"/>
            <a:ext cx="2159961"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131</a:t>
            </a:r>
          </a:p>
        </p:txBody>
      </p:sp>
      <p:sp>
        <p:nvSpPr>
          <p:cNvPr id="38" name="TextBox 37">
            <a:extLst>
              <a:ext uri="{FF2B5EF4-FFF2-40B4-BE49-F238E27FC236}">
                <a16:creationId xmlns:a16="http://schemas.microsoft.com/office/drawing/2014/main" id="{55CD03E5-A3C7-F290-4E8F-2207E3B3A1E1}"/>
              </a:ext>
            </a:extLst>
          </p:cNvPr>
          <p:cNvSpPr txBox="1"/>
          <p:nvPr/>
        </p:nvSpPr>
        <p:spPr>
          <a:xfrm>
            <a:off x="4949062" y="88559623"/>
            <a:ext cx="2159961"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141</a:t>
            </a:r>
          </a:p>
        </p:txBody>
      </p:sp>
      <p:sp>
        <p:nvSpPr>
          <p:cNvPr id="40" name="TextBox 39">
            <a:extLst>
              <a:ext uri="{FF2B5EF4-FFF2-40B4-BE49-F238E27FC236}">
                <a16:creationId xmlns:a16="http://schemas.microsoft.com/office/drawing/2014/main" id="{63ACCAF1-6988-3768-62B0-EDE809107752}"/>
              </a:ext>
            </a:extLst>
          </p:cNvPr>
          <p:cNvSpPr txBox="1"/>
          <p:nvPr/>
        </p:nvSpPr>
        <p:spPr>
          <a:xfrm>
            <a:off x="4949062" y="96731558"/>
            <a:ext cx="2159961"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151</a:t>
            </a:r>
          </a:p>
        </p:txBody>
      </p:sp>
      <p:sp>
        <p:nvSpPr>
          <p:cNvPr id="41" name="TextBox 40">
            <a:extLst>
              <a:ext uri="{FF2B5EF4-FFF2-40B4-BE49-F238E27FC236}">
                <a16:creationId xmlns:a16="http://schemas.microsoft.com/office/drawing/2014/main" id="{BF5C691C-611F-D3E0-FB5C-B5A634D2B8FD}"/>
              </a:ext>
            </a:extLst>
          </p:cNvPr>
          <p:cNvSpPr txBox="1"/>
          <p:nvPr/>
        </p:nvSpPr>
        <p:spPr>
          <a:xfrm>
            <a:off x="4949062" y="104903493"/>
            <a:ext cx="2159961"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161</a:t>
            </a:r>
          </a:p>
        </p:txBody>
      </p:sp>
      <p:sp>
        <p:nvSpPr>
          <p:cNvPr id="42" name="TextBox 41">
            <a:extLst>
              <a:ext uri="{FF2B5EF4-FFF2-40B4-BE49-F238E27FC236}">
                <a16:creationId xmlns:a16="http://schemas.microsoft.com/office/drawing/2014/main" id="{2B31ACF3-4134-A251-9DF8-98EE9EBEF093}"/>
              </a:ext>
            </a:extLst>
          </p:cNvPr>
          <p:cNvSpPr txBox="1"/>
          <p:nvPr/>
        </p:nvSpPr>
        <p:spPr>
          <a:xfrm>
            <a:off x="4949062" y="113075428"/>
            <a:ext cx="2159961"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171</a:t>
            </a:r>
          </a:p>
        </p:txBody>
      </p:sp>
      <p:sp>
        <p:nvSpPr>
          <p:cNvPr id="43" name="TextBox 42">
            <a:extLst>
              <a:ext uri="{FF2B5EF4-FFF2-40B4-BE49-F238E27FC236}">
                <a16:creationId xmlns:a16="http://schemas.microsoft.com/office/drawing/2014/main" id="{26327E5F-8346-CC40-3419-0241F3093F2B}"/>
              </a:ext>
            </a:extLst>
          </p:cNvPr>
          <p:cNvSpPr txBox="1"/>
          <p:nvPr/>
        </p:nvSpPr>
        <p:spPr>
          <a:xfrm>
            <a:off x="4949062" y="121247364"/>
            <a:ext cx="2159961"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181</a:t>
            </a:r>
          </a:p>
        </p:txBody>
      </p:sp>
      <p:sp>
        <p:nvSpPr>
          <p:cNvPr id="44" name="TextBox 43">
            <a:extLst>
              <a:ext uri="{FF2B5EF4-FFF2-40B4-BE49-F238E27FC236}">
                <a16:creationId xmlns:a16="http://schemas.microsoft.com/office/drawing/2014/main" id="{1B1F9DDD-441D-265E-9D81-3FA6BF5A47EA}"/>
              </a:ext>
            </a:extLst>
          </p:cNvPr>
          <p:cNvSpPr txBox="1"/>
          <p:nvPr/>
        </p:nvSpPr>
        <p:spPr>
          <a:xfrm>
            <a:off x="4949062" y="129419299"/>
            <a:ext cx="2159961"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191</a:t>
            </a:r>
          </a:p>
        </p:txBody>
      </p:sp>
      <p:sp>
        <p:nvSpPr>
          <p:cNvPr id="45" name="TextBox 44">
            <a:extLst>
              <a:ext uri="{FF2B5EF4-FFF2-40B4-BE49-F238E27FC236}">
                <a16:creationId xmlns:a16="http://schemas.microsoft.com/office/drawing/2014/main" id="{B24F7081-91E5-D491-A69D-8FCC6CBC5F97}"/>
              </a:ext>
            </a:extLst>
          </p:cNvPr>
          <p:cNvSpPr txBox="1"/>
          <p:nvPr/>
        </p:nvSpPr>
        <p:spPr>
          <a:xfrm>
            <a:off x="4949062" y="137591234"/>
            <a:ext cx="2159961"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201</a:t>
            </a:r>
          </a:p>
        </p:txBody>
      </p:sp>
      <p:sp>
        <p:nvSpPr>
          <p:cNvPr id="53" name="TextBox 52">
            <a:extLst>
              <a:ext uri="{FF2B5EF4-FFF2-40B4-BE49-F238E27FC236}">
                <a16:creationId xmlns:a16="http://schemas.microsoft.com/office/drawing/2014/main" id="{58919DB6-AEF9-520B-FA71-4873956B56F7}"/>
              </a:ext>
            </a:extLst>
          </p:cNvPr>
          <p:cNvSpPr txBox="1"/>
          <p:nvPr/>
        </p:nvSpPr>
        <p:spPr>
          <a:xfrm>
            <a:off x="4993085" y="145763169"/>
            <a:ext cx="841907"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2</a:t>
            </a:r>
          </a:p>
        </p:txBody>
      </p:sp>
      <p:sp>
        <p:nvSpPr>
          <p:cNvPr id="55" name="TextBox 54">
            <a:extLst>
              <a:ext uri="{FF2B5EF4-FFF2-40B4-BE49-F238E27FC236}">
                <a16:creationId xmlns:a16="http://schemas.microsoft.com/office/drawing/2014/main" id="{2F0A5490-A04F-A0D3-2988-387153F85383}"/>
              </a:ext>
            </a:extLst>
          </p:cNvPr>
          <p:cNvSpPr txBox="1"/>
          <p:nvPr/>
        </p:nvSpPr>
        <p:spPr>
          <a:xfrm>
            <a:off x="5652837" y="145763169"/>
            <a:ext cx="841907" cy="1409494"/>
          </a:xfrm>
          <a:prstGeom prst="rect">
            <a:avLst/>
          </a:prstGeom>
          <a:noFill/>
        </p:spPr>
        <p:txBody>
          <a:bodyPr wrap="none" rtlCol="0">
            <a:spAutoFit/>
          </a:bodyPr>
          <a:lstStyle/>
          <a:p>
            <a:pPr algn="l"/>
            <a:r>
              <a:rPr lang="en-US" sz="7005" spc="-691" baseline="0">
                <a:ln/>
                <a:solidFill>
                  <a:srgbClr val="000000"/>
                </a:solidFill>
                <a:latin typeface="Arial"/>
                <a:cs typeface="Arial"/>
                <a:sym typeface="Arial"/>
                <a:rtl val="0"/>
              </a:rPr>
              <a:t>1</a:t>
            </a:r>
          </a:p>
        </p:txBody>
      </p:sp>
      <p:sp>
        <p:nvSpPr>
          <p:cNvPr id="56" name="TextBox 55">
            <a:extLst>
              <a:ext uri="{FF2B5EF4-FFF2-40B4-BE49-F238E27FC236}">
                <a16:creationId xmlns:a16="http://schemas.microsoft.com/office/drawing/2014/main" id="{5F3AF8EA-01BA-F875-A2E4-1D54BE47DFE1}"/>
              </a:ext>
            </a:extLst>
          </p:cNvPr>
          <p:cNvSpPr txBox="1"/>
          <p:nvPr/>
        </p:nvSpPr>
        <p:spPr>
          <a:xfrm>
            <a:off x="6224543" y="145763169"/>
            <a:ext cx="841907"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1</a:t>
            </a:r>
          </a:p>
        </p:txBody>
      </p:sp>
      <p:sp>
        <p:nvSpPr>
          <p:cNvPr id="57" name="TextBox 56">
            <a:extLst>
              <a:ext uri="{FF2B5EF4-FFF2-40B4-BE49-F238E27FC236}">
                <a16:creationId xmlns:a16="http://schemas.microsoft.com/office/drawing/2014/main" id="{9C30066C-6A1E-9B85-B0BF-934FCC0746E9}"/>
              </a:ext>
            </a:extLst>
          </p:cNvPr>
          <p:cNvSpPr txBox="1"/>
          <p:nvPr/>
        </p:nvSpPr>
        <p:spPr>
          <a:xfrm>
            <a:off x="4949062" y="153935104"/>
            <a:ext cx="2159961"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221</a:t>
            </a:r>
          </a:p>
        </p:txBody>
      </p:sp>
      <p:sp>
        <p:nvSpPr>
          <p:cNvPr id="58" name="TextBox 57">
            <a:extLst>
              <a:ext uri="{FF2B5EF4-FFF2-40B4-BE49-F238E27FC236}">
                <a16:creationId xmlns:a16="http://schemas.microsoft.com/office/drawing/2014/main" id="{3097B5CC-9B14-DC46-FBA2-BF46A01AAFE2}"/>
              </a:ext>
            </a:extLst>
          </p:cNvPr>
          <p:cNvSpPr txBox="1"/>
          <p:nvPr/>
        </p:nvSpPr>
        <p:spPr>
          <a:xfrm>
            <a:off x="4949062" y="162107039"/>
            <a:ext cx="2159961"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231</a:t>
            </a:r>
          </a:p>
        </p:txBody>
      </p:sp>
      <p:sp>
        <p:nvSpPr>
          <p:cNvPr id="59" name="TextBox 58">
            <a:extLst>
              <a:ext uri="{FF2B5EF4-FFF2-40B4-BE49-F238E27FC236}">
                <a16:creationId xmlns:a16="http://schemas.microsoft.com/office/drawing/2014/main" id="{F138D07A-6BB9-249D-AB98-1786B027A804}"/>
              </a:ext>
            </a:extLst>
          </p:cNvPr>
          <p:cNvSpPr txBox="1"/>
          <p:nvPr/>
        </p:nvSpPr>
        <p:spPr>
          <a:xfrm>
            <a:off x="4949062" y="170278974"/>
            <a:ext cx="2159961"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241</a:t>
            </a:r>
          </a:p>
        </p:txBody>
      </p:sp>
      <p:sp>
        <p:nvSpPr>
          <p:cNvPr id="60" name="TextBox 59">
            <a:extLst>
              <a:ext uri="{FF2B5EF4-FFF2-40B4-BE49-F238E27FC236}">
                <a16:creationId xmlns:a16="http://schemas.microsoft.com/office/drawing/2014/main" id="{57E3B3AD-BEC0-EAD1-06E2-597711B70194}"/>
              </a:ext>
            </a:extLst>
          </p:cNvPr>
          <p:cNvSpPr txBox="1"/>
          <p:nvPr/>
        </p:nvSpPr>
        <p:spPr>
          <a:xfrm>
            <a:off x="4949062" y="178450910"/>
            <a:ext cx="2159961"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251</a:t>
            </a:r>
          </a:p>
        </p:txBody>
      </p:sp>
      <p:sp>
        <p:nvSpPr>
          <p:cNvPr id="61" name="TextBox 60">
            <a:extLst>
              <a:ext uri="{FF2B5EF4-FFF2-40B4-BE49-F238E27FC236}">
                <a16:creationId xmlns:a16="http://schemas.microsoft.com/office/drawing/2014/main" id="{D8AA3C67-3087-9185-07F9-631B62322B15}"/>
              </a:ext>
            </a:extLst>
          </p:cNvPr>
          <p:cNvSpPr txBox="1"/>
          <p:nvPr/>
        </p:nvSpPr>
        <p:spPr>
          <a:xfrm>
            <a:off x="4949062" y="186622845"/>
            <a:ext cx="2159961"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261</a:t>
            </a:r>
          </a:p>
        </p:txBody>
      </p:sp>
      <p:sp>
        <p:nvSpPr>
          <p:cNvPr id="62" name="TextBox 61">
            <a:extLst>
              <a:ext uri="{FF2B5EF4-FFF2-40B4-BE49-F238E27FC236}">
                <a16:creationId xmlns:a16="http://schemas.microsoft.com/office/drawing/2014/main" id="{93A8B40E-0386-84AE-A73F-1F805CD2155A}"/>
              </a:ext>
            </a:extLst>
          </p:cNvPr>
          <p:cNvSpPr txBox="1"/>
          <p:nvPr/>
        </p:nvSpPr>
        <p:spPr>
          <a:xfrm>
            <a:off x="4949062" y="194794780"/>
            <a:ext cx="2159961"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271</a:t>
            </a:r>
          </a:p>
        </p:txBody>
      </p:sp>
      <p:sp>
        <p:nvSpPr>
          <p:cNvPr id="63" name="TextBox 62">
            <a:extLst>
              <a:ext uri="{FF2B5EF4-FFF2-40B4-BE49-F238E27FC236}">
                <a16:creationId xmlns:a16="http://schemas.microsoft.com/office/drawing/2014/main" id="{11F99671-AE64-977C-9D75-E0FB36ED5F98}"/>
              </a:ext>
            </a:extLst>
          </p:cNvPr>
          <p:cNvSpPr txBox="1"/>
          <p:nvPr/>
        </p:nvSpPr>
        <p:spPr>
          <a:xfrm>
            <a:off x="4949062" y="202966715"/>
            <a:ext cx="2159961"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281</a:t>
            </a:r>
          </a:p>
        </p:txBody>
      </p:sp>
      <p:sp>
        <p:nvSpPr>
          <p:cNvPr id="64" name="TextBox 63">
            <a:extLst>
              <a:ext uri="{FF2B5EF4-FFF2-40B4-BE49-F238E27FC236}">
                <a16:creationId xmlns:a16="http://schemas.microsoft.com/office/drawing/2014/main" id="{CC1078E5-D73C-ABBF-A068-CFA1C00112B2}"/>
              </a:ext>
            </a:extLst>
          </p:cNvPr>
          <p:cNvSpPr txBox="1"/>
          <p:nvPr/>
        </p:nvSpPr>
        <p:spPr>
          <a:xfrm>
            <a:off x="4949062" y="211138650"/>
            <a:ext cx="2159961"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291</a:t>
            </a:r>
          </a:p>
        </p:txBody>
      </p:sp>
      <p:grpSp>
        <p:nvGrpSpPr>
          <p:cNvPr id="67" name="Graphic 19">
            <a:extLst>
              <a:ext uri="{FF2B5EF4-FFF2-40B4-BE49-F238E27FC236}">
                <a16:creationId xmlns:a16="http://schemas.microsoft.com/office/drawing/2014/main" id="{C1E8F751-169D-C1FC-CF22-AA318DE4280E}"/>
              </a:ext>
            </a:extLst>
          </p:cNvPr>
          <p:cNvGrpSpPr/>
          <p:nvPr/>
        </p:nvGrpSpPr>
        <p:grpSpPr>
          <a:xfrm>
            <a:off x="926217" y="3913572"/>
            <a:ext cx="370111" cy="209810"/>
            <a:chOff x="3770886" y="2110945"/>
            <a:chExt cx="4650160" cy="2636108"/>
          </a:xfrm>
          <a:solidFill>
            <a:schemeClr val="accent2"/>
          </a:solidFill>
        </p:grpSpPr>
        <p:sp>
          <p:nvSpPr>
            <p:cNvPr id="68" name="Freeform: Shape 67">
              <a:extLst>
                <a:ext uri="{FF2B5EF4-FFF2-40B4-BE49-F238E27FC236}">
                  <a16:creationId xmlns:a16="http://schemas.microsoft.com/office/drawing/2014/main" id="{9DAB598F-4BBB-984E-596E-30CCB79B3E88}"/>
                </a:ext>
              </a:extLst>
            </p:cNvPr>
            <p:cNvSpPr/>
            <p:nvPr/>
          </p:nvSpPr>
          <p:spPr>
            <a:xfrm>
              <a:off x="3770886" y="2110945"/>
              <a:ext cx="4650160" cy="2636108"/>
            </a:xfrm>
            <a:custGeom>
              <a:avLst/>
              <a:gdLst>
                <a:gd name="connsiteX0" fmla="*/ 2325113 w 4650160"/>
                <a:gd name="connsiteY0" fmla="*/ 2636108 h 2636108"/>
                <a:gd name="connsiteX1" fmla="*/ 33017 w 4650160"/>
                <a:gd name="connsiteY1" fmla="*/ 1359243 h 2636108"/>
                <a:gd name="connsiteX2" fmla="*/ 0 w 4650160"/>
                <a:gd name="connsiteY2" fmla="*/ 1318054 h 2636108"/>
                <a:gd name="connsiteX3" fmla="*/ 32951 w 4650160"/>
                <a:gd name="connsiteY3" fmla="*/ 1276865 h 2636108"/>
                <a:gd name="connsiteX4" fmla="*/ 2325113 w 4650160"/>
                <a:gd name="connsiteY4" fmla="*/ 0 h 2636108"/>
                <a:gd name="connsiteX5" fmla="*/ 4617209 w 4650160"/>
                <a:gd name="connsiteY5" fmla="*/ 1276865 h 2636108"/>
                <a:gd name="connsiteX6" fmla="*/ 4650161 w 4650160"/>
                <a:gd name="connsiteY6" fmla="*/ 1318054 h 2636108"/>
                <a:gd name="connsiteX7" fmla="*/ 4617209 w 4650160"/>
                <a:gd name="connsiteY7" fmla="*/ 1359243 h 2636108"/>
                <a:gd name="connsiteX8" fmla="*/ 2325113 w 4650160"/>
                <a:gd name="connsiteY8" fmla="*/ 2636108 h 2636108"/>
                <a:gd name="connsiteX9" fmla="*/ 170754 w 4650160"/>
                <a:gd name="connsiteY9" fmla="*/ 1318054 h 2636108"/>
                <a:gd name="connsiteX10" fmla="*/ 2325113 w 4650160"/>
                <a:gd name="connsiteY10" fmla="*/ 2504303 h 2636108"/>
                <a:gd name="connsiteX11" fmla="*/ 4479473 w 4650160"/>
                <a:gd name="connsiteY11" fmla="*/ 1318054 h 2636108"/>
                <a:gd name="connsiteX12" fmla="*/ 2325113 w 4650160"/>
                <a:gd name="connsiteY12" fmla="*/ 131805 h 2636108"/>
                <a:gd name="connsiteX13" fmla="*/ 170754 w 4650160"/>
                <a:gd name="connsiteY13" fmla="*/ 1318054 h 2636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650160" h="2636108">
                  <a:moveTo>
                    <a:pt x="2325113" y="2636108"/>
                  </a:moveTo>
                  <a:cubicBezTo>
                    <a:pt x="1070326" y="2636108"/>
                    <a:pt x="74800" y="1411438"/>
                    <a:pt x="33017" y="1359243"/>
                  </a:cubicBezTo>
                  <a:lnTo>
                    <a:pt x="0" y="1318054"/>
                  </a:lnTo>
                  <a:lnTo>
                    <a:pt x="32951" y="1276865"/>
                  </a:lnTo>
                  <a:cubicBezTo>
                    <a:pt x="74800" y="1224670"/>
                    <a:pt x="1070326" y="0"/>
                    <a:pt x="2325113" y="0"/>
                  </a:cubicBezTo>
                  <a:cubicBezTo>
                    <a:pt x="3579901" y="0"/>
                    <a:pt x="4575427" y="1224670"/>
                    <a:pt x="4617209" y="1276865"/>
                  </a:cubicBezTo>
                  <a:lnTo>
                    <a:pt x="4650161" y="1318054"/>
                  </a:lnTo>
                  <a:lnTo>
                    <a:pt x="4617209" y="1359243"/>
                  </a:lnTo>
                  <a:cubicBezTo>
                    <a:pt x="4575427" y="1411438"/>
                    <a:pt x="3579901" y="2636108"/>
                    <a:pt x="2325113" y="2636108"/>
                  </a:cubicBezTo>
                  <a:close/>
                  <a:moveTo>
                    <a:pt x="170754" y="1318054"/>
                  </a:moveTo>
                  <a:cubicBezTo>
                    <a:pt x="356468" y="1531908"/>
                    <a:pt x="1259862" y="2504303"/>
                    <a:pt x="2325113" y="2504303"/>
                  </a:cubicBezTo>
                  <a:cubicBezTo>
                    <a:pt x="3391419" y="2504303"/>
                    <a:pt x="4293891" y="1532106"/>
                    <a:pt x="4479473" y="1318054"/>
                  </a:cubicBezTo>
                  <a:cubicBezTo>
                    <a:pt x="4293759" y="1104200"/>
                    <a:pt x="3390365" y="131805"/>
                    <a:pt x="2325113" y="131805"/>
                  </a:cubicBezTo>
                  <a:cubicBezTo>
                    <a:pt x="1258808" y="131805"/>
                    <a:pt x="356336" y="1104002"/>
                    <a:pt x="170754" y="1318054"/>
                  </a:cubicBezTo>
                  <a:close/>
                </a:path>
              </a:pathLst>
            </a:custGeom>
            <a:grpFill/>
            <a:ln w="65903"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9C74F028-99B7-D3C6-8B5F-FC1434EB2409}"/>
                </a:ext>
              </a:extLst>
            </p:cNvPr>
            <p:cNvSpPr/>
            <p:nvPr/>
          </p:nvSpPr>
          <p:spPr>
            <a:xfrm>
              <a:off x="5173362" y="2506362"/>
              <a:ext cx="1845275" cy="1845275"/>
            </a:xfrm>
            <a:custGeom>
              <a:avLst/>
              <a:gdLst>
                <a:gd name="connsiteX0" fmla="*/ 922638 w 1845275"/>
                <a:gd name="connsiteY0" fmla="*/ 1845276 h 1845275"/>
                <a:gd name="connsiteX1" fmla="*/ 0 w 1845275"/>
                <a:gd name="connsiteY1" fmla="*/ 922638 h 1845275"/>
                <a:gd name="connsiteX2" fmla="*/ 922638 w 1845275"/>
                <a:gd name="connsiteY2" fmla="*/ 0 h 1845275"/>
                <a:gd name="connsiteX3" fmla="*/ 1845276 w 1845275"/>
                <a:gd name="connsiteY3" fmla="*/ 922638 h 1845275"/>
                <a:gd name="connsiteX4" fmla="*/ 922638 w 1845275"/>
                <a:gd name="connsiteY4" fmla="*/ 1845276 h 1845275"/>
                <a:gd name="connsiteX5" fmla="*/ 922638 w 1845275"/>
                <a:gd name="connsiteY5" fmla="*/ 131805 h 1845275"/>
                <a:gd name="connsiteX6" fmla="*/ 131805 w 1845275"/>
                <a:gd name="connsiteY6" fmla="*/ 922638 h 1845275"/>
                <a:gd name="connsiteX7" fmla="*/ 922638 w 1845275"/>
                <a:gd name="connsiteY7" fmla="*/ 1713470 h 1845275"/>
                <a:gd name="connsiteX8" fmla="*/ 1713470 w 1845275"/>
                <a:gd name="connsiteY8" fmla="*/ 922638 h 1845275"/>
                <a:gd name="connsiteX9" fmla="*/ 922638 w 1845275"/>
                <a:gd name="connsiteY9" fmla="*/ 131805 h 184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45275" h="1845275">
                  <a:moveTo>
                    <a:pt x="922638" y="1845276"/>
                  </a:moveTo>
                  <a:cubicBezTo>
                    <a:pt x="413078" y="1845276"/>
                    <a:pt x="0" y="1432197"/>
                    <a:pt x="0" y="922638"/>
                  </a:cubicBezTo>
                  <a:cubicBezTo>
                    <a:pt x="0" y="413078"/>
                    <a:pt x="413078" y="0"/>
                    <a:pt x="922638" y="0"/>
                  </a:cubicBezTo>
                  <a:cubicBezTo>
                    <a:pt x="1432197" y="0"/>
                    <a:pt x="1845276" y="413078"/>
                    <a:pt x="1845276" y="922638"/>
                  </a:cubicBezTo>
                  <a:cubicBezTo>
                    <a:pt x="1844696" y="1431954"/>
                    <a:pt x="1431954" y="1844696"/>
                    <a:pt x="922638" y="1845276"/>
                  </a:cubicBezTo>
                  <a:close/>
                  <a:moveTo>
                    <a:pt x="922638" y="131805"/>
                  </a:moveTo>
                  <a:cubicBezTo>
                    <a:pt x="485874" y="131805"/>
                    <a:pt x="131805" y="485874"/>
                    <a:pt x="131805" y="922638"/>
                  </a:cubicBezTo>
                  <a:cubicBezTo>
                    <a:pt x="131805" y="1359401"/>
                    <a:pt x="485874" y="1713470"/>
                    <a:pt x="922638" y="1713470"/>
                  </a:cubicBezTo>
                  <a:cubicBezTo>
                    <a:pt x="1359401" y="1713470"/>
                    <a:pt x="1713470" y="1359401"/>
                    <a:pt x="1713470" y="922638"/>
                  </a:cubicBezTo>
                  <a:cubicBezTo>
                    <a:pt x="1712963" y="486085"/>
                    <a:pt x="1359191" y="132313"/>
                    <a:pt x="922638" y="131805"/>
                  </a:cubicBezTo>
                  <a:close/>
                </a:path>
              </a:pathLst>
            </a:custGeom>
            <a:grpFill/>
            <a:ln w="65903" cap="flat">
              <a:noFill/>
              <a:prstDash val="solid"/>
              <a:miter/>
            </a:ln>
          </p:spPr>
          <p:txBody>
            <a:bodyPr rtlCol="0" anchor="ctr"/>
            <a:lstStyle/>
            <a:p>
              <a:endParaRPr lang="en-US"/>
            </a:p>
          </p:txBody>
        </p:sp>
      </p:grpSp>
    </p:spTree>
    <p:extLst>
      <p:ext uri="{BB962C8B-B14F-4D97-AF65-F5344CB8AC3E}">
        <p14:creationId xmlns:p14="http://schemas.microsoft.com/office/powerpoint/2010/main" val="10965300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C531AA-39C0-8355-E180-F191CF1A9576}"/>
            </a:ext>
          </a:extLst>
        </p:cNvPr>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92A106A7-0DB5-492F-FFB1-45CA6D08C96F}"/>
              </a:ext>
            </a:extLst>
          </p:cNvPr>
          <p:cNvSpPr/>
          <p:nvPr/>
        </p:nvSpPr>
        <p:spPr>
          <a:xfrm>
            <a:off x="644833" y="1497289"/>
            <a:ext cx="10902336" cy="573616"/>
          </a:xfrm>
          <a:prstGeom prst="roundRect">
            <a:avLst>
              <a:gd name="adj" fmla="val 21358"/>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4">
            <a:extLst>
              <a:ext uri="{FF2B5EF4-FFF2-40B4-BE49-F238E27FC236}">
                <a16:creationId xmlns:a16="http://schemas.microsoft.com/office/drawing/2014/main" id="{0C52461B-59F0-9462-2F49-0049D647FFE7}"/>
              </a:ext>
            </a:extLst>
          </p:cNvPr>
          <p:cNvSpPr txBox="1">
            <a:spLocks/>
          </p:cNvSpPr>
          <p:nvPr/>
        </p:nvSpPr>
        <p:spPr>
          <a:xfrm>
            <a:off x="526302" y="542926"/>
            <a:ext cx="11030698"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pc="-150">
                <a:solidFill>
                  <a:schemeClr val="accent1"/>
                </a:solidFill>
                <a:latin typeface="Onest" pitchFamily="2" charset="0"/>
              </a:rPr>
              <a:t>What’s Next</a:t>
            </a:r>
            <a:r>
              <a:rPr lang="en-US" spc="-150">
                <a:solidFill>
                  <a:schemeClr val="accent2"/>
                </a:solidFill>
                <a:latin typeface="Onest" pitchFamily="2" charset="0"/>
              </a:rPr>
              <a:t>.</a:t>
            </a:r>
          </a:p>
        </p:txBody>
      </p:sp>
      <p:sp>
        <p:nvSpPr>
          <p:cNvPr id="12" name="Title 4">
            <a:extLst>
              <a:ext uri="{FF2B5EF4-FFF2-40B4-BE49-F238E27FC236}">
                <a16:creationId xmlns:a16="http://schemas.microsoft.com/office/drawing/2014/main" id="{684A2F29-FB6C-97BB-17C4-E78CB7C14971}"/>
              </a:ext>
            </a:extLst>
          </p:cNvPr>
          <p:cNvSpPr txBox="1">
            <a:spLocks/>
          </p:cNvSpPr>
          <p:nvPr/>
        </p:nvSpPr>
        <p:spPr>
          <a:xfrm>
            <a:off x="526301" y="285750"/>
            <a:ext cx="2797002"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1600">
                <a:solidFill>
                  <a:schemeClr val="accent2"/>
                </a:solidFill>
                <a:latin typeface="Onest ExtraBold" pitchFamily="2" charset="0"/>
              </a:rPr>
              <a:t>PIPELINE</a:t>
            </a:r>
            <a:endParaRPr kumimoji="0" lang="en-US" sz="1600" b="0" i="0" u="none" strike="noStrike" kern="1200" cap="none" spc="0" normalizeH="0" baseline="0" noProof="0">
              <a:ln>
                <a:noFill/>
              </a:ln>
              <a:solidFill>
                <a:schemeClr val="accent2"/>
              </a:solidFill>
              <a:effectLst/>
              <a:uLnTx/>
              <a:uFillTx/>
              <a:latin typeface="Onest ExtraBold" pitchFamily="2" charset="0"/>
            </a:endParaRPr>
          </a:p>
        </p:txBody>
      </p:sp>
      <p:graphicFrame>
        <p:nvGraphicFramePr>
          <p:cNvPr id="5" name="Table 4">
            <a:extLst>
              <a:ext uri="{FF2B5EF4-FFF2-40B4-BE49-F238E27FC236}">
                <a16:creationId xmlns:a16="http://schemas.microsoft.com/office/drawing/2014/main" id="{D73A14A7-2140-9B6D-0409-6F09942681AB}"/>
              </a:ext>
            </a:extLst>
          </p:cNvPr>
          <p:cNvGraphicFramePr>
            <a:graphicFrameLocks noGrp="1"/>
          </p:cNvGraphicFramePr>
          <p:nvPr>
            <p:extLst>
              <p:ext uri="{D42A27DB-BD31-4B8C-83A1-F6EECF244321}">
                <p14:modId xmlns:p14="http://schemas.microsoft.com/office/powerpoint/2010/main" val="1300969979"/>
              </p:ext>
            </p:extLst>
          </p:nvPr>
        </p:nvGraphicFramePr>
        <p:xfrm>
          <a:off x="644832" y="1320159"/>
          <a:ext cx="10902336" cy="4729092"/>
        </p:xfrm>
        <a:graphic>
          <a:graphicData uri="http://schemas.openxmlformats.org/drawingml/2006/table">
            <a:tbl>
              <a:tblPr firstRow="1" bandRow="1">
                <a:tableStyleId>{5C22544A-7EE6-4342-B048-85BDC9FD1C3A}</a:tableStyleId>
              </a:tblPr>
              <a:tblGrid>
                <a:gridCol w="2725584">
                  <a:extLst>
                    <a:ext uri="{9D8B030D-6E8A-4147-A177-3AD203B41FA5}">
                      <a16:colId xmlns:a16="http://schemas.microsoft.com/office/drawing/2014/main" val="3211737043"/>
                    </a:ext>
                  </a:extLst>
                </a:gridCol>
                <a:gridCol w="2725584">
                  <a:extLst>
                    <a:ext uri="{9D8B030D-6E8A-4147-A177-3AD203B41FA5}">
                      <a16:colId xmlns:a16="http://schemas.microsoft.com/office/drawing/2014/main" val="314579898"/>
                    </a:ext>
                  </a:extLst>
                </a:gridCol>
                <a:gridCol w="2725584">
                  <a:extLst>
                    <a:ext uri="{9D8B030D-6E8A-4147-A177-3AD203B41FA5}">
                      <a16:colId xmlns:a16="http://schemas.microsoft.com/office/drawing/2014/main" val="3599384637"/>
                    </a:ext>
                  </a:extLst>
                </a:gridCol>
                <a:gridCol w="2725584">
                  <a:extLst>
                    <a:ext uri="{9D8B030D-6E8A-4147-A177-3AD203B41FA5}">
                      <a16:colId xmlns:a16="http://schemas.microsoft.com/office/drawing/2014/main" val="3231787872"/>
                    </a:ext>
                  </a:extLst>
                </a:gridCol>
              </a:tblGrid>
              <a:tr h="788182">
                <a:tc>
                  <a:txBody>
                    <a:bodyPr/>
                    <a:lstStyle/>
                    <a:p>
                      <a:endParaRPr lang="en-US" sz="1400">
                        <a:solidFill>
                          <a:schemeClr val="bg1"/>
                        </a:solidFill>
                        <a:latin typeface="Onest" panose="020B0604020202020204" charset="0"/>
                      </a:endParaRPr>
                    </a:p>
                  </a:txBody>
                  <a:tcPr marB="182880" anchor="b">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l"/>
                      <a:r>
                        <a:rPr lang="en-US" sz="1600" b="0">
                          <a:solidFill>
                            <a:schemeClr val="bg1"/>
                          </a:solidFill>
                          <a:latin typeface="Onest" panose="020B0604020202020204" charset="0"/>
                        </a:rPr>
                        <a:t>2024</a:t>
                      </a:r>
                    </a:p>
                  </a:txBody>
                  <a:tcPr marB="18288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l"/>
                      <a:r>
                        <a:rPr lang="en-US" sz="1600" b="0">
                          <a:solidFill>
                            <a:schemeClr val="bg1"/>
                          </a:solidFill>
                          <a:latin typeface="Onest" panose="020B0604020202020204" charset="0"/>
                        </a:rPr>
                        <a:t>2025</a:t>
                      </a:r>
                    </a:p>
                  </a:txBody>
                  <a:tcPr marB="18288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l"/>
                      <a:r>
                        <a:rPr lang="en-US" sz="1600" b="0">
                          <a:solidFill>
                            <a:schemeClr val="bg1"/>
                          </a:solidFill>
                          <a:latin typeface="Onest" panose="020B0604020202020204" charset="0"/>
                        </a:rPr>
                        <a:t>2026</a:t>
                      </a:r>
                    </a:p>
                  </a:txBody>
                  <a:tcPr marB="18288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2712823"/>
                  </a:ext>
                </a:extLst>
              </a:tr>
              <a:tr h="788182">
                <a:tc>
                  <a:txBody>
                    <a:bodyPr/>
                    <a:lstStyle/>
                    <a:p>
                      <a:r>
                        <a:rPr lang="en-US" sz="1400">
                          <a:solidFill>
                            <a:schemeClr val="accent1"/>
                          </a:solidFill>
                          <a:latin typeface="Onest" panose="020B0604020202020204" charset="0"/>
                        </a:rPr>
                        <a:t>Enter the title of the topic that is going to be achieved</a:t>
                      </a:r>
                    </a:p>
                  </a:txBody>
                  <a:tcPr marR="182880" anchor="ctr">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accent6"/>
                          </a:solidFill>
                          <a:latin typeface="Onest" panose="020B0604020202020204" charset="0"/>
                        </a:rPr>
                        <a:t>Briefly explain about the achievement in two to three lines</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accent6"/>
                          </a:solidFill>
                          <a:latin typeface="Onest" panose="020B0604020202020204" charset="0"/>
                        </a:rPr>
                        <a:t>Briefly explain about the achievement in two to three lines</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accent6"/>
                          </a:solidFill>
                          <a:latin typeface="Onest" panose="020B0604020202020204" charset="0"/>
                        </a:rPr>
                        <a:t>Briefly explain about the achievement in two to three lines</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45317314"/>
                  </a:ext>
                </a:extLst>
              </a:tr>
              <a:tr h="7881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chemeClr val="accent1"/>
                          </a:solidFill>
                          <a:latin typeface="Onest" panose="020B0604020202020204" charset="0"/>
                        </a:rPr>
                        <a:t>Enter the title of the topic that is going to be achieved</a:t>
                      </a:r>
                    </a:p>
                  </a:txBody>
                  <a:tcPr marR="182880" anchor="ctr">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accent6"/>
                          </a:solidFill>
                          <a:latin typeface="Onest" panose="020B0604020202020204" charset="0"/>
                        </a:rPr>
                        <a:t>Briefly explain about the achievement in two to three lines</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accent6"/>
                          </a:solidFill>
                          <a:latin typeface="Onest" panose="020B0604020202020204" charset="0"/>
                        </a:rPr>
                        <a:t>Briefly explain about the achievement in two to three lines</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accent6"/>
                          </a:solidFill>
                          <a:latin typeface="Onest" panose="020B0604020202020204" charset="0"/>
                        </a:rPr>
                        <a:t>Briefly explain about the achievement in two to three lines</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6303743"/>
                  </a:ext>
                </a:extLst>
              </a:tr>
              <a:tr h="7881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chemeClr val="accent1"/>
                          </a:solidFill>
                          <a:latin typeface="Onest" panose="020B0604020202020204" charset="0"/>
                        </a:rPr>
                        <a:t>Enter the title of the topic that is going to be achieved</a:t>
                      </a:r>
                    </a:p>
                  </a:txBody>
                  <a:tcPr marR="182880" anchor="ctr">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accent6"/>
                          </a:solidFill>
                          <a:latin typeface="Onest" panose="020B0604020202020204" charset="0"/>
                        </a:rPr>
                        <a:t>Briefly explain about the achievement in two to three lines</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accent6"/>
                          </a:solidFill>
                          <a:latin typeface="Onest" panose="020B0604020202020204" charset="0"/>
                        </a:rPr>
                        <a:t>Briefly explain about the achievement in two to three lines</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accent6"/>
                          </a:solidFill>
                          <a:latin typeface="Onest" panose="020B0604020202020204" charset="0"/>
                        </a:rPr>
                        <a:t>Briefly explain about the achievement in two to three lines</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69295667"/>
                  </a:ext>
                </a:extLst>
              </a:tr>
              <a:tr h="7881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chemeClr val="accent1"/>
                          </a:solidFill>
                          <a:latin typeface="Onest" panose="020B0604020202020204" charset="0"/>
                        </a:rPr>
                        <a:t>Enter the title of the topic that is going to be achieved</a:t>
                      </a:r>
                    </a:p>
                  </a:txBody>
                  <a:tcPr marR="182880" anchor="ctr">
                    <a:lnL w="12700" cmpd="sng">
                      <a:noFill/>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accent6"/>
                          </a:solidFill>
                          <a:latin typeface="Onest" panose="020B0604020202020204" charset="0"/>
                        </a:rPr>
                        <a:t>Briefly explain about the achievement in two to three lines</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accent6"/>
                          </a:solidFill>
                          <a:latin typeface="Onest" panose="020B0604020202020204" charset="0"/>
                        </a:rPr>
                        <a:t>Briefly explain about the achievement in two to three lines</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accent6"/>
                          </a:solidFill>
                          <a:latin typeface="Onest" panose="020B0604020202020204" charset="0"/>
                        </a:rPr>
                        <a:t>Briefly explain about the achievement in two to three lines</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38049556"/>
                  </a:ext>
                </a:extLst>
              </a:tr>
              <a:tr h="7881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chemeClr val="accent1"/>
                          </a:solidFill>
                          <a:latin typeface="Onest" panose="020B0604020202020204" charset="0"/>
                        </a:rPr>
                        <a:t>Enter the title of the topic that is going to be achieved</a:t>
                      </a:r>
                    </a:p>
                  </a:txBody>
                  <a:tcPr marR="182880" anchor="ctr">
                    <a:lnL w="12700" cmpd="sng">
                      <a:noFill/>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accent6"/>
                          </a:solidFill>
                          <a:latin typeface="Onest" panose="020B0604020202020204" charset="0"/>
                        </a:rPr>
                        <a:t>Briefly explain about the achievement in two to three lines</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accent6"/>
                          </a:solidFill>
                          <a:latin typeface="Onest" panose="020B0604020202020204" charset="0"/>
                        </a:rPr>
                        <a:t>Briefly explain about the achievement in two to three lines</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accent6"/>
                          </a:solidFill>
                          <a:latin typeface="Onest" panose="020B0604020202020204" charset="0"/>
                        </a:rPr>
                        <a:t>Briefly explain about the achievement in two to three lines</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5836914"/>
                  </a:ext>
                </a:extLst>
              </a:tr>
            </a:tbl>
          </a:graphicData>
        </a:graphic>
      </p:graphicFrame>
    </p:spTree>
    <p:extLst>
      <p:ext uri="{BB962C8B-B14F-4D97-AF65-F5344CB8AC3E}">
        <p14:creationId xmlns:p14="http://schemas.microsoft.com/office/powerpoint/2010/main" val="22240328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9C9061-59D1-6718-4732-4FF27129AAB4}"/>
            </a:ext>
          </a:extLst>
        </p:cNvPr>
        <p:cNvGrpSpPr/>
        <p:nvPr/>
      </p:nvGrpSpPr>
      <p:grpSpPr>
        <a:xfrm>
          <a:off x="0" y="0"/>
          <a:ext cx="0" cy="0"/>
          <a:chOff x="0" y="0"/>
          <a:chExt cx="0" cy="0"/>
        </a:xfrm>
      </p:grpSpPr>
      <p:cxnSp>
        <p:nvCxnSpPr>
          <p:cNvPr id="20" name="Straight Arrow Connector 19">
            <a:extLst>
              <a:ext uri="{FF2B5EF4-FFF2-40B4-BE49-F238E27FC236}">
                <a16:creationId xmlns:a16="http://schemas.microsoft.com/office/drawing/2014/main" id="{31580011-41CD-5DC0-82BF-AD0356338728}"/>
              </a:ext>
            </a:extLst>
          </p:cNvPr>
          <p:cNvCxnSpPr>
            <a:cxnSpLocks/>
          </p:cNvCxnSpPr>
          <p:nvPr/>
        </p:nvCxnSpPr>
        <p:spPr>
          <a:xfrm>
            <a:off x="0" y="2653643"/>
            <a:ext cx="869750" cy="0"/>
          </a:xfrm>
          <a:prstGeom prst="straightConnector1">
            <a:avLst/>
          </a:prstGeom>
          <a:ln w="19050" cap="rnd">
            <a:solidFill>
              <a:schemeClr val="accent5">
                <a:lumMod val="75000"/>
              </a:schemeClr>
            </a:solidFill>
            <a:prstDash val="solid"/>
            <a:round/>
            <a:headEnd type="none"/>
            <a:tailEnd type="none" w="med" len="med"/>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5F9BBADA-F792-3AB9-5146-386EDDDA8BA4}"/>
              </a:ext>
            </a:extLst>
          </p:cNvPr>
          <p:cNvCxnSpPr>
            <a:cxnSpLocks/>
          </p:cNvCxnSpPr>
          <p:nvPr/>
        </p:nvCxnSpPr>
        <p:spPr>
          <a:xfrm>
            <a:off x="1215914" y="2653643"/>
            <a:ext cx="10976086" cy="0"/>
          </a:xfrm>
          <a:prstGeom prst="straightConnector1">
            <a:avLst/>
          </a:prstGeom>
          <a:ln w="34925" cap="rnd">
            <a:solidFill>
              <a:schemeClr val="accent5">
                <a:lumMod val="75000"/>
              </a:schemeClr>
            </a:solidFill>
            <a:prstDash val="sysDot"/>
            <a:round/>
            <a:headEnd type="none"/>
            <a:tailEnd type="none" w="med" len="med"/>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07BCCD54-09F2-96E7-8669-99833FCDFE6D}"/>
              </a:ext>
            </a:extLst>
          </p:cNvPr>
          <p:cNvGrpSpPr/>
          <p:nvPr/>
        </p:nvGrpSpPr>
        <p:grpSpPr>
          <a:xfrm>
            <a:off x="2886397" y="2501723"/>
            <a:ext cx="303839" cy="303839"/>
            <a:chOff x="3895437" y="3357914"/>
            <a:chExt cx="493335" cy="493335"/>
          </a:xfrm>
          <a:solidFill>
            <a:schemeClr val="accent5"/>
          </a:solidFill>
        </p:grpSpPr>
        <p:sp>
          <p:nvSpPr>
            <p:cNvPr id="17" name="Oval 16">
              <a:extLst>
                <a:ext uri="{FF2B5EF4-FFF2-40B4-BE49-F238E27FC236}">
                  <a16:creationId xmlns:a16="http://schemas.microsoft.com/office/drawing/2014/main" id="{75D6C021-DBEB-BB9B-983F-C712B80AF508}"/>
                </a:ext>
              </a:extLst>
            </p:cNvPr>
            <p:cNvSpPr/>
            <p:nvPr/>
          </p:nvSpPr>
          <p:spPr>
            <a:xfrm>
              <a:off x="3895437" y="3357914"/>
              <a:ext cx="493335" cy="493335"/>
            </a:xfrm>
            <a:prstGeom prst="ellipse">
              <a:avLst/>
            </a:prstGeom>
            <a:grp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Google Shape;1277;g2b08d52bb4d_0_560">
              <a:extLst>
                <a:ext uri="{FF2B5EF4-FFF2-40B4-BE49-F238E27FC236}">
                  <a16:creationId xmlns:a16="http://schemas.microsoft.com/office/drawing/2014/main" id="{00A776DA-7804-A43C-2795-5E178D2282C9}"/>
                </a:ext>
              </a:extLst>
            </p:cNvPr>
            <p:cNvSpPr/>
            <p:nvPr/>
          </p:nvSpPr>
          <p:spPr>
            <a:xfrm rot="16200000">
              <a:off x="4032814" y="3532418"/>
              <a:ext cx="218581" cy="144325"/>
            </a:xfrm>
            <a:custGeom>
              <a:avLst/>
              <a:gdLst/>
              <a:ahLst/>
              <a:cxnLst/>
              <a:rect l="l" t="t" r="r" b="b"/>
              <a:pathLst>
                <a:path w="213039" h="116203" extrusionOk="0">
                  <a:moveTo>
                    <a:pt x="99675" y="113368"/>
                  </a:moveTo>
                  <a:cubicBezTo>
                    <a:pt x="101491" y="115184"/>
                    <a:pt x="103954" y="116204"/>
                    <a:pt x="106522" y="116204"/>
                  </a:cubicBezTo>
                  <a:cubicBezTo>
                    <a:pt x="109090" y="116204"/>
                    <a:pt x="111554" y="115183"/>
                    <a:pt x="113369" y="113367"/>
                  </a:cubicBezTo>
                  <a:lnTo>
                    <a:pt x="210203" y="16531"/>
                  </a:lnTo>
                  <a:cubicBezTo>
                    <a:pt x="213985" y="12749"/>
                    <a:pt x="213985" y="6618"/>
                    <a:pt x="210203" y="2836"/>
                  </a:cubicBezTo>
                  <a:cubicBezTo>
                    <a:pt x="206422" y="-945"/>
                    <a:pt x="200290" y="-945"/>
                    <a:pt x="196508" y="2836"/>
                  </a:cubicBezTo>
                  <a:lnTo>
                    <a:pt x="106522" y="92825"/>
                  </a:lnTo>
                  <a:lnTo>
                    <a:pt x="16531" y="2836"/>
                  </a:lnTo>
                  <a:cubicBezTo>
                    <a:pt x="12750" y="-945"/>
                    <a:pt x="6618" y="-945"/>
                    <a:pt x="2836" y="2836"/>
                  </a:cubicBezTo>
                  <a:cubicBezTo>
                    <a:pt x="-945" y="6618"/>
                    <a:pt x="-945" y="12749"/>
                    <a:pt x="2836" y="16531"/>
                  </a:cubicBezTo>
                  <a:lnTo>
                    <a:pt x="99675" y="113368"/>
                  </a:lnTo>
                  <a:close/>
                </a:path>
              </a:pathLst>
            </a:custGeom>
            <a:solidFill>
              <a:schemeClr val="accent2"/>
            </a:solidFill>
            <a:ln w="15875" cap="flat" cmpd="sng">
              <a:solidFill>
                <a:schemeClr val="accent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bg1"/>
                </a:solidFill>
                <a:latin typeface="Roboto"/>
                <a:ea typeface="Roboto"/>
                <a:cs typeface="Roboto"/>
                <a:sym typeface="Roboto"/>
              </a:endParaRPr>
            </a:p>
          </p:txBody>
        </p:sp>
      </p:grpSp>
      <p:sp>
        <p:nvSpPr>
          <p:cNvPr id="6" name="Title 4">
            <a:extLst>
              <a:ext uri="{FF2B5EF4-FFF2-40B4-BE49-F238E27FC236}">
                <a16:creationId xmlns:a16="http://schemas.microsoft.com/office/drawing/2014/main" id="{D66A211A-570E-35D4-D3E7-0F5F2DC97DD7}"/>
              </a:ext>
            </a:extLst>
          </p:cNvPr>
          <p:cNvSpPr txBox="1">
            <a:spLocks/>
          </p:cNvSpPr>
          <p:nvPr/>
        </p:nvSpPr>
        <p:spPr>
          <a:xfrm>
            <a:off x="526302" y="542926"/>
            <a:ext cx="11030698"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pc="-150">
                <a:solidFill>
                  <a:schemeClr val="accent1"/>
                </a:solidFill>
                <a:latin typeface="Onest" pitchFamily="2" charset="0"/>
              </a:rPr>
              <a:t>What’s Next</a:t>
            </a:r>
            <a:r>
              <a:rPr lang="en-US" spc="-150">
                <a:solidFill>
                  <a:schemeClr val="accent2"/>
                </a:solidFill>
                <a:latin typeface="Onest" pitchFamily="2" charset="0"/>
              </a:rPr>
              <a:t>.</a:t>
            </a:r>
          </a:p>
        </p:txBody>
      </p:sp>
      <p:sp>
        <p:nvSpPr>
          <p:cNvPr id="7" name="Oval 6">
            <a:extLst>
              <a:ext uri="{FF2B5EF4-FFF2-40B4-BE49-F238E27FC236}">
                <a16:creationId xmlns:a16="http://schemas.microsoft.com/office/drawing/2014/main" id="{18F32D48-97D7-E643-ECE5-FD9AA7231B20}"/>
              </a:ext>
            </a:extLst>
          </p:cNvPr>
          <p:cNvSpPr/>
          <p:nvPr/>
        </p:nvSpPr>
        <p:spPr>
          <a:xfrm>
            <a:off x="651993" y="2116816"/>
            <a:ext cx="1065365" cy="1065439"/>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atin typeface="Onest" panose="020B0604020202020204" charset="0"/>
              </a:rPr>
              <a:t>2024</a:t>
            </a:r>
          </a:p>
        </p:txBody>
      </p:sp>
      <p:sp>
        <p:nvSpPr>
          <p:cNvPr id="11" name="Oval 10">
            <a:extLst>
              <a:ext uri="{FF2B5EF4-FFF2-40B4-BE49-F238E27FC236}">
                <a16:creationId xmlns:a16="http://schemas.microsoft.com/office/drawing/2014/main" id="{D5370035-5343-29A5-2161-0D6A0BEC99C8}"/>
              </a:ext>
            </a:extLst>
          </p:cNvPr>
          <p:cNvSpPr/>
          <p:nvPr/>
        </p:nvSpPr>
        <p:spPr>
          <a:xfrm>
            <a:off x="4359275" y="2116816"/>
            <a:ext cx="1065365" cy="1065439"/>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atin typeface="Onest" panose="020B0604020202020204" charset="0"/>
              </a:rPr>
              <a:t>2025</a:t>
            </a:r>
          </a:p>
        </p:txBody>
      </p:sp>
      <p:sp>
        <p:nvSpPr>
          <p:cNvPr id="14" name="Oval 13">
            <a:extLst>
              <a:ext uri="{FF2B5EF4-FFF2-40B4-BE49-F238E27FC236}">
                <a16:creationId xmlns:a16="http://schemas.microsoft.com/office/drawing/2014/main" id="{23CA4564-9FF8-F736-1980-0A3F9ACDD5B1}"/>
              </a:ext>
            </a:extLst>
          </p:cNvPr>
          <p:cNvSpPr/>
          <p:nvPr/>
        </p:nvSpPr>
        <p:spPr>
          <a:xfrm>
            <a:off x="8085138" y="2116816"/>
            <a:ext cx="1065365" cy="1065439"/>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atin typeface="Onest" panose="020B0604020202020204" charset="0"/>
              </a:rPr>
              <a:t>2026</a:t>
            </a:r>
          </a:p>
        </p:txBody>
      </p:sp>
      <p:sp>
        <p:nvSpPr>
          <p:cNvPr id="22" name="TextBox 21">
            <a:extLst>
              <a:ext uri="{FF2B5EF4-FFF2-40B4-BE49-F238E27FC236}">
                <a16:creationId xmlns:a16="http://schemas.microsoft.com/office/drawing/2014/main" id="{1D1A0AB5-12E4-A908-148F-2FD81F8DABA8}"/>
              </a:ext>
            </a:extLst>
          </p:cNvPr>
          <p:cNvSpPr txBox="1"/>
          <p:nvPr/>
        </p:nvSpPr>
        <p:spPr>
          <a:xfrm>
            <a:off x="545965" y="3366017"/>
            <a:ext cx="2702060" cy="925959"/>
          </a:xfrm>
          <a:prstGeom prst="rect">
            <a:avLst/>
          </a:prstGeom>
          <a:noFill/>
        </p:spPr>
        <p:txBody>
          <a:bodyPr wrap="square" rtlCol="0">
            <a:spAutoFit/>
          </a:bodyPr>
          <a:lstStyle/>
          <a:p>
            <a:pPr>
              <a:lnSpc>
                <a:spcPct val="90000"/>
              </a:lnSpc>
              <a:spcAft>
                <a:spcPts val="1200"/>
              </a:spcAft>
            </a:pPr>
            <a:r>
              <a:rPr lang="en-US" sz="1200">
                <a:solidFill>
                  <a:schemeClr val="accent6"/>
                </a:solidFill>
                <a:latin typeface="Onest" pitchFamily="2" charset="0"/>
              </a:rPr>
              <a:t>Explain about the accomplishment in the year mentioned. It can be in three to four lines. Do not add lot of context as it can make the slide look text heavy and congested.</a:t>
            </a:r>
          </a:p>
        </p:txBody>
      </p:sp>
      <p:sp>
        <p:nvSpPr>
          <p:cNvPr id="38" name="TextBox 37">
            <a:extLst>
              <a:ext uri="{FF2B5EF4-FFF2-40B4-BE49-F238E27FC236}">
                <a16:creationId xmlns:a16="http://schemas.microsoft.com/office/drawing/2014/main" id="{A5526244-E1E0-290B-D7DF-1CCA4A54408A}"/>
              </a:ext>
            </a:extLst>
          </p:cNvPr>
          <p:cNvSpPr txBox="1"/>
          <p:nvPr/>
        </p:nvSpPr>
        <p:spPr>
          <a:xfrm>
            <a:off x="4260715" y="3366017"/>
            <a:ext cx="2702060" cy="925959"/>
          </a:xfrm>
          <a:prstGeom prst="rect">
            <a:avLst/>
          </a:prstGeom>
          <a:noFill/>
        </p:spPr>
        <p:txBody>
          <a:bodyPr wrap="square" rtlCol="0">
            <a:spAutoFit/>
          </a:bodyPr>
          <a:lstStyle/>
          <a:p>
            <a:pPr>
              <a:lnSpc>
                <a:spcPct val="90000"/>
              </a:lnSpc>
              <a:spcAft>
                <a:spcPts val="1200"/>
              </a:spcAft>
            </a:pPr>
            <a:r>
              <a:rPr lang="en-US" sz="1200">
                <a:solidFill>
                  <a:schemeClr val="accent6"/>
                </a:solidFill>
                <a:latin typeface="Onest" pitchFamily="2" charset="0"/>
              </a:rPr>
              <a:t>Explain about the accomplishment in the year mentioned. It can be in three to four lines. Do not add lot of context as it can make the slide look text heavy and congested.</a:t>
            </a:r>
          </a:p>
        </p:txBody>
      </p:sp>
      <p:sp>
        <p:nvSpPr>
          <p:cNvPr id="39" name="TextBox 38">
            <a:extLst>
              <a:ext uri="{FF2B5EF4-FFF2-40B4-BE49-F238E27FC236}">
                <a16:creationId xmlns:a16="http://schemas.microsoft.com/office/drawing/2014/main" id="{37F0B02D-7587-3FEB-55FA-8656E87AB49A}"/>
              </a:ext>
            </a:extLst>
          </p:cNvPr>
          <p:cNvSpPr txBox="1"/>
          <p:nvPr/>
        </p:nvSpPr>
        <p:spPr>
          <a:xfrm>
            <a:off x="7994515" y="3366017"/>
            <a:ext cx="2702060" cy="925959"/>
          </a:xfrm>
          <a:prstGeom prst="rect">
            <a:avLst/>
          </a:prstGeom>
          <a:noFill/>
        </p:spPr>
        <p:txBody>
          <a:bodyPr wrap="square" rtlCol="0">
            <a:spAutoFit/>
          </a:bodyPr>
          <a:lstStyle/>
          <a:p>
            <a:pPr>
              <a:lnSpc>
                <a:spcPct val="90000"/>
              </a:lnSpc>
              <a:spcAft>
                <a:spcPts val="1200"/>
              </a:spcAft>
            </a:pPr>
            <a:r>
              <a:rPr lang="en-US" sz="1200">
                <a:solidFill>
                  <a:schemeClr val="accent6"/>
                </a:solidFill>
                <a:latin typeface="Onest" pitchFamily="2" charset="0"/>
              </a:rPr>
              <a:t>Explain about the accomplishment in the year mentioned. It can be in three to four lines. Do not add lot of context as it can make the slide look text heavy and congested.</a:t>
            </a:r>
          </a:p>
        </p:txBody>
      </p:sp>
      <p:grpSp>
        <p:nvGrpSpPr>
          <p:cNvPr id="40" name="Group 39">
            <a:extLst>
              <a:ext uri="{FF2B5EF4-FFF2-40B4-BE49-F238E27FC236}">
                <a16:creationId xmlns:a16="http://schemas.microsoft.com/office/drawing/2014/main" id="{B4F90EAD-61CA-F956-ECC6-B1598834A1C1}"/>
              </a:ext>
            </a:extLst>
          </p:cNvPr>
          <p:cNvGrpSpPr/>
          <p:nvPr/>
        </p:nvGrpSpPr>
        <p:grpSpPr>
          <a:xfrm>
            <a:off x="6602969" y="2501723"/>
            <a:ext cx="303839" cy="303839"/>
            <a:chOff x="3895437" y="3357914"/>
            <a:chExt cx="493335" cy="493335"/>
          </a:xfrm>
          <a:solidFill>
            <a:schemeClr val="accent5"/>
          </a:solidFill>
        </p:grpSpPr>
        <p:sp>
          <p:nvSpPr>
            <p:cNvPr id="41" name="Oval 40">
              <a:extLst>
                <a:ext uri="{FF2B5EF4-FFF2-40B4-BE49-F238E27FC236}">
                  <a16:creationId xmlns:a16="http://schemas.microsoft.com/office/drawing/2014/main" id="{0A223DB5-E766-3575-F865-A3EEE643333B}"/>
                </a:ext>
              </a:extLst>
            </p:cNvPr>
            <p:cNvSpPr/>
            <p:nvPr/>
          </p:nvSpPr>
          <p:spPr>
            <a:xfrm>
              <a:off x="3895437" y="3357914"/>
              <a:ext cx="493335" cy="493335"/>
            </a:xfrm>
            <a:prstGeom prst="ellipse">
              <a:avLst/>
            </a:prstGeom>
            <a:grp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Google Shape;1277;g2b08d52bb4d_0_560">
              <a:extLst>
                <a:ext uri="{FF2B5EF4-FFF2-40B4-BE49-F238E27FC236}">
                  <a16:creationId xmlns:a16="http://schemas.microsoft.com/office/drawing/2014/main" id="{0E99DA20-E794-5FC0-1485-7C755158E459}"/>
                </a:ext>
              </a:extLst>
            </p:cNvPr>
            <p:cNvSpPr/>
            <p:nvPr/>
          </p:nvSpPr>
          <p:spPr>
            <a:xfrm rot="16200000">
              <a:off x="4032814" y="3532418"/>
              <a:ext cx="218581" cy="144325"/>
            </a:xfrm>
            <a:custGeom>
              <a:avLst/>
              <a:gdLst/>
              <a:ahLst/>
              <a:cxnLst/>
              <a:rect l="l" t="t" r="r" b="b"/>
              <a:pathLst>
                <a:path w="213039" h="116203" extrusionOk="0">
                  <a:moveTo>
                    <a:pt x="99675" y="113368"/>
                  </a:moveTo>
                  <a:cubicBezTo>
                    <a:pt x="101491" y="115184"/>
                    <a:pt x="103954" y="116204"/>
                    <a:pt x="106522" y="116204"/>
                  </a:cubicBezTo>
                  <a:cubicBezTo>
                    <a:pt x="109090" y="116204"/>
                    <a:pt x="111554" y="115183"/>
                    <a:pt x="113369" y="113367"/>
                  </a:cubicBezTo>
                  <a:lnTo>
                    <a:pt x="210203" y="16531"/>
                  </a:lnTo>
                  <a:cubicBezTo>
                    <a:pt x="213985" y="12749"/>
                    <a:pt x="213985" y="6618"/>
                    <a:pt x="210203" y="2836"/>
                  </a:cubicBezTo>
                  <a:cubicBezTo>
                    <a:pt x="206422" y="-945"/>
                    <a:pt x="200290" y="-945"/>
                    <a:pt x="196508" y="2836"/>
                  </a:cubicBezTo>
                  <a:lnTo>
                    <a:pt x="106522" y="92825"/>
                  </a:lnTo>
                  <a:lnTo>
                    <a:pt x="16531" y="2836"/>
                  </a:lnTo>
                  <a:cubicBezTo>
                    <a:pt x="12750" y="-945"/>
                    <a:pt x="6618" y="-945"/>
                    <a:pt x="2836" y="2836"/>
                  </a:cubicBezTo>
                  <a:cubicBezTo>
                    <a:pt x="-945" y="6618"/>
                    <a:pt x="-945" y="12749"/>
                    <a:pt x="2836" y="16531"/>
                  </a:cubicBezTo>
                  <a:lnTo>
                    <a:pt x="99675" y="113368"/>
                  </a:lnTo>
                  <a:close/>
                </a:path>
              </a:pathLst>
            </a:custGeom>
            <a:solidFill>
              <a:schemeClr val="accent2"/>
            </a:solidFill>
            <a:ln w="15875" cap="flat" cmpd="sng">
              <a:solidFill>
                <a:schemeClr val="accent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bg1"/>
                </a:solidFill>
                <a:latin typeface="Roboto"/>
                <a:ea typeface="Roboto"/>
                <a:cs typeface="Roboto"/>
                <a:sym typeface="Roboto"/>
              </a:endParaRPr>
            </a:p>
          </p:txBody>
        </p:sp>
      </p:grpSp>
      <p:grpSp>
        <p:nvGrpSpPr>
          <p:cNvPr id="43" name="Group 42">
            <a:extLst>
              <a:ext uri="{FF2B5EF4-FFF2-40B4-BE49-F238E27FC236}">
                <a16:creationId xmlns:a16="http://schemas.microsoft.com/office/drawing/2014/main" id="{D2CF6C87-0BD1-EA99-472A-D0E1676E4FB7}"/>
              </a:ext>
            </a:extLst>
          </p:cNvPr>
          <p:cNvGrpSpPr/>
          <p:nvPr/>
        </p:nvGrpSpPr>
        <p:grpSpPr>
          <a:xfrm>
            <a:off x="10443612" y="2501723"/>
            <a:ext cx="303839" cy="303839"/>
            <a:chOff x="3895437" y="3357914"/>
            <a:chExt cx="493335" cy="493335"/>
          </a:xfrm>
          <a:solidFill>
            <a:schemeClr val="accent5"/>
          </a:solidFill>
        </p:grpSpPr>
        <p:sp>
          <p:nvSpPr>
            <p:cNvPr id="44" name="Oval 43">
              <a:extLst>
                <a:ext uri="{FF2B5EF4-FFF2-40B4-BE49-F238E27FC236}">
                  <a16:creationId xmlns:a16="http://schemas.microsoft.com/office/drawing/2014/main" id="{9A6B429F-F278-DC0F-520D-92EF120AA309}"/>
                </a:ext>
              </a:extLst>
            </p:cNvPr>
            <p:cNvSpPr/>
            <p:nvPr/>
          </p:nvSpPr>
          <p:spPr>
            <a:xfrm>
              <a:off x="3895437" y="3357914"/>
              <a:ext cx="493335" cy="493335"/>
            </a:xfrm>
            <a:prstGeom prst="ellipse">
              <a:avLst/>
            </a:prstGeom>
            <a:grp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Google Shape;1277;g2b08d52bb4d_0_560">
              <a:extLst>
                <a:ext uri="{FF2B5EF4-FFF2-40B4-BE49-F238E27FC236}">
                  <a16:creationId xmlns:a16="http://schemas.microsoft.com/office/drawing/2014/main" id="{61C28B9E-077D-5DFE-14C5-6EF0101FED28}"/>
                </a:ext>
              </a:extLst>
            </p:cNvPr>
            <p:cNvSpPr/>
            <p:nvPr/>
          </p:nvSpPr>
          <p:spPr>
            <a:xfrm rot="16200000">
              <a:off x="4032814" y="3532418"/>
              <a:ext cx="218581" cy="144325"/>
            </a:xfrm>
            <a:custGeom>
              <a:avLst/>
              <a:gdLst/>
              <a:ahLst/>
              <a:cxnLst/>
              <a:rect l="l" t="t" r="r" b="b"/>
              <a:pathLst>
                <a:path w="213039" h="116203" extrusionOk="0">
                  <a:moveTo>
                    <a:pt x="99675" y="113368"/>
                  </a:moveTo>
                  <a:cubicBezTo>
                    <a:pt x="101491" y="115184"/>
                    <a:pt x="103954" y="116204"/>
                    <a:pt x="106522" y="116204"/>
                  </a:cubicBezTo>
                  <a:cubicBezTo>
                    <a:pt x="109090" y="116204"/>
                    <a:pt x="111554" y="115183"/>
                    <a:pt x="113369" y="113367"/>
                  </a:cubicBezTo>
                  <a:lnTo>
                    <a:pt x="210203" y="16531"/>
                  </a:lnTo>
                  <a:cubicBezTo>
                    <a:pt x="213985" y="12749"/>
                    <a:pt x="213985" y="6618"/>
                    <a:pt x="210203" y="2836"/>
                  </a:cubicBezTo>
                  <a:cubicBezTo>
                    <a:pt x="206422" y="-945"/>
                    <a:pt x="200290" y="-945"/>
                    <a:pt x="196508" y="2836"/>
                  </a:cubicBezTo>
                  <a:lnTo>
                    <a:pt x="106522" y="92825"/>
                  </a:lnTo>
                  <a:lnTo>
                    <a:pt x="16531" y="2836"/>
                  </a:lnTo>
                  <a:cubicBezTo>
                    <a:pt x="12750" y="-945"/>
                    <a:pt x="6618" y="-945"/>
                    <a:pt x="2836" y="2836"/>
                  </a:cubicBezTo>
                  <a:cubicBezTo>
                    <a:pt x="-945" y="6618"/>
                    <a:pt x="-945" y="12749"/>
                    <a:pt x="2836" y="16531"/>
                  </a:cubicBezTo>
                  <a:lnTo>
                    <a:pt x="99675" y="113368"/>
                  </a:lnTo>
                  <a:close/>
                </a:path>
              </a:pathLst>
            </a:custGeom>
            <a:solidFill>
              <a:schemeClr val="accent2"/>
            </a:solidFill>
            <a:ln w="15875" cap="flat" cmpd="sng">
              <a:solidFill>
                <a:schemeClr val="accent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bg1"/>
                </a:solidFill>
                <a:latin typeface="Roboto"/>
                <a:ea typeface="Roboto"/>
                <a:cs typeface="Roboto"/>
                <a:sym typeface="Roboto"/>
              </a:endParaRPr>
            </a:p>
          </p:txBody>
        </p:sp>
      </p:grpSp>
      <p:sp>
        <p:nvSpPr>
          <p:cNvPr id="50" name="Rectangle: Rounded Corners 49">
            <a:extLst>
              <a:ext uri="{FF2B5EF4-FFF2-40B4-BE49-F238E27FC236}">
                <a16:creationId xmlns:a16="http://schemas.microsoft.com/office/drawing/2014/main" id="{D5057ECE-A940-9A91-EB2E-D0B50B27DAE0}"/>
              </a:ext>
            </a:extLst>
          </p:cNvPr>
          <p:cNvSpPr/>
          <p:nvPr/>
        </p:nvSpPr>
        <p:spPr>
          <a:xfrm>
            <a:off x="641349" y="4450090"/>
            <a:ext cx="2447762" cy="702479"/>
          </a:xfrm>
          <a:prstGeom prst="roundRect">
            <a:avLst>
              <a:gd name="adj" fmla="val 9484"/>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137160" tIns="182880" rIns="137160" bIns="182880" rtlCol="0" anchor="t"/>
          <a:lstStyle/>
          <a:p>
            <a:r>
              <a:rPr lang="en-US" sz="1200">
                <a:solidFill>
                  <a:schemeClr val="accent1"/>
                </a:solidFill>
                <a:latin typeface="Onest" panose="020B0604020202020204" charset="0"/>
              </a:rPr>
              <a:t>Mention any point that needs to be highlighted</a:t>
            </a:r>
          </a:p>
        </p:txBody>
      </p:sp>
      <p:sp>
        <p:nvSpPr>
          <p:cNvPr id="55" name="Rectangle: Rounded Corners 54">
            <a:extLst>
              <a:ext uri="{FF2B5EF4-FFF2-40B4-BE49-F238E27FC236}">
                <a16:creationId xmlns:a16="http://schemas.microsoft.com/office/drawing/2014/main" id="{2CD1C1D4-F978-D88A-602B-7D3EBCBFC156}"/>
              </a:ext>
            </a:extLst>
          </p:cNvPr>
          <p:cNvSpPr/>
          <p:nvPr/>
        </p:nvSpPr>
        <p:spPr>
          <a:xfrm>
            <a:off x="4359275" y="4450090"/>
            <a:ext cx="2447762" cy="702479"/>
          </a:xfrm>
          <a:prstGeom prst="roundRect">
            <a:avLst>
              <a:gd name="adj" fmla="val 9484"/>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137160" tIns="182880" rIns="137160" bIns="182880" rtlCol="0" anchor="t"/>
          <a:lstStyle/>
          <a:p>
            <a:r>
              <a:rPr lang="en-US" sz="1200">
                <a:solidFill>
                  <a:schemeClr val="accent1"/>
                </a:solidFill>
                <a:latin typeface="Onest" panose="020B0604020202020204" charset="0"/>
              </a:rPr>
              <a:t>Mention any point that needs to be highlighted</a:t>
            </a:r>
          </a:p>
        </p:txBody>
      </p:sp>
      <p:sp>
        <p:nvSpPr>
          <p:cNvPr id="56" name="Rectangle: Rounded Corners 55">
            <a:extLst>
              <a:ext uri="{FF2B5EF4-FFF2-40B4-BE49-F238E27FC236}">
                <a16:creationId xmlns:a16="http://schemas.microsoft.com/office/drawing/2014/main" id="{CD55278A-B27D-2C54-22CA-5810D22472AE}"/>
              </a:ext>
            </a:extLst>
          </p:cNvPr>
          <p:cNvSpPr/>
          <p:nvPr/>
        </p:nvSpPr>
        <p:spPr>
          <a:xfrm>
            <a:off x="8077201" y="4450090"/>
            <a:ext cx="2447762" cy="702479"/>
          </a:xfrm>
          <a:prstGeom prst="roundRect">
            <a:avLst>
              <a:gd name="adj" fmla="val 9484"/>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137160" tIns="182880" rIns="137160" bIns="182880" rtlCol="0" anchor="t"/>
          <a:lstStyle/>
          <a:p>
            <a:r>
              <a:rPr lang="en-US" sz="1200">
                <a:solidFill>
                  <a:schemeClr val="accent1"/>
                </a:solidFill>
                <a:latin typeface="Onest" panose="020B0604020202020204" charset="0"/>
              </a:rPr>
              <a:t>Mention any point that needs to be highlighted</a:t>
            </a:r>
          </a:p>
        </p:txBody>
      </p:sp>
      <p:sp>
        <p:nvSpPr>
          <p:cNvPr id="4" name="Title 4">
            <a:extLst>
              <a:ext uri="{FF2B5EF4-FFF2-40B4-BE49-F238E27FC236}">
                <a16:creationId xmlns:a16="http://schemas.microsoft.com/office/drawing/2014/main" id="{32B24242-C515-9B99-1384-4C6F808B39D3}"/>
              </a:ext>
            </a:extLst>
          </p:cNvPr>
          <p:cNvSpPr txBox="1">
            <a:spLocks/>
          </p:cNvSpPr>
          <p:nvPr/>
        </p:nvSpPr>
        <p:spPr>
          <a:xfrm>
            <a:off x="526301" y="285750"/>
            <a:ext cx="2797002"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1600">
                <a:solidFill>
                  <a:schemeClr val="accent2"/>
                </a:solidFill>
                <a:latin typeface="Onest ExtraBold" pitchFamily="2" charset="0"/>
              </a:rPr>
              <a:t>PIPELINE</a:t>
            </a:r>
            <a:endParaRPr kumimoji="0" lang="en-US" sz="1600" b="0" i="0" u="none" strike="noStrike" kern="1200" cap="none" spc="0" normalizeH="0" baseline="0" noProof="0">
              <a:ln>
                <a:noFill/>
              </a:ln>
              <a:solidFill>
                <a:schemeClr val="accent2"/>
              </a:solidFill>
              <a:effectLst/>
              <a:uLnTx/>
              <a:uFillTx/>
              <a:latin typeface="Onest ExtraBold" pitchFamily="2" charset="0"/>
            </a:endParaRPr>
          </a:p>
        </p:txBody>
      </p:sp>
    </p:spTree>
    <p:extLst>
      <p:ext uri="{BB962C8B-B14F-4D97-AF65-F5344CB8AC3E}">
        <p14:creationId xmlns:p14="http://schemas.microsoft.com/office/powerpoint/2010/main" val="19651091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3BE51F-8AA2-047E-BBF2-2DE7AEBCC5FB}"/>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6C9BACB-94E2-567E-A61B-D7E6E59C368E}"/>
              </a:ext>
            </a:extLst>
          </p:cNvPr>
          <p:cNvSpPr/>
          <p:nvPr/>
        </p:nvSpPr>
        <p:spPr>
          <a:xfrm>
            <a:off x="0" y="0"/>
            <a:ext cx="12192000" cy="6858000"/>
          </a:xfrm>
          <a:prstGeom prst="roundRect">
            <a:avLst>
              <a:gd name="adj" fmla="val 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4">
            <a:extLst>
              <a:ext uri="{FF2B5EF4-FFF2-40B4-BE49-F238E27FC236}">
                <a16:creationId xmlns:a16="http://schemas.microsoft.com/office/drawing/2014/main" id="{C38C32D8-34E5-FD03-563A-40025043FE9D}"/>
              </a:ext>
            </a:extLst>
          </p:cNvPr>
          <p:cNvSpPr txBox="1">
            <a:spLocks/>
          </p:cNvSpPr>
          <p:nvPr/>
        </p:nvSpPr>
        <p:spPr>
          <a:xfrm>
            <a:off x="3608439" y="5579733"/>
            <a:ext cx="4975122" cy="765834"/>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600"/>
              </a:spcAft>
              <a:buClrTx/>
              <a:buSzTx/>
              <a:buFontTx/>
              <a:buNone/>
              <a:tabLst/>
              <a:defRPr/>
            </a:pPr>
            <a:r>
              <a:rPr lang="en-US" sz="2000">
                <a:solidFill>
                  <a:schemeClr val="accent1"/>
                </a:solidFill>
                <a:latin typeface="Onest" pitchFamily="2" charset="0"/>
              </a:rPr>
              <a:t>Founder Name</a:t>
            </a:r>
          </a:p>
          <a:p>
            <a:pPr marL="0" marR="0" lvl="0" indent="0" algn="ctr" defTabSz="914400" rtl="0" eaLnBrk="1" fontAlgn="auto" latinLnBrk="0" hangingPunct="1">
              <a:lnSpc>
                <a:spcPct val="100000"/>
              </a:lnSpc>
              <a:spcBef>
                <a:spcPct val="0"/>
              </a:spcBef>
              <a:spcAft>
                <a:spcPts val="600"/>
              </a:spcAft>
              <a:buClrTx/>
              <a:buSzTx/>
              <a:buFontTx/>
              <a:buNone/>
              <a:tabLst/>
              <a:defRPr/>
            </a:pPr>
            <a:r>
              <a:rPr lang="en-US" sz="1600">
                <a:solidFill>
                  <a:schemeClr val="accent2"/>
                </a:solidFill>
                <a:latin typeface="Onest" pitchFamily="2" charset="0"/>
              </a:rPr>
              <a:t>johndoe@gmail.com   </a:t>
            </a:r>
            <a:r>
              <a:rPr kumimoji="0" lang="en-US" sz="1600" b="0" i="0" u="none" strike="noStrike" kern="1200" cap="none" normalizeH="0" baseline="0" noProof="0">
                <a:ln>
                  <a:noFill/>
                </a:ln>
                <a:solidFill>
                  <a:schemeClr val="accent2"/>
                </a:solidFill>
                <a:effectLst/>
                <a:uLnTx/>
                <a:uFillTx/>
                <a:latin typeface="Onest" pitchFamily="2" charset="0"/>
              </a:rPr>
              <a:t>|    +14845691841</a:t>
            </a:r>
          </a:p>
        </p:txBody>
      </p:sp>
      <p:grpSp>
        <p:nvGrpSpPr>
          <p:cNvPr id="24" name="Group 23">
            <a:extLst>
              <a:ext uri="{FF2B5EF4-FFF2-40B4-BE49-F238E27FC236}">
                <a16:creationId xmlns:a16="http://schemas.microsoft.com/office/drawing/2014/main" id="{35313B10-1CDD-B940-F583-793836C6A3D4}"/>
              </a:ext>
            </a:extLst>
          </p:cNvPr>
          <p:cNvGrpSpPr/>
          <p:nvPr/>
        </p:nvGrpSpPr>
        <p:grpSpPr>
          <a:xfrm>
            <a:off x="4990806" y="2201086"/>
            <a:ext cx="2210393" cy="488139"/>
            <a:chOff x="496108" y="6508131"/>
            <a:chExt cx="868118" cy="191713"/>
          </a:xfrm>
        </p:grpSpPr>
        <p:sp>
          <p:nvSpPr>
            <p:cNvPr id="25" name="Freeform: Shape 24">
              <a:extLst>
                <a:ext uri="{FF2B5EF4-FFF2-40B4-BE49-F238E27FC236}">
                  <a16:creationId xmlns:a16="http://schemas.microsoft.com/office/drawing/2014/main" id="{EC4A3A3A-5FF6-BF10-8AD1-C94861B2142B}"/>
                </a:ext>
              </a:extLst>
            </p:cNvPr>
            <p:cNvSpPr/>
            <p:nvPr/>
          </p:nvSpPr>
          <p:spPr>
            <a:xfrm>
              <a:off x="528655" y="6609052"/>
              <a:ext cx="167270" cy="90792"/>
            </a:xfrm>
            <a:custGeom>
              <a:avLst/>
              <a:gdLst>
                <a:gd name="connsiteX0" fmla="*/ 21159 w 167270"/>
                <a:gd name="connsiteY0" fmla="*/ 90286 h 90792"/>
                <a:gd name="connsiteX1" fmla="*/ 0 w 167270"/>
                <a:gd name="connsiteY1" fmla="*/ 53637 h 90792"/>
                <a:gd name="connsiteX2" fmla="*/ 31053 w 167270"/>
                <a:gd name="connsiteY2" fmla="*/ 0 h 90792"/>
                <a:gd name="connsiteX3" fmla="*/ 50785 w 167270"/>
                <a:gd name="connsiteY3" fmla="*/ 34180 h 90792"/>
                <a:gd name="connsiteX4" fmla="*/ 167271 w 167270"/>
                <a:gd name="connsiteY4" fmla="*/ 34118 h 90792"/>
                <a:gd name="connsiteX5" fmla="*/ 134217 w 167270"/>
                <a:gd name="connsiteY5" fmla="*/ 90792 h 90792"/>
                <a:gd name="connsiteX6" fmla="*/ 21159 w 167270"/>
                <a:gd name="connsiteY6" fmla="*/ 90286 h 90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270" h="90792">
                  <a:moveTo>
                    <a:pt x="21159" y="90286"/>
                  </a:moveTo>
                  <a:lnTo>
                    <a:pt x="0" y="53637"/>
                  </a:lnTo>
                  <a:lnTo>
                    <a:pt x="31053" y="0"/>
                  </a:lnTo>
                  <a:lnTo>
                    <a:pt x="50785" y="34180"/>
                  </a:lnTo>
                  <a:lnTo>
                    <a:pt x="167271" y="34118"/>
                  </a:lnTo>
                  <a:lnTo>
                    <a:pt x="134217" y="90792"/>
                  </a:lnTo>
                  <a:lnTo>
                    <a:pt x="21159" y="90286"/>
                  </a:lnTo>
                  <a:close/>
                </a:path>
              </a:pathLst>
            </a:custGeom>
            <a:solidFill>
              <a:schemeClr val="accent3"/>
            </a:solidFill>
            <a:ln w="6488" cap="flat">
              <a:noFill/>
              <a:prstDash val="solid"/>
              <a:miter/>
            </a:ln>
          </p:spPr>
          <p:txBody>
            <a:bodyPr rtlCol="0" anchor="ctr"/>
            <a:lstStyle/>
            <a:p>
              <a:endParaRPr lang="en-US">
                <a:solidFill>
                  <a:srgbClr val="000000"/>
                </a:solidFill>
                <a:latin typeface="Trade Gothic Next"/>
              </a:endParaRPr>
            </a:p>
          </p:txBody>
        </p:sp>
        <p:sp>
          <p:nvSpPr>
            <p:cNvPr id="26" name="Freeform: Shape 25">
              <a:extLst>
                <a:ext uri="{FF2B5EF4-FFF2-40B4-BE49-F238E27FC236}">
                  <a16:creationId xmlns:a16="http://schemas.microsoft.com/office/drawing/2014/main" id="{3BE52EA2-7526-47DF-B107-1163B08A17C5}"/>
                </a:ext>
              </a:extLst>
            </p:cNvPr>
            <p:cNvSpPr/>
            <p:nvPr/>
          </p:nvSpPr>
          <p:spPr>
            <a:xfrm>
              <a:off x="595028" y="6508326"/>
              <a:ext cx="121698" cy="135100"/>
            </a:xfrm>
            <a:custGeom>
              <a:avLst/>
              <a:gdLst>
                <a:gd name="connsiteX0" fmla="*/ 121699 w 121698"/>
                <a:gd name="connsiteY0" fmla="*/ 98452 h 135100"/>
                <a:gd name="connsiteX1" fmla="*/ 100540 w 121698"/>
                <a:gd name="connsiteY1" fmla="*/ 135101 h 135100"/>
                <a:gd name="connsiteX2" fmla="*/ 38563 w 121698"/>
                <a:gd name="connsiteY2" fmla="*/ 135028 h 135100"/>
                <a:gd name="connsiteX3" fmla="*/ 58297 w 121698"/>
                <a:gd name="connsiteY3" fmla="*/ 100848 h 135100"/>
                <a:gd name="connsiteX4" fmla="*/ 0 w 121698"/>
                <a:gd name="connsiteY4" fmla="*/ 0 h 135100"/>
                <a:gd name="connsiteX5" fmla="*/ 65608 w 121698"/>
                <a:gd name="connsiteY5" fmla="*/ 288 h 135100"/>
                <a:gd name="connsiteX6" fmla="*/ 121699 w 121698"/>
                <a:gd name="connsiteY6" fmla="*/ 98452 h 13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698" h="135100">
                  <a:moveTo>
                    <a:pt x="121699" y="98452"/>
                  </a:moveTo>
                  <a:lnTo>
                    <a:pt x="100540" y="135101"/>
                  </a:lnTo>
                  <a:lnTo>
                    <a:pt x="38563" y="135028"/>
                  </a:lnTo>
                  <a:lnTo>
                    <a:pt x="58297" y="100848"/>
                  </a:lnTo>
                  <a:lnTo>
                    <a:pt x="0" y="0"/>
                  </a:lnTo>
                  <a:lnTo>
                    <a:pt x="65608" y="288"/>
                  </a:lnTo>
                  <a:lnTo>
                    <a:pt x="121699" y="98452"/>
                  </a:lnTo>
                  <a:close/>
                </a:path>
              </a:pathLst>
            </a:custGeom>
            <a:solidFill>
              <a:srgbClr val="0F3057"/>
            </a:solidFill>
            <a:ln w="6488" cap="flat">
              <a:noFill/>
              <a:prstDash val="solid"/>
              <a:miter/>
            </a:ln>
          </p:spPr>
          <p:txBody>
            <a:bodyPr rtlCol="0" anchor="ctr"/>
            <a:lstStyle/>
            <a:p>
              <a:endParaRPr lang="en-US">
                <a:solidFill>
                  <a:srgbClr val="000000"/>
                </a:solidFill>
                <a:latin typeface="Trade Gothic Next"/>
              </a:endParaRPr>
            </a:p>
          </p:txBody>
        </p:sp>
        <p:sp>
          <p:nvSpPr>
            <p:cNvPr id="27" name="Freeform: Shape 26">
              <a:extLst>
                <a:ext uri="{FF2B5EF4-FFF2-40B4-BE49-F238E27FC236}">
                  <a16:creationId xmlns:a16="http://schemas.microsoft.com/office/drawing/2014/main" id="{48C55E8C-6CE5-BCC6-56B2-CFD5DC1F58AF}"/>
                </a:ext>
              </a:extLst>
            </p:cNvPr>
            <p:cNvSpPr/>
            <p:nvPr/>
          </p:nvSpPr>
          <p:spPr>
            <a:xfrm>
              <a:off x="496108" y="6508131"/>
              <a:ext cx="130211" cy="154620"/>
            </a:xfrm>
            <a:custGeom>
              <a:avLst/>
              <a:gdLst>
                <a:gd name="connsiteX0" fmla="*/ 56968 w 130211"/>
                <a:gd name="connsiteY0" fmla="*/ 0 h 154620"/>
                <a:gd name="connsiteX1" fmla="*/ 99286 w 130211"/>
                <a:gd name="connsiteY1" fmla="*/ 0 h 154620"/>
                <a:gd name="connsiteX2" fmla="*/ 130211 w 130211"/>
                <a:gd name="connsiteY2" fmla="*/ 53711 h 154620"/>
                <a:gd name="connsiteX3" fmla="*/ 90743 w 130211"/>
                <a:gd name="connsiteY3" fmla="*/ 53709 h 154620"/>
                <a:gd name="connsiteX4" fmla="*/ 32555 w 130211"/>
                <a:gd name="connsiteY4" fmla="*/ 154621 h 154620"/>
                <a:gd name="connsiteX5" fmla="*/ 0 w 130211"/>
                <a:gd name="connsiteY5" fmla="*/ 97659 h 154620"/>
                <a:gd name="connsiteX6" fmla="*/ 56968 w 130211"/>
                <a:gd name="connsiteY6" fmla="*/ 0 h 154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211" h="154620">
                  <a:moveTo>
                    <a:pt x="56968" y="0"/>
                  </a:moveTo>
                  <a:lnTo>
                    <a:pt x="99286" y="0"/>
                  </a:lnTo>
                  <a:lnTo>
                    <a:pt x="130211" y="53711"/>
                  </a:lnTo>
                  <a:lnTo>
                    <a:pt x="90743" y="53709"/>
                  </a:lnTo>
                  <a:lnTo>
                    <a:pt x="32555" y="154621"/>
                  </a:lnTo>
                  <a:lnTo>
                    <a:pt x="0" y="97659"/>
                  </a:lnTo>
                  <a:lnTo>
                    <a:pt x="56968" y="0"/>
                  </a:lnTo>
                  <a:close/>
                </a:path>
              </a:pathLst>
            </a:custGeom>
            <a:solidFill>
              <a:schemeClr val="accent2"/>
            </a:solidFill>
            <a:ln w="6488" cap="flat">
              <a:noFill/>
              <a:prstDash val="solid"/>
              <a:miter/>
            </a:ln>
          </p:spPr>
          <p:txBody>
            <a:bodyPr rtlCol="0" anchor="ctr"/>
            <a:lstStyle/>
            <a:p>
              <a:endParaRPr lang="en-US">
                <a:solidFill>
                  <a:srgbClr val="000000"/>
                </a:solidFill>
                <a:latin typeface="Trade Gothic Next"/>
              </a:endParaRPr>
            </a:p>
          </p:txBody>
        </p:sp>
        <p:grpSp>
          <p:nvGrpSpPr>
            <p:cNvPr id="28" name="Group 27">
              <a:extLst>
                <a:ext uri="{FF2B5EF4-FFF2-40B4-BE49-F238E27FC236}">
                  <a16:creationId xmlns:a16="http://schemas.microsoft.com/office/drawing/2014/main" id="{210A8FD9-7A88-B674-7C5E-8A58A3CD9D67}"/>
                </a:ext>
              </a:extLst>
            </p:cNvPr>
            <p:cNvGrpSpPr/>
            <p:nvPr/>
          </p:nvGrpSpPr>
          <p:grpSpPr>
            <a:xfrm>
              <a:off x="761155" y="6541400"/>
              <a:ext cx="603071" cy="125203"/>
              <a:chOff x="761155" y="6541400"/>
              <a:chExt cx="603071" cy="125203"/>
            </a:xfrm>
            <a:solidFill>
              <a:srgbClr val="0F3057"/>
            </a:solidFill>
          </p:grpSpPr>
          <p:sp>
            <p:nvSpPr>
              <p:cNvPr id="29" name="Freeform: Shape 28">
                <a:extLst>
                  <a:ext uri="{FF2B5EF4-FFF2-40B4-BE49-F238E27FC236}">
                    <a16:creationId xmlns:a16="http://schemas.microsoft.com/office/drawing/2014/main" id="{72DAF7F1-6582-D7E5-8CCB-8D096AFE551C}"/>
                  </a:ext>
                </a:extLst>
              </p:cNvPr>
              <p:cNvSpPr/>
              <p:nvPr/>
            </p:nvSpPr>
            <p:spPr>
              <a:xfrm>
                <a:off x="1032916" y="6541400"/>
                <a:ext cx="21734" cy="93522"/>
              </a:xfrm>
              <a:custGeom>
                <a:avLst/>
                <a:gdLst>
                  <a:gd name="connsiteX0" fmla="*/ 10930 w 21734"/>
                  <a:gd name="connsiteY0" fmla="*/ 21735 h 93522"/>
                  <a:gd name="connsiteX1" fmla="*/ 21735 w 21734"/>
                  <a:gd name="connsiteY1" fmla="*/ 10805 h 93522"/>
                  <a:gd name="connsiteX2" fmla="*/ 10930 w 21734"/>
                  <a:gd name="connsiteY2" fmla="*/ 0 h 93522"/>
                  <a:gd name="connsiteX3" fmla="*/ 0 w 21734"/>
                  <a:gd name="connsiteY3" fmla="*/ 10805 h 93522"/>
                  <a:gd name="connsiteX4" fmla="*/ 10930 w 21734"/>
                  <a:gd name="connsiteY4" fmla="*/ 21735 h 93522"/>
                  <a:gd name="connsiteX5" fmla="*/ 1242 w 21734"/>
                  <a:gd name="connsiteY5" fmla="*/ 93522 h 93522"/>
                  <a:gd name="connsiteX6" fmla="*/ 20493 w 21734"/>
                  <a:gd name="connsiteY6" fmla="*/ 93522 h 93522"/>
                  <a:gd name="connsiteX7" fmla="*/ 20493 w 21734"/>
                  <a:gd name="connsiteY7" fmla="*/ 31423 h 93522"/>
                  <a:gd name="connsiteX8" fmla="*/ 1242 w 21734"/>
                  <a:gd name="connsiteY8" fmla="*/ 31423 h 93522"/>
                  <a:gd name="connsiteX9" fmla="*/ 1242 w 21734"/>
                  <a:gd name="connsiteY9" fmla="*/ 93522 h 93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734" h="93522">
                    <a:moveTo>
                      <a:pt x="10930" y="21735"/>
                    </a:moveTo>
                    <a:cubicBezTo>
                      <a:pt x="16891" y="21735"/>
                      <a:pt x="21735" y="16891"/>
                      <a:pt x="21735" y="10805"/>
                    </a:cubicBezTo>
                    <a:cubicBezTo>
                      <a:pt x="21735" y="4720"/>
                      <a:pt x="16891" y="0"/>
                      <a:pt x="10930" y="0"/>
                    </a:cubicBezTo>
                    <a:cubicBezTo>
                      <a:pt x="4844" y="0"/>
                      <a:pt x="0" y="4720"/>
                      <a:pt x="0" y="10805"/>
                    </a:cubicBezTo>
                    <a:cubicBezTo>
                      <a:pt x="0" y="16891"/>
                      <a:pt x="4844" y="21735"/>
                      <a:pt x="10930" y="21735"/>
                    </a:cubicBezTo>
                    <a:close/>
                    <a:moveTo>
                      <a:pt x="1242" y="93522"/>
                    </a:moveTo>
                    <a:lnTo>
                      <a:pt x="20493" y="93522"/>
                    </a:lnTo>
                    <a:lnTo>
                      <a:pt x="20493" y="31423"/>
                    </a:lnTo>
                    <a:lnTo>
                      <a:pt x="1242" y="31423"/>
                    </a:lnTo>
                    <a:lnTo>
                      <a:pt x="1242" y="93522"/>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0" name="Freeform: Shape 29">
                <a:extLst>
                  <a:ext uri="{FF2B5EF4-FFF2-40B4-BE49-F238E27FC236}">
                    <a16:creationId xmlns:a16="http://schemas.microsoft.com/office/drawing/2014/main" id="{3635B7E2-F3A4-0FBF-F01B-2A1025270735}"/>
                  </a:ext>
                </a:extLst>
              </p:cNvPr>
              <p:cNvSpPr/>
              <p:nvPr/>
            </p:nvSpPr>
            <p:spPr>
              <a:xfrm>
                <a:off x="1064615" y="6570836"/>
                <a:ext cx="68453" cy="93895"/>
              </a:xfrm>
              <a:custGeom>
                <a:avLst/>
                <a:gdLst>
                  <a:gd name="connsiteX0" fmla="*/ 0 w 68453"/>
                  <a:gd name="connsiteY0" fmla="*/ 93895 h 93895"/>
                  <a:gd name="connsiteX1" fmla="*/ 18879 w 68453"/>
                  <a:gd name="connsiteY1" fmla="*/ 93895 h 93895"/>
                  <a:gd name="connsiteX2" fmla="*/ 18879 w 68453"/>
                  <a:gd name="connsiteY2" fmla="*/ 57877 h 93895"/>
                  <a:gd name="connsiteX3" fmla="*/ 39248 w 68453"/>
                  <a:gd name="connsiteY3" fmla="*/ 65826 h 93895"/>
                  <a:gd name="connsiteX4" fmla="*/ 68437 w 68453"/>
                  <a:gd name="connsiteY4" fmla="*/ 32044 h 93895"/>
                  <a:gd name="connsiteX5" fmla="*/ 39123 w 68453"/>
                  <a:gd name="connsiteY5" fmla="*/ 0 h 93895"/>
                  <a:gd name="connsiteX6" fmla="*/ 18506 w 68453"/>
                  <a:gd name="connsiteY6" fmla="*/ 9563 h 93895"/>
                  <a:gd name="connsiteX7" fmla="*/ 17513 w 68453"/>
                  <a:gd name="connsiteY7" fmla="*/ 1987 h 93895"/>
                  <a:gd name="connsiteX8" fmla="*/ 0 w 68453"/>
                  <a:gd name="connsiteY8" fmla="*/ 1987 h 93895"/>
                  <a:gd name="connsiteX9" fmla="*/ 0 w 68453"/>
                  <a:gd name="connsiteY9" fmla="*/ 93895 h 93895"/>
                  <a:gd name="connsiteX10" fmla="*/ 19251 w 68453"/>
                  <a:gd name="connsiteY10" fmla="*/ 33037 h 93895"/>
                  <a:gd name="connsiteX11" fmla="*/ 34403 w 68453"/>
                  <a:gd name="connsiteY11" fmla="*/ 17513 h 93895"/>
                  <a:gd name="connsiteX12" fmla="*/ 49184 w 68453"/>
                  <a:gd name="connsiteY12" fmla="*/ 33037 h 93895"/>
                  <a:gd name="connsiteX13" fmla="*/ 34403 w 68453"/>
                  <a:gd name="connsiteY13" fmla="*/ 48562 h 93895"/>
                  <a:gd name="connsiteX14" fmla="*/ 19251 w 68453"/>
                  <a:gd name="connsiteY14" fmla="*/ 33037 h 93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453" h="93895">
                    <a:moveTo>
                      <a:pt x="0" y="93895"/>
                    </a:moveTo>
                    <a:lnTo>
                      <a:pt x="18879" y="93895"/>
                    </a:lnTo>
                    <a:lnTo>
                      <a:pt x="18879" y="57877"/>
                    </a:lnTo>
                    <a:cubicBezTo>
                      <a:pt x="22480" y="62597"/>
                      <a:pt x="30678" y="65826"/>
                      <a:pt x="39248" y="65826"/>
                    </a:cubicBezTo>
                    <a:cubicBezTo>
                      <a:pt x="57753" y="65826"/>
                      <a:pt x="68932" y="51668"/>
                      <a:pt x="68437" y="32044"/>
                    </a:cubicBezTo>
                    <a:cubicBezTo>
                      <a:pt x="67936" y="12047"/>
                      <a:pt x="56387" y="0"/>
                      <a:pt x="39123" y="0"/>
                    </a:cubicBezTo>
                    <a:cubicBezTo>
                      <a:pt x="30305" y="0"/>
                      <a:pt x="21983" y="3850"/>
                      <a:pt x="18506" y="9563"/>
                    </a:cubicBezTo>
                    <a:lnTo>
                      <a:pt x="17513" y="1987"/>
                    </a:lnTo>
                    <a:lnTo>
                      <a:pt x="0" y="1987"/>
                    </a:lnTo>
                    <a:lnTo>
                      <a:pt x="0" y="93895"/>
                    </a:lnTo>
                    <a:close/>
                    <a:moveTo>
                      <a:pt x="19251" y="33037"/>
                    </a:moveTo>
                    <a:cubicBezTo>
                      <a:pt x="19251" y="23722"/>
                      <a:pt x="25461" y="17513"/>
                      <a:pt x="34403" y="17513"/>
                    </a:cubicBezTo>
                    <a:cubicBezTo>
                      <a:pt x="43470" y="17513"/>
                      <a:pt x="49184" y="23847"/>
                      <a:pt x="49184" y="33037"/>
                    </a:cubicBezTo>
                    <a:cubicBezTo>
                      <a:pt x="49184" y="42228"/>
                      <a:pt x="43470" y="48562"/>
                      <a:pt x="34403" y="48562"/>
                    </a:cubicBezTo>
                    <a:cubicBezTo>
                      <a:pt x="25461" y="48562"/>
                      <a:pt x="19251" y="42352"/>
                      <a:pt x="19251" y="33037"/>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1" name="Freeform: Shape 30">
                <a:extLst>
                  <a:ext uri="{FF2B5EF4-FFF2-40B4-BE49-F238E27FC236}">
                    <a16:creationId xmlns:a16="http://schemas.microsoft.com/office/drawing/2014/main" id="{2B6D37D0-A131-07C9-326B-AB4E2E1D0115}"/>
                  </a:ext>
                </a:extLst>
              </p:cNvPr>
              <p:cNvSpPr/>
              <p:nvPr/>
            </p:nvSpPr>
            <p:spPr>
              <a:xfrm>
                <a:off x="1135089" y="6570836"/>
                <a:ext cx="51544" cy="65701"/>
              </a:xfrm>
              <a:custGeom>
                <a:avLst/>
                <a:gdLst>
                  <a:gd name="connsiteX0" fmla="*/ 0 w 51544"/>
                  <a:gd name="connsiteY0" fmla="*/ 44464 h 65701"/>
                  <a:gd name="connsiteX1" fmla="*/ 26081 w 51544"/>
                  <a:gd name="connsiteY1" fmla="*/ 65702 h 65701"/>
                  <a:gd name="connsiteX2" fmla="*/ 51545 w 51544"/>
                  <a:gd name="connsiteY2" fmla="*/ 44960 h 65701"/>
                  <a:gd name="connsiteX3" fmla="*/ 35892 w 51544"/>
                  <a:gd name="connsiteY3" fmla="*/ 27200 h 65701"/>
                  <a:gd name="connsiteX4" fmla="*/ 24839 w 51544"/>
                  <a:gd name="connsiteY4" fmla="*/ 24467 h 65701"/>
                  <a:gd name="connsiteX5" fmla="*/ 18379 w 51544"/>
                  <a:gd name="connsiteY5" fmla="*/ 19251 h 65701"/>
                  <a:gd name="connsiteX6" fmla="*/ 24839 w 51544"/>
                  <a:gd name="connsiteY6" fmla="*/ 13910 h 65701"/>
                  <a:gd name="connsiteX7" fmla="*/ 31917 w 51544"/>
                  <a:gd name="connsiteY7" fmla="*/ 20990 h 65701"/>
                  <a:gd name="connsiteX8" fmla="*/ 49183 w 51544"/>
                  <a:gd name="connsiteY8" fmla="*/ 20990 h 65701"/>
                  <a:gd name="connsiteX9" fmla="*/ 25210 w 51544"/>
                  <a:gd name="connsiteY9" fmla="*/ 0 h 65701"/>
                  <a:gd name="connsiteX10" fmla="*/ 1119 w 51544"/>
                  <a:gd name="connsiteY10" fmla="*/ 20617 h 65701"/>
                  <a:gd name="connsiteX11" fmla="*/ 18008 w 51544"/>
                  <a:gd name="connsiteY11" fmla="*/ 38999 h 65701"/>
                  <a:gd name="connsiteX12" fmla="*/ 28937 w 51544"/>
                  <a:gd name="connsiteY12" fmla="*/ 41856 h 65701"/>
                  <a:gd name="connsiteX13" fmla="*/ 33530 w 51544"/>
                  <a:gd name="connsiteY13" fmla="*/ 46326 h 65701"/>
                  <a:gd name="connsiteX14" fmla="*/ 25834 w 51544"/>
                  <a:gd name="connsiteY14" fmla="*/ 51419 h 65701"/>
                  <a:gd name="connsiteX15" fmla="*/ 17266 w 51544"/>
                  <a:gd name="connsiteY15" fmla="*/ 44464 h 65701"/>
                  <a:gd name="connsiteX16" fmla="*/ 0 w 51544"/>
                  <a:gd name="connsiteY16" fmla="*/ 44464 h 65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1544" h="65701">
                    <a:moveTo>
                      <a:pt x="0" y="44464"/>
                    </a:moveTo>
                    <a:cubicBezTo>
                      <a:pt x="494" y="57008"/>
                      <a:pt x="10435" y="65702"/>
                      <a:pt x="26081" y="65702"/>
                    </a:cubicBezTo>
                    <a:cubicBezTo>
                      <a:pt x="41109" y="65702"/>
                      <a:pt x="51545" y="57753"/>
                      <a:pt x="51545" y="44960"/>
                    </a:cubicBezTo>
                    <a:cubicBezTo>
                      <a:pt x="51545" y="35770"/>
                      <a:pt x="46080" y="29684"/>
                      <a:pt x="35892" y="27200"/>
                    </a:cubicBezTo>
                    <a:lnTo>
                      <a:pt x="24839" y="24467"/>
                    </a:lnTo>
                    <a:cubicBezTo>
                      <a:pt x="20864" y="23474"/>
                      <a:pt x="18379" y="22480"/>
                      <a:pt x="18379" y="19251"/>
                    </a:cubicBezTo>
                    <a:cubicBezTo>
                      <a:pt x="18379" y="16022"/>
                      <a:pt x="20987" y="13910"/>
                      <a:pt x="24839" y="13910"/>
                    </a:cubicBezTo>
                    <a:cubicBezTo>
                      <a:pt x="29185" y="13910"/>
                      <a:pt x="32041" y="16767"/>
                      <a:pt x="31917" y="20990"/>
                    </a:cubicBezTo>
                    <a:lnTo>
                      <a:pt x="49183" y="20990"/>
                    </a:lnTo>
                    <a:cubicBezTo>
                      <a:pt x="48689" y="8073"/>
                      <a:pt x="38872" y="0"/>
                      <a:pt x="25210" y="0"/>
                    </a:cubicBezTo>
                    <a:cubicBezTo>
                      <a:pt x="11424" y="0"/>
                      <a:pt x="1119" y="8197"/>
                      <a:pt x="1119" y="20617"/>
                    </a:cubicBezTo>
                    <a:cubicBezTo>
                      <a:pt x="1119" y="28939"/>
                      <a:pt x="5712" y="35770"/>
                      <a:pt x="18008" y="38999"/>
                    </a:cubicBezTo>
                    <a:lnTo>
                      <a:pt x="28937" y="41856"/>
                    </a:lnTo>
                    <a:cubicBezTo>
                      <a:pt x="32164" y="42725"/>
                      <a:pt x="33530" y="44215"/>
                      <a:pt x="33530" y="46326"/>
                    </a:cubicBezTo>
                    <a:cubicBezTo>
                      <a:pt x="33530" y="49432"/>
                      <a:pt x="30674" y="51419"/>
                      <a:pt x="25834" y="51419"/>
                    </a:cubicBezTo>
                    <a:cubicBezTo>
                      <a:pt x="20246" y="51419"/>
                      <a:pt x="17266" y="48811"/>
                      <a:pt x="17266" y="44464"/>
                    </a:cubicBezTo>
                    <a:lnTo>
                      <a:pt x="0" y="44464"/>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2" name="Freeform: Shape 31">
                <a:extLst>
                  <a:ext uri="{FF2B5EF4-FFF2-40B4-BE49-F238E27FC236}">
                    <a16:creationId xmlns:a16="http://schemas.microsoft.com/office/drawing/2014/main" id="{9648295C-22E0-8481-120A-664C2025E37D}"/>
                  </a:ext>
                </a:extLst>
              </p:cNvPr>
              <p:cNvSpPr/>
              <p:nvPr/>
            </p:nvSpPr>
            <p:spPr>
              <a:xfrm>
                <a:off x="1193054" y="6572823"/>
                <a:ext cx="61108" cy="63714"/>
              </a:xfrm>
              <a:custGeom>
                <a:avLst/>
                <a:gdLst>
                  <a:gd name="connsiteX0" fmla="*/ 22855 w 61108"/>
                  <a:gd name="connsiteY0" fmla="*/ 63714 h 63714"/>
                  <a:gd name="connsiteX1" fmla="*/ 41858 w 61108"/>
                  <a:gd name="connsiteY1" fmla="*/ 55145 h 63714"/>
                  <a:gd name="connsiteX2" fmla="*/ 43100 w 61108"/>
                  <a:gd name="connsiteY2" fmla="*/ 62099 h 63714"/>
                  <a:gd name="connsiteX3" fmla="*/ 61108 w 61108"/>
                  <a:gd name="connsiteY3" fmla="*/ 62099 h 63714"/>
                  <a:gd name="connsiteX4" fmla="*/ 61108 w 61108"/>
                  <a:gd name="connsiteY4" fmla="*/ 0 h 63714"/>
                  <a:gd name="connsiteX5" fmla="*/ 41981 w 61108"/>
                  <a:gd name="connsiteY5" fmla="*/ 0 h 63714"/>
                  <a:gd name="connsiteX6" fmla="*/ 41981 w 61108"/>
                  <a:gd name="connsiteY6" fmla="*/ 32292 h 63714"/>
                  <a:gd name="connsiteX7" fmla="*/ 30427 w 61108"/>
                  <a:gd name="connsiteY7" fmla="*/ 46699 h 63714"/>
                  <a:gd name="connsiteX8" fmla="*/ 19127 w 61108"/>
                  <a:gd name="connsiteY8" fmla="*/ 32043 h 63714"/>
                  <a:gd name="connsiteX9" fmla="*/ 19127 w 61108"/>
                  <a:gd name="connsiteY9" fmla="*/ 0 h 63714"/>
                  <a:gd name="connsiteX10" fmla="*/ 0 w 61108"/>
                  <a:gd name="connsiteY10" fmla="*/ 0 h 63714"/>
                  <a:gd name="connsiteX11" fmla="*/ 0 w 61108"/>
                  <a:gd name="connsiteY11" fmla="*/ 38998 h 63714"/>
                  <a:gd name="connsiteX12" fmla="*/ 22855 w 61108"/>
                  <a:gd name="connsiteY12" fmla="*/ 63714 h 6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108" h="63714">
                    <a:moveTo>
                      <a:pt x="22855" y="63714"/>
                    </a:moveTo>
                    <a:cubicBezTo>
                      <a:pt x="30427" y="63714"/>
                      <a:pt x="38006" y="60237"/>
                      <a:pt x="41858" y="55145"/>
                    </a:cubicBezTo>
                    <a:lnTo>
                      <a:pt x="43100" y="62099"/>
                    </a:lnTo>
                    <a:lnTo>
                      <a:pt x="61108" y="62099"/>
                    </a:lnTo>
                    <a:lnTo>
                      <a:pt x="61108" y="0"/>
                    </a:lnTo>
                    <a:lnTo>
                      <a:pt x="41981" y="0"/>
                    </a:lnTo>
                    <a:lnTo>
                      <a:pt x="41981" y="32292"/>
                    </a:lnTo>
                    <a:cubicBezTo>
                      <a:pt x="41981" y="41607"/>
                      <a:pt x="39249" y="46699"/>
                      <a:pt x="30427" y="46699"/>
                    </a:cubicBezTo>
                    <a:cubicBezTo>
                      <a:pt x="23596" y="46699"/>
                      <a:pt x="19127" y="43594"/>
                      <a:pt x="19127" y="32043"/>
                    </a:cubicBezTo>
                    <a:lnTo>
                      <a:pt x="19127" y="0"/>
                    </a:lnTo>
                    <a:lnTo>
                      <a:pt x="0" y="0"/>
                    </a:lnTo>
                    <a:lnTo>
                      <a:pt x="0" y="38998"/>
                    </a:lnTo>
                    <a:cubicBezTo>
                      <a:pt x="0" y="53779"/>
                      <a:pt x="8197" y="63714"/>
                      <a:pt x="22855" y="63714"/>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3" name="Freeform: Shape 32">
                <a:extLst>
                  <a:ext uri="{FF2B5EF4-FFF2-40B4-BE49-F238E27FC236}">
                    <a16:creationId xmlns:a16="http://schemas.microsoft.com/office/drawing/2014/main" id="{2CB5FB17-D4DB-78F2-43B1-81786C49ACDE}"/>
                  </a:ext>
                </a:extLst>
              </p:cNvPr>
              <p:cNvSpPr/>
              <p:nvPr/>
            </p:nvSpPr>
            <p:spPr>
              <a:xfrm>
                <a:off x="1265242" y="6570711"/>
                <a:ext cx="98984" cy="64211"/>
              </a:xfrm>
              <a:custGeom>
                <a:avLst/>
                <a:gdLst>
                  <a:gd name="connsiteX0" fmla="*/ 19250 w 98984"/>
                  <a:gd name="connsiteY0" fmla="*/ 64211 h 64211"/>
                  <a:gd name="connsiteX1" fmla="*/ 19250 w 98984"/>
                  <a:gd name="connsiteY1" fmla="*/ 30305 h 64211"/>
                  <a:gd name="connsiteX2" fmla="*/ 30304 w 98984"/>
                  <a:gd name="connsiteY2" fmla="*/ 16891 h 64211"/>
                  <a:gd name="connsiteX3" fmla="*/ 40368 w 98984"/>
                  <a:gd name="connsiteY3" fmla="*/ 28318 h 64211"/>
                  <a:gd name="connsiteX4" fmla="*/ 40368 w 98984"/>
                  <a:gd name="connsiteY4" fmla="*/ 64211 h 64211"/>
                  <a:gd name="connsiteX5" fmla="*/ 59241 w 98984"/>
                  <a:gd name="connsiteY5" fmla="*/ 64211 h 64211"/>
                  <a:gd name="connsiteX6" fmla="*/ 59241 w 98984"/>
                  <a:gd name="connsiteY6" fmla="*/ 30305 h 64211"/>
                  <a:gd name="connsiteX7" fmla="*/ 70171 w 98984"/>
                  <a:gd name="connsiteY7" fmla="*/ 16767 h 64211"/>
                  <a:gd name="connsiteX8" fmla="*/ 80358 w 98984"/>
                  <a:gd name="connsiteY8" fmla="*/ 28318 h 64211"/>
                  <a:gd name="connsiteX9" fmla="*/ 80358 w 98984"/>
                  <a:gd name="connsiteY9" fmla="*/ 64211 h 64211"/>
                  <a:gd name="connsiteX10" fmla="*/ 98984 w 98984"/>
                  <a:gd name="connsiteY10" fmla="*/ 64211 h 64211"/>
                  <a:gd name="connsiteX11" fmla="*/ 98984 w 98984"/>
                  <a:gd name="connsiteY11" fmla="*/ 23598 h 64211"/>
                  <a:gd name="connsiteX12" fmla="*/ 75512 w 98984"/>
                  <a:gd name="connsiteY12" fmla="*/ 0 h 64211"/>
                  <a:gd name="connsiteX13" fmla="*/ 56014 w 98984"/>
                  <a:gd name="connsiteY13" fmla="*/ 11054 h 64211"/>
                  <a:gd name="connsiteX14" fmla="*/ 35521 w 98984"/>
                  <a:gd name="connsiteY14" fmla="*/ 0 h 64211"/>
                  <a:gd name="connsiteX15" fmla="*/ 18632 w 98984"/>
                  <a:gd name="connsiteY15" fmla="*/ 8073 h 64211"/>
                  <a:gd name="connsiteX16" fmla="*/ 17884 w 98984"/>
                  <a:gd name="connsiteY16" fmla="*/ 2112 h 64211"/>
                  <a:gd name="connsiteX17" fmla="*/ 0 w 98984"/>
                  <a:gd name="connsiteY17" fmla="*/ 2112 h 64211"/>
                  <a:gd name="connsiteX18" fmla="*/ 0 w 98984"/>
                  <a:gd name="connsiteY18" fmla="*/ 64211 h 64211"/>
                  <a:gd name="connsiteX19" fmla="*/ 19250 w 98984"/>
                  <a:gd name="connsiteY19" fmla="*/ 64211 h 64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984" h="64211">
                    <a:moveTo>
                      <a:pt x="19250" y="64211"/>
                    </a:moveTo>
                    <a:lnTo>
                      <a:pt x="19250" y="30305"/>
                    </a:lnTo>
                    <a:cubicBezTo>
                      <a:pt x="19250" y="19872"/>
                      <a:pt x="24839" y="16891"/>
                      <a:pt x="30304" y="16891"/>
                    </a:cubicBezTo>
                    <a:cubicBezTo>
                      <a:pt x="36393" y="16891"/>
                      <a:pt x="40368" y="20617"/>
                      <a:pt x="40368" y="28318"/>
                    </a:cubicBezTo>
                    <a:lnTo>
                      <a:pt x="40368" y="64211"/>
                    </a:lnTo>
                    <a:lnTo>
                      <a:pt x="59241" y="64211"/>
                    </a:lnTo>
                    <a:lnTo>
                      <a:pt x="59241" y="30305"/>
                    </a:lnTo>
                    <a:cubicBezTo>
                      <a:pt x="59241" y="19748"/>
                      <a:pt x="64706" y="16767"/>
                      <a:pt x="70171" y="16767"/>
                    </a:cubicBezTo>
                    <a:cubicBezTo>
                      <a:pt x="76260" y="16767"/>
                      <a:pt x="80358" y="20493"/>
                      <a:pt x="80358" y="28318"/>
                    </a:cubicBezTo>
                    <a:lnTo>
                      <a:pt x="80358" y="64211"/>
                    </a:lnTo>
                    <a:lnTo>
                      <a:pt x="98984" y="64211"/>
                    </a:lnTo>
                    <a:lnTo>
                      <a:pt x="98984" y="23598"/>
                    </a:lnTo>
                    <a:cubicBezTo>
                      <a:pt x="98984" y="9439"/>
                      <a:pt x="91535" y="0"/>
                      <a:pt x="75512" y="0"/>
                    </a:cubicBezTo>
                    <a:cubicBezTo>
                      <a:pt x="66573" y="0"/>
                      <a:pt x="59241" y="4347"/>
                      <a:pt x="56014" y="11054"/>
                    </a:cubicBezTo>
                    <a:cubicBezTo>
                      <a:pt x="52286" y="4347"/>
                      <a:pt x="45833" y="0"/>
                      <a:pt x="35521" y="0"/>
                    </a:cubicBezTo>
                    <a:cubicBezTo>
                      <a:pt x="28690" y="0"/>
                      <a:pt x="22354" y="3105"/>
                      <a:pt x="18632" y="8073"/>
                    </a:cubicBezTo>
                    <a:lnTo>
                      <a:pt x="17884" y="2112"/>
                    </a:lnTo>
                    <a:lnTo>
                      <a:pt x="0" y="2112"/>
                    </a:lnTo>
                    <a:lnTo>
                      <a:pt x="0" y="64211"/>
                    </a:lnTo>
                    <a:lnTo>
                      <a:pt x="19250" y="64211"/>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4" name="Freeform: Shape 33">
                <a:extLst>
                  <a:ext uri="{FF2B5EF4-FFF2-40B4-BE49-F238E27FC236}">
                    <a16:creationId xmlns:a16="http://schemas.microsoft.com/office/drawing/2014/main" id="{184778C9-6E0E-E61C-C516-9AA19B7691C5}"/>
                  </a:ext>
                </a:extLst>
              </p:cNvPr>
              <p:cNvSpPr/>
              <p:nvPr/>
            </p:nvSpPr>
            <p:spPr>
              <a:xfrm>
                <a:off x="761155" y="6543024"/>
                <a:ext cx="56386" cy="91907"/>
              </a:xfrm>
              <a:custGeom>
                <a:avLst/>
                <a:gdLst>
                  <a:gd name="connsiteX0" fmla="*/ 20369 w 56386"/>
                  <a:gd name="connsiteY0" fmla="*/ 0 h 91907"/>
                  <a:gd name="connsiteX1" fmla="*/ 0 w 56386"/>
                  <a:gd name="connsiteY1" fmla="*/ 0 h 91907"/>
                  <a:gd name="connsiteX2" fmla="*/ 0 w 56386"/>
                  <a:gd name="connsiteY2" fmla="*/ 91908 h 91907"/>
                  <a:gd name="connsiteX3" fmla="*/ 56387 w 56386"/>
                  <a:gd name="connsiteY3" fmla="*/ 91908 h 91907"/>
                  <a:gd name="connsiteX4" fmla="*/ 56387 w 56386"/>
                  <a:gd name="connsiteY4" fmla="*/ 73899 h 91907"/>
                  <a:gd name="connsiteX5" fmla="*/ 20369 w 56386"/>
                  <a:gd name="connsiteY5" fmla="*/ 73899 h 91907"/>
                  <a:gd name="connsiteX6" fmla="*/ 20369 w 56386"/>
                  <a:gd name="connsiteY6" fmla="*/ 0 h 91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386" h="91907">
                    <a:moveTo>
                      <a:pt x="20369" y="0"/>
                    </a:moveTo>
                    <a:lnTo>
                      <a:pt x="0" y="0"/>
                    </a:lnTo>
                    <a:lnTo>
                      <a:pt x="0" y="91908"/>
                    </a:lnTo>
                    <a:lnTo>
                      <a:pt x="56387" y="91908"/>
                    </a:lnTo>
                    <a:lnTo>
                      <a:pt x="56387" y="73899"/>
                    </a:lnTo>
                    <a:lnTo>
                      <a:pt x="20369" y="73899"/>
                    </a:lnTo>
                    <a:lnTo>
                      <a:pt x="20369" y="0"/>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5" name="Freeform: Shape 34">
                <a:extLst>
                  <a:ext uri="{FF2B5EF4-FFF2-40B4-BE49-F238E27FC236}">
                    <a16:creationId xmlns:a16="http://schemas.microsoft.com/office/drawing/2014/main" id="{653E7F5D-50CE-BD88-D93B-0F86B1CD8D1E}"/>
                  </a:ext>
                </a:extLst>
              </p:cNvPr>
              <p:cNvSpPr/>
              <p:nvPr/>
            </p:nvSpPr>
            <p:spPr>
              <a:xfrm>
                <a:off x="819487" y="6570969"/>
                <a:ext cx="65950" cy="65453"/>
              </a:xfrm>
              <a:custGeom>
                <a:avLst/>
                <a:gdLst>
                  <a:gd name="connsiteX0" fmla="*/ 0 w 65950"/>
                  <a:gd name="connsiteY0" fmla="*/ 32789 h 65453"/>
                  <a:gd name="connsiteX1" fmla="*/ 33037 w 65950"/>
                  <a:gd name="connsiteY1" fmla="*/ 65454 h 65453"/>
                  <a:gd name="connsiteX2" fmla="*/ 65950 w 65950"/>
                  <a:gd name="connsiteY2" fmla="*/ 32789 h 65453"/>
                  <a:gd name="connsiteX3" fmla="*/ 33037 w 65950"/>
                  <a:gd name="connsiteY3" fmla="*/ 0 h 65453"/>
                  <a:gd name="connsiteX4" fmla="*/ 0 w 65950"/>
                  <a:gd name="connsiteY4" fmla="*/ 32789 h 65453"/>
                  <a:gd name="connsiteX5" fmla="*/ 19251 w 65950"/>
                  <a:gd name="connsiteY5" fmla="*/ 32665 h 65453"/>
                  <a:gd name="connsiteX6" fmla="*/ 33037 w 65950"/>
                  <a:gd name="connsiteY6" fmla="*/ 17140 h 65453"/>
                  <a:gd name="connsiteX7" fmla="*/ 46699 w 65950"/>
                  <a:gd name="connsiteY7" fmla="*/ 32665 h 65453"/>
                  <a:gd name="connsiteX8" fmla="*/ 33037 w 65950"/>
                  <a:gd name="connsiteY8" fmla="*/ 48314 h 65453"/>
                  <a:gd name="connsiteX9" fmla="*/ 19251 w 65950"/>
                  <a:gd name="connsiteY9" fmla="*/ 32665 h 6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50" h="65453">
                    <a:moveTo>
                      <a:pt x="0" y="32789"/>
                    </a:moveTo>
                    <a:cubicBezTo>
                      <a:pt x="0" y="52412"/>
                      <a:pt x="13166" y="65454"/>
                      <a:pt x="33037" y="65454"/>
                    </a:cubicBezTo>
                    <a:cubicBezTo>
                      <a:pt x="52785" y="65454"/>
                      <a:pt x="65950" y="52412"/>
                      <a:pt x="65950" y="32789"/>
                    </a:cubicBezTo>
                    <a:cubicBezTo>
                      <a:pt x="65950" y="13166"/>
                      <a:pt x="52785" y="0"/>
                      <a:pt x="33037" y="0"/>
                    </a:cubicBezTo>
                    <a:cubicBezTo>
                      <a:pt x="13166" y="0"/>
                      <a:pt x="0" y="13166"/>
                      <a:pt x="0" y="32789"/>
                    </a:cubicBezTo>
                    <a:close/>
                    <a:moveTo>
                      <a:pt x="19251" y="32665"/>
                    </a:moveTo>
                    <a:cubicBezTo>
                      <a:pt x="19251" y="23350"/>
                      <a:pt x="24716" y="17140"/>
                      <a:pt x="33037" y="17140"/>
                    </a:cubicBezTo>
                    <a:cubicBezTo>
                      <a:pt x="41234" y="17140"/>
                      <a:pt x="46699" y="23350"/>
                      <a:pt x="46699" y="32665"/>
                    </a:cubicBezTo>
                    <a:cubicBezTo>
                      <a:pt x="46699" y="42104"/>
                      <a:pt x="41234" y="48314"/>
                      <a:pt x="33037" y="48314"/>
                    </a:cubicBezTo>
                    <a:cubicBezTo>
                      <a:pt x="24716" y="48314"/>
                      <a:pt x="19251" y="42104"/>
                      <a:pt x="19251" y="32665"/>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6" name="Freeform: Shape 35">
                <a:extLst>
                  <a:ext uri="{FF2B5EF4-FFF2-40B4-BE49-F238E27FC236}">
                    <a16:creationId xmlns:a16="http://schemas.microsoft.com/office/drawing/2014/main" id="{F17C96EC-7836-638D-C8B1-9289BFF3368A}"/>
                  </a:ext>
                </a:extLst>
              </p:cNvPr>
              <p:cNvSpPr/>
              <p:nvPr/>
            </p:nvSpPr>
            <p:spPr>
              <a:xfrm>
                <a:off x="888266" y="6570721"/>
                <a:ext cx="67564" cy="95882"/>
              </a:xfrm>
              <a:custGeom>
                <a:avLst/>
                <a:gdLst>
                  <a:gd name="connsiteX0" fmla="*/ 248 w 67564"/>
                  <a:gd name="connsiteY0" fmla="*/ 32043 h 95882"/>
                  <a:gd name="connsiteX1" fmla="*/ 29684 w 67564"/>
                  <a:gd name="connsiteY1" fmla="*/ 63466 h 95882"/>
                  <a:gd name="connsiteX2" fmla="*/ 48810 w 67564"/>
                  <a:gd name="connsiteY2" fmla="*/ 55641 h 95882"/>
                  <a:gd name="connsiteX3" fmla="*/ 48810 w 67564"/>
                  <a:gd name="connsiteY3" fmla="*/ 64211 h 95882"/>
                  <a:gd name="connsiteX4" fmla="*/ 34031 w 67564"/>
                  <a:gd name="connsiteY4" fmla="*/ 78494 h 95882"/>
                  <a:gd name="connsiteX5" fmla="*/ 19375 w 67564"/>
                  <a:gd name="connsiteY5" fmla="*/ 67440 h 95882"/>
                  <a:gd name="connsiteX6" fmla="*/ 0 w 67564"/>
                  <a:gd name="connsiteY6" fmla="*/ 67440 h 95882"/>
                  <a:gd name="connsiteX7" fmla="*/ 32913 w 67564"/>
                  <a:gd name="connsiteY7" fmla="*/ 95882 h 95882"/>
                  <a:gd name="connsiteX8" fmla="*/ 67564 w 67564"/>
                  <a:gd name="connsiteY8" fmla="*/ 60237 h 95882"/>
                  <a:gd name="connsiteX9" fmla="*/ 67564 w 67564"/>
                  <a:gd name="connsiteY9" fmla="*/ 2111 h 95882"/>
                  <a:gd name="connsiteX10" fmla="*/ 50301 w 67564"/>
                  <a:gd name="connsiteY10" fmla="*/ 2111 h 95882"/>
                  <a:gd name="connsiteX11" fmla="*/ 49307 w 67564"/>
                  <a:gd name="connsiteY11" fmla="*/ 8446 h 95882"/>
                  <a:gd name="connsiteX12" fmla="*/ 30056 w 67564"/>
                  <a:gd name="connsiteY12" fmla="*/ 0 h 95882"/>
                  <a:gd name="connsiteX13" fmla="*/ 248 w 67564"/>
                  <a:gd name="connsiteY13" fmla="*/ 32043 h 95882"/>
                  <a:gd name="connsiteX14" fmla="*/ 19623 w 67564"/>
                  <a:gd name="connsiteY14" fmla="*/ 31547 h 95882"/>
                  <a:gd name="connsiteX15" fmla="*/ 33161 w 67564"/>
                  <a:gd name="connsiteY15" fmla="*/ 16643 h 95882"/>
                  <a:gd name="connsiteX16" fmla="*/ 48438 w 67564"/>
                  <a:gd name="connsiteY16" fmla="*/ 31547 h 95882"/>
                  <a:gd name="connsiteX17" fmla="*/ 33285 w 67564"/>
                  <a:gd name="connsiteY17" fmla="*/ 46823 h 95882"/>
                  <a:gd name="connsiteX18" fmla="*/ 19623 w 67564"/>
                  <a:gd name="connsiteY18" fmla="*/ 31547 h 95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7564" h="95882">
                    <a:moveTo>
                      <a:pt x="248" y="32043"/>
                    </a:moveTo>
                    <a:cubicBezTo>
                      <a:pt x="248" y="50798"/>
                      <a:pt x="12420" y="63466"/>
                      <a:pt x="29684" y="63466"/>
                    </a:cubicBezTo>
                    <a:cubicBezTo>
                      <a:pt x="38005" y="63466"/>
                      <a:pt x="45209" y="60485"/>
                      <a:pt x="48810" y="55641"/>
                    </a:cubicBezTo>
                    <a:lnTo>
                      <a:pt x="48810" y="64211"/>
                    </a:lnTo>
                    <a:cubicBezTo>
                      <a:pt x="48810" y="72781"/>
                      <a:pt x="43470" y="78494"/>
                      <a:pt x="34031" y="78494"/>
                    </a:cubicBezTo>
                    <a:cubicBezTo>
                      <a:pt x="25585" y="78494"/>
                      <a:pt x="19747" y="74519"/>
                      <a:pt x="19375" y="67440"/>
                    </a:cubicBezTo>
                    <a:lnTo>
                      <a:pt x="0" y="67440"/>
                    </a:lnTo>
                    <a:cubicBezTo>
                      <a:pt x="1738" y="84456"/>
                      <a:pt x="14904" y="95882"/>
                      <a:pt x="32913" y="95882"/>
                    </a:cubicBezTo>
                    <a:cubicBezTo>
                      <a:pt x="54151" y="95882"/>
                      <a:pt x="67564" y="82096"/>
                      <a:pt x="67564" y="60237"/>
                    </a:cubicBezTo>
                    <a:lnTo>
                      <a:pt x="67564" y="2111"/>
                    </a:lnTo>
                    <a:lnTo>
                      <a:pt x="50301" y="2111"/>
                    </a:lnTo>
                    <a:lnTo>
                      <a:pt x="49307" y="8446"/>
                    </a:lnTo>
                    <a:cubicBezTo>
                      <a:pt x="45829" y="3353"/>
                      <a:pt x="38502" y="0"/>
                      <a:pt x="30056" y="0"/>
                    </a:cubicBezTo>
                    <a:cubicBezTo>
                      <a:pt x="12668" y="0"/>
                      <a:pt x="248" y="13041"/>
                      <a:pt x="248" y="32043"/>
                    </a:cubicBezTo>
                    <a:close/>
                    <a:moveTo>
                      <a:pt x="19623" y="31547"/>
                    </a:moveTo>
                    <a:cubicBezTo>
                      <a:pt x="19623" y="22604"/>
                      <a:pt x="25585" y="16643"/>
                      <a:pt x="33161" y="16643"/>
                    </a:cubicBezTo>
                    <a:cubicBezTo>
                      <a:pt x="41979" y="16643"/>
                      <a:pt x="48438" y="22480"/>
                      <a:pt x="48438" y="31547"/>
                    </a:cubicBezTo>
                    <a:cubicBezTo>
                      <a:pt x="48438" y="40613"/>
                      <a:pt x="42104" y="46823"/>
                      <a:pt x="33285" y="46823"/>
                    </a:cubicBezTo>
                    <a:cubicBezTo>
                      <a:pt x="25709" y="46823"/>
                      <a:pt x="19623" y="40613"/>
                      <a:pt x="19623" y="31547"/>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7" name="Freeform: Shape 36">
                <a:extLst>
                  <a:ext uri="{FF2B5EF4-FFF2-40B4-BE49-F238E27FC236}">
                    <a16:creationId xmlns:a16="http://schemas.microsoft.com/office/drawing/2014/main" id="{F503C302-236D-F1AE-9243-89D0BBEB6AD0}"/>
                  </a:ext>
                </a:extLst>
              </p:cNvPr>
              <p:cNvSpPr/>
              <p:nvPr/>
            </p:nvSpPr>
            <p:spPr>
              <a:xfrm>
                <a:off x="961405" y="6570969"/>
                <a:ext cx="65950" cy="65453"/>
              </a:xfrm>
              <a:custGeom>
                <a:avLst/>
                <a:gdLst>
                  <a:gd name="connsiteX0" fmla="*/ 0 w 65950"/>
                  <a:gd name="connsiteY0" fmla="*/ 32789 h 65453"/>
                  <a:gd name="connsiteX1" fmla="*/ 33037 w 65950"/>
                  <a:gd name="connsiteY1" fmla="*/ 65454 h 65453"/>
                  <a:gd name="connsiteX2" fmla="*/ 65950 w 65950"/>
                  <a:gd name="connsiteY2" fmla="*/ 32789 h 65453"/>
                  <a:gd name="connsiteX3" fmla="*/ 33037 w 65950"/>
                  <a:gd name="connsiteY3" fmla="*/ 0 h 65453"/>
                  <a:gd name="connsiteX4" fmla="*/ 0 w 65950"/>
                  <a:gd name="connsiteY4" fmla="*/ 32789 h 65453"/>
                  <a:gd name="connsiteX5" fmla="*/ 19251 w 65950"/>
                  <a:gd name="connsiteY5" fmla="*/ 32665 h 65453"/>
                  <a:gd name="connsiteX6" fmla="*/ 33037 w 65950"/>
                  <a:gd name="connsiteY6" fmla="*/ 17140 h 65453"/>
                  <a:gd name="connsiteX7" fmla="*/ 46699 w 65950"/>
                  <a:gd name="connsiteY7" fmla="*/ 32665 h 65453"/>
                  <a:gd name="connsiteX8" fmla="*/ 33037 w 65950"/>
                  <a:gd name="connsiteY8" fmla="*/ 48314 h 65453"/>
                  <a:gd name="connsiteX9" fmla="*/ 19251 w 65950"/>
                  <a:gd name="connsiteY9" fmla="*/ 32665 h 6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50" h="65453">
                    <a:moveTo>
                      <a:pt x="0" y="32789"/>
                    </a:moveTo>
                    <a:cubicBezTo>
                      <a:pt x="0" y="52412"/>
                      <a:pt x="13165" y="65454"/>
                      <a:pt x="33037" y="65454"/>
                    </a:cubicBezTo>
                    <a:cubicBezTo>
                      <a:pt x="52785" y="65454"/>
                      <a:pt x="65950" y="52412"/>
                      <a:pt x="65950" y="32789"/>
                    </a:cubicBezTo>
                    <a:cubicBezTo>
                      <a:pt x="65950" y="13166"/>
                      <a:pt x="52785" y="0"/>
                      <a:pt x="33037" y="0"/>
                    </a:cubicBezTo>
                    <a:cubicBezTo>
                      <a:pt x="13165" y="0"/>
                      <a:pt x="0" y="13166"/>
                      <a:pt x="0" y="32789"/>
                    </a:cubicBezTo>
                    <a:close/>
                    <a:moveTo>
                      <a:pt x="19251" y="32665"/>
                    </a:moveTo>
                    <a:cubicBezTo>
                      <a:pt x="19251" y="23350"/>
                      <a:pt x="24716" y="17140"/>
                      <a:pt x="33037" y="17140"/>
                    </a:cubicBezTo>
                    <a:cubicBezTo>
                      <a:pt x="41234" y="17140"/>
                      <a:pt x="46699" y="23350"/>
                      <a:pt x="46699" y="32665"/>
                    </a:cubicBezTo>
                    <a:cubicBezTo>
                      <a:pt x="46699" y="42104"/>
                      <a:pt x="41234" y="48314"/>
                      <a:pt x="33037" y="48314"/>
                    </a:cubicBezTo>
                    <a:cubicBezTo>
                      <a:pt x="24716" y="48314"/>
                      <a:pt x="19251" y="42104"/>
                      <a:pt x="19251" y="32665"/>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grpSp>
      </p:grpSp>
      <p:sp>
        <p:nvSpPr>
          <p:cNvPr id="3" name="Title 4">
            <a:extLst>
              <a:ext uri="{FF2B5EF4-FFF2-40B4-BE49-F238E27FC236}">
                <a16:creationId xmlns:a16="http://schemas.microsoft.com/office/drawing/2014/main" id="{17A808B8-F7E5-C952-BADC-49C8060B41D7}"/>
              </a:ext>
            </a:extLst>
          </p:cNvPr>
          <p:cNvSpPr txBox="1">
            <a:spLocks/>
          </p:cNvSpPr>
          <p:nvPr/>
        </p:nvSpPr>
        <p:spPr>
          <a:xfrm>
            <a:off x="2924175" y="2794000"/>
            <a:ext cx="6343650" cy="67627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600"/>
              </a:spcAft>
              <a:buClrTx/>
              <a:buSzTx/>
              <a:buFontTx/>
              <a:buNone/>
              <a:tabLst/>
              <a:defRPr/>
            </a:pPr>
            <a:r>
              <a:rPr lang="en-US" sz="3600">
                <a:solidFill>
                  <a:schemeClr val="accent1"/>
                </a:solidFill>
                <a:latin typeface="Onest" pitchFamily="2" charset="0"/>
              </a:rPr>
              <a:t>Closing tagline comes here!</a:t>
            </a:r>
          </a:p>
        </p:txBody>
      </p:sp>
    </p:spTree>
    <p:extLst>
      <p:ext uri="{BB962C8B-B14F-4D97-AF65-F5344CB8AC3E}">
        <p14:creationId xmlns:p14="http://schemas.microsoft.com/office/powerpoint/2010/main" val="32831447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4C9F0-F528-844D-8D15-D6CD9C2435AD}"/>
            </a:ext>
          </a:extLst>
        </p:cNvPr>
        <p:cNvGrpSpPr/>
        <p:nvPr/>
      </p:nvGrpSpPr>
      <p:grpSpPr>
        <a:xfrm>
          <a:off x="0" y="0"/>
          <a:ext cx="0" cy="0"/>
          <a:chOff x="0" y="0"/>
          <a:chExt cx="0" cy="0"/>
        </a:xfrm>
      </p:grpSpPr>
      <p:sp>
        <p:nvSpPr>
          <p:cNvPr id="6" name="Title 4">
            <a:extLst>
              <a:ext uri="{FF2B5EF4-FFF2-40B4-BE49-F238E27FC236}">
                <a16:creationId xmlns:a16="http://schemas.microsoft.com/office/drawing/2014/main" id="{EEEB0196-5DB0-EEDB-BDDE-A77755DDD480}"/>
              </a:ext>
            </a:extLst>
          </p:cNvPr>
          <p:cNvSpPr txBox="1">
            <a:spLocks/>
          </p:cNvSpPr>
          <p:nvPr/>
        </p:nvSpPr>
        <p:spPr>
          <a:xfrm>
            <a:off x="526302" y="542926"/>
            <a:ext cx="3350373"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pc="-150">
                <a:solidFill>
                  <a:schemeClr val="accent1"/>
                </a:solidFill>
                <a:latin typeface="Onest" pitchFamily="2" charset="0"/>
              </a:rPr>
              <a:t>Icon Library</a:t>
            </a:r>
            <a:r>
              <a:rPr lang="en-US" spc="-150">
                <a:solidFill>
                  <a:schemeClr val="accent2"/>
                </a:solidFill>
                <a:latin typeface="Onest" pitchFamily="2" charset="0"/>
              </a:rPr>
              <a:t>.</a:t>
            </a:r>
          </a:p>
        </p:txBody>
      </p:sp>
      <p:sp>
        <p:nvSpPr>
          <p:cNvPr id="12" name="Title 4">
            <a:extLst>
              <a:ext uri="{FF2B5EF4-FFF2-40B4-BE49-F238E27FC236}">
                <a16:creationId xmlns:a16="http://schemas.microsoft.com/office/drawing/2014/main" id="{A326C96E-12FE-5D69-40E1-64CBC5B95EE0}"/>
              </a:ext>
            </a:extLst>
          </p:cNvPr>
          <p:cNvSpPr txBox="1">
            <a:spLocks/>
          </p:cNvSpPr>
          <p:nvPr/>
        </p:nvSpPr>
        <p:spPr>
          <a:xfrm>
            <a:off x="526301" y="285750"/>
            <a:ext cx="2797002"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1600">
                <a:solidFill>
                  <a:schemeClr val="accent2"/>
                </a:solidFill>
                <a:latin typeface="Onest ExtraBold" pitchFamily="2" charset="0"/>
              </a:rPr>
              <a:t>ICONS</a:t>
            </a:r>
            <a:endParaRPr kumimoji="0" lang="en-US" sz="1600" b="0" i="0" u="none" strike="noStrike" kern="1200" cap="none" spc="0" normalizeH="0" baseline="0" noProof="0">
              <a:ln>
                <a:noFill/>
              </a:ln>
              <a:solidFill>
                <a:schemeClr val="accent2"/>
              </a:solidFill>
              <a:effectLst/>
              <a:uLnTx/>
              <a:uFillTx/>
              <a:latin typeface="Onest ExtraBold" pitchFamily="2" charset="0"/>
            </a:endParaRPr>
          </a:p>
        </p:txBody>
      </p:sp>
      <p:sp>
        <p:nvSpPr>
          <p:cNvPr id="4" name="Freeform: Shape 3">
            <a:extLst>
              <a:ext uri="{FF2B5EF4-FFF2-40B4-BE49-F238E27FC236}">
                <a16:creationId xmlns:a16="http://schemas.microsoft.com/office/drawing/2014/main" id="{7C3D1EB0-F46C-17B4-485E-56309840F311}"/>
              </a:ext>
            </a:extLst>
          </p:cNvPr>
          <p:cNvSpPr/>
          <p:nvPr/>
        </p:nvSpPr>
        <p:spPr>
          <a:xfrm>
            <a:off x="642064" y="1893311"/>
            <a:ext cx="513254" cy="297003"/>
          </a:xfrm>
          <a:custGeom>
            <a:avLst/>
            <a:gdLst>
              <a:gd name="connsiteX0" fmla="*/ 592421 w 722413"/>
              <a:gd name="connsiteY0" fmla="*/ 417981 h 418036"/>
              <a:gd name="connsiteX1" fmla="*/ 522797 w 722413"/>
              <a:gd name="connsiteY1" fmla="*/ 361068 h 418036"/>
              <a:gd name="connsiteX2" fmla="*/ 520805 w 722413"/>
              <a:gd name="connsiteY2" fmla="*/ 351583 h 418036"/>
              <a:gd name="connsiteX3" fmla="*/ 277218 w 722413"/>
              <a:gd name="connsiteY3" fmla="*/ 350539 h 418036"/>
              <a:gd name="connsiteX4" fmla="*/ 274562 w 722413"/>
              <a:gd name="connsiteY4" fmla="*/ 360973 h 418036"/>
              <a:gd name="connsiteX5" fmla="*/ 190791 w 722413"/>
              <a:gd name="connsiteY5" fmla="*/ 416449 h 418036"/>
              <a:gd name="connsiteX6" fmla="*/ 135316 w 722413"/>
              <a:gd name="connsiteY6" fmla="*/ 360973 h 418036"/>
              <a:gd name="connsiteX7" fmla="*/ 133324 w 722413"/>
              <a:gd name="connsiteY7" fmla="*/ 351488 h 418036"/>
              <a:gd name="connsiteX8" fmla="*/ 78592 w 722413"/>
              <a:gd name="connsiteY8" fmla="*/ 350919 h 418036"/>
              <a:gd name="connsiteX9" fmla="*/ 69107 w 722413"/>
              <a:gd name="connsiteY9" fmla="*/ 341433 h 418036"/>
              <a:gd name="connsiteX10" fmla="*/ 69107 w 722413"/>
              <a:gd name="connsiteY10" fmla="*/ 262609 h 418036"/>
              <a:gd name="connsiteX11" fmla="*/ 8684 w 722413"/>
              <a:gd name="connsiteY11" fmla="*/ 262609 h 418036"/>
              <a:gd name="connsiteX12" fmla="*/ 644 w 722413"/>
              <a:gd name="connsiteY12" fmla="*/ 252722 h 418036"/>
              <a:gd name="connsiteX13" fmla="*/ 8684 w 722413"/>
              <a:gd name="connsiteY13" fmla="*/ 244681 h 418036"/>
              <a:gd name="connsiteX14" fmla="*/ 69866 w 722413"/>
              <a:gd name="connsiteY14" fmla="*/ 244681 h 418036"/>
              <a:gd name="connsiteX15" fmla="*/ 69866 w 722413"/>
              <a:gd name="connsiteY15" fmla="*/ 174773 h 418036"/>
              <a:gd name="connsiteX16" fmla="*/ 8684 w 722413"/>
              <a:gd name="connsiteY16" fmla="*/ 174773 h 418036"/>
              <a:gd name="connsiteX17" fmla="*/ -28 w 722413"/>
              <a:gd name="connsiteY17" fmla="*/ 167009 h 418036"/>
              <a:gd name="connsiteX18" fmla="*/ 53 w 722413"/>
              <a:gd name="connsiteY18" fmla="*/ 165288 h 418036"/>
              <a:gd name="connsiteX19" fmla="*/ 7174 w 722413"/>
              <a:gd name="connsiteY19" fmla="*/ 155874 h 418036"/>
              <a:gd name="connsiteX20" fmla="*/ 8684 w 722413"/>
              <a:gd name="connsiteY20" fmla="*/ 155802 h 418036"/>
              <a:gd name="connsiteX21" fmla="*/ 69866 w 722413"/>
              <a:gd name="connsiteY21" fmla="*/ 155802 h 418036"/>
              <a:gd name="connsiteX22" fmla="*/ 69866 w 722413"/>
              <a:gd name="connsiteY22" fmla="*/ 88266 h 418036"/>
              <a:gd name="connsiteX23" fmla="*/ 30596 w 722413"/>
              <a:gd name="connsiteY23" fmla="*/ 88266 h 418036"/>
              <a:gd name="connsiteX24" fmla="*/ 21947 w 722413"/>
              <a:gd name="connsiteY24" fmla="*/ 80431 h 418036"/>
              <a:gd name="connsiteX25" fmla="*/ 21964 w 722413"/>
              <a:gd name="connsiteY25" fmla="*/ 79350 h 418036"/>
              <a:gd name="connsiteX26" fmla="*/ 24146 w 722413"/>
              <a:gd name="connsiteY26" fmla="*/ 72710 h 418036"/>
              <a:gd name="connsiteX27" fmla="*/ 30596 w 722413"/>
              <a:gd name="connsiteY27" fmla="*/ 70338 h 418036"/>
              <a:gd name="connsiteX28" fmla="*/ 69866 w 722413"/>
              <a:gd name="connsiteY28" fmla="*/ 70338 h 418036"/>
              <a:gd name="connsiteX29" fmla="*/ 69866 w 722413"/>
              <a:gd name="connsiteY29" fmla="*/ 8967 h 418036"/>
              <a:gd name="connsiteX30" fmla="*/ 79351 w 722413"/>
              <a:gd name="connsiteY30" fmla="*/ -44 h 418036"/>
              <a:gd name="connsiteX31" fmla="*/ 454028 w 722413"/>
              <a:gd name="connsiteY31" fmla="*/ -44 h 418036"/>
              <a:gd name="connsiteX32" fmla="*/ 478310 w 722413"/>
              <a:gd name="connsiteY32" fmla="*/ -44 h 418036"/>
              <a:gd name="connsiteX33" fmla="*/ 481251 w 722413"/>
              <a:gd name="connsiteY33" fmla="*/ -44 h 418036"/>
              <a:gd name="connsiteX34" fmla="*/ 613289 w 722413"/>
              <a:gd name="connsiteY34" fmla="*/ 75176 h 418036"/>
              <a:gd name="connsiteX35" fmla="*/ 659862 w 722413"/>
              <a:gd name="connsiteY35" fmla="*/ 153431 h 418036"/>
              <a:gd name="connsiteX36" fmla="*/ 667261 w 722413"/>
              <a:gd name="connsiteY36" fmla="*/ 153431 h 418036"/>
              <a:gd name="connsiteX37" fmla="*/ 722372 w 722413"/>
              <a:gd name="connsiteY37" fmla="*/ 209301 h 418036"/>
              <a:gd name="connsiteX38" fmla="*/ 722372 w 722413"/>
              <a:gd name="connsiteY38" fmla="*/ 341149 h 418036"/>
              <a:gd name="connsiteX39" fmla="*/ 713455 w 722413"/>
              <a:gd name="connsiteY39" fmla="*/ 350634 h 418036"/>
              <a:gd name="connsiteX40" fmla="*/ 665174 w 722413"/>
              <a:gd name="connsiteY40" fmla="*/ 350634 h 418036"/>
              <a:gd name="connsiteX41" fmla="*/ 662518 w 722413"/>
              <a:gd name="connsiteY41" fmla="*/ 361068 h 418036"/>
              <a:gd name="connsiteX42" fmla="*/ 592421 w 722413"/>
              <a:gd name="connsiteY42" fmla="*/ 417981 h 418036"/>
              <a:gd name="connsiteX43" fmla="*/ 592421 w 722413"/>
              <a:gd name="connsiteY43" fmla="*/ 293342 h 418036"/>
              <a:gd name="connsiteX44" fmla="*/ 539112 w 722413"/>
              <a:gd name="connsiteY44" fmla="*/ 346650 h 418036"/>
              <a:gd name="connsiteX45" fmla="*/ 592421 w 722413"/>
              <a:gd name="connsiteY45" fmla="*/ 399959 h 418036"/>
              <a:gd name="connsiteX46" fmla="*/ 629983 w 722413"/>
              <a:gd name="connsiteY46" fmla="*/ 384497 h 418036"/>
              <a:gd name="connsiteX47" fmla="*/ 629983 w 722413"/>
              <a:gd name="connsiteY47" fmla="*/ 309183 h 418036"/>
              <a:gd name="connsiteX48" fmla="*/ 592800 w 722413"/>
              <a:gd name="connsiteY48" fmla="*/ 293342 h 418036"/>
              <a:gd name="connsiteX49" fmla="*/ 205224 w 722413"/>
              <a:gd name="connsiteY49" fmla="*/ 293342 h 418036"/>
              <a:gd name="connsiteX50" fmla="*/ 151915 w 722413"/>
              <a:gd name="connsiteY50" fmla="*/ 346650 h 418036"/>
              <a:gd name="connsiteX51" fmla="*/ 205224 w 722413"/>
              <a:gd name="connsiteY51" fmla="*/ 399959 h 418036"/>
              <a:gd name="connsiteX52" fmla="*/ 242786 w 722413"/>
              <a:gd name="connsiteY52" fmla="*/ 384497 h 418036"/>
              <a:gd name="connsiteX53" fmla="*/ 242786 w 722413"/>
              <a:gd name="connsiteY53" fmla="*/ 309183 h 418036"/>
              <a:gd name="connsiteX54" fmla="*/ 205603 w 722413"/>
              <a:gd name="connsiteY54" fmla="*/ 293342 h 418036"/>
              <a:gd name="connsiteX55" fmla="*/ 591852 w 722413"/>
              <a:gd name="connsiteY55" fmla="*/ 275604 h 418036"/>
              <a:gd name="connsiteX56" fmla="*/ 659293 w 722413"/>
              <a:gd name="connsiteY56" fmla="*/ 323790 h 418036"/>
              <a:gd name="connsiteX57" fmla="*/ 662139 w 722413"/>
              <a:gd name="connsiteY57" fmla="*/ 332138 h 418036"/>
              <a:gd name="connsiteX58" fmla="*/ 703590 w 722413"/>
              <a:gd name="connsiteY58" fmla="*/ 332138 h 418036"/>
              <a:gd name="connsiteX59" fmla="*/ 703590 w 722413"/>
              <a:gd name="connsiteY59" fmla="*/ 208826 h 418036"/>
              <a:gd name="connsiteX60" fmla="*/ 665649 w 722413"/>
              <a:gd name="connsiteY60" fmla="*/ 170884 h 418036"/>
              <a:gd name="connsiteX61" fmla="*/ 498135 w 722413"/>
              <a:gd name="connsiteY61" fmla="*/ 170884 h 418036"/>
              <a:gd name="connsiteX62" fmla="*/ 489219 w 722413"/>
              <a:gd name="connsiteY62" fmla="*/ 161399 h 418036"/>
              <a:gd name="connsiteX63" fmla="*/ 489219 w 722413"/>
              <a:gd name="connsiteY63" fmla="*/ 17978 h 418036"/>
              <a:gd name="connsiteX64" fmla="*/ 87509 w 722413"/>
              <a:gd name="connsiteY64" fmla="*/ 17978 h 418036"/>
              <a:gd name="connsiteX65" fmla="*/ 87509 w 722413"/>
              <a:gd name="connsiteY65" fmla="*/ 70338 h 418036"/>
              <a:gd name="connsiteX66" fmla="*/ 140722 w 722413"/>
              <a:gd name="connsiteY66" fmla="*/ 70338 h 418036"/>
              <a:gd name="connsiteX67" fmla="*/ 149463 w 722413"/>
              <a:gd name="connsiteY67" fmla="*/ 78471 h 418036"/>
              <a:gd name="connsiteX68" fmla="*/ 149449 w 722413"/>
              <a:gd name="connsiteY68" fmla="*/ 79350 h 418036"/>
              <a:gd name="connsiteX69" fmla="*/ 141904 w 722413"/>
              <a:gd name="connsiteY69" fmla="*/ 88254 h 418036"/>
              <a:gd name="connsiteX70" fmla="*/ 140722 w 722413"/>
              <a:gd name="connsiteY70" fmla="*/ 88266 h 418036"/>
              <a:gd name="connsiteX71" fmla="*/ 87509 w 722413"/>
              <a:gd name="connsiteY71" fmla="*/ 88266 h 418036"/>
              <a:gd name="connsiteX72" fmla="*/ 87509 w 722413"/>
              <a:gd name="connsiteY72" fmla="*/ 156846 h 418036"/>
              <a:gd name="connsiteX73" fmla="*/ 205982 w 722413"/>
              <a:gd name="connsiteY73" fmla="*/ 156846 h 418036"/>
              <a:gd name="connsiteX74" fmla="*/ 212032 w 722413"/>
              <a:gd name="connsiteY74" fmla="*/ 168819 h 418036"/>
              <a:gd name="connsiteX75" fmla="*/ 205982 w 722413"/>
              <a:gd name="connsiteY75" fmla="*/ 174868 h 418036"/>
              <a:gd name="connsiteX76" fmla="*/ 87509 w 722413"/>
              <a:gd name="connsiteY76" fmla="*/ 174868 h 418036"/>
              <a:gd name="connsiteX77" fmla="*/ 87509 w 722413"/>
              <a:gd name="connsiteY77" fmla="*/ 332517 h 418036"/>
              <a:gd name="connsiteX78" fmla="*/ 134936 w 722413"/>
              <a:gd name="connsiteY78" fmla="*/ 332517 h 418036"/>
              <a:gd name="connsiteX79" fmla="*/ 138446 w 722413"/>
              <a:gd name="connsiteY79" fmla="*/ 323695 h 418036"/>
              <a:gd name="connsiteX80" fmla="*/ 205508 w 722413"/>
              <a:gd name="connsiteY80" fmla="*/ 275604 h 418036"/>
              <a:gd name="connsiteX81" fmla="*/ 272476 w 722413"/>
              <a:gd name="connsiteY81" fmla="*/ 323790 h 418036"/>
              <a:gd name="connsiteX82" fmla="*/ 275321 w 722413"/>
              <a:gd name="connsiteY82" fmla="*/ 332138 h 418036"/>
              <a:gd name="connsiteX83" fmla="*/ 521944 w 722413"/>
              <a:gd name="connsiteY83" fmla="*/ 332138 h 418036"/>
              <a:gd name="connsiteX84" fmla="*/ 525358 w 722413"/>
              <a:gd name="connsiteY84" fmla="*/ 323316 h 418036"/>
              <a:gd name="connsiteX85" fmla="*/ 592231 w 722413"/>
              <a:gd name="connsiteY85" fmla="*/ 275604 h 418036"/>
              <a:gd name="connsiteX86" fmla="*/ 506482 w 722413"/>
              <a:gd name="connsiteY86" fmla="*/ 153811 h 418036"/>
              <a:gd name="connsiteX87" fmla="*/ 638236 w 722413"/>
              <a:gd name="connsiteY87" fmla="*/ 153811 h 418036"/>
              <a:gd name="connsiteX88" fmla="*/ 596974 w 722413"/>
              <a:gd name="connsiteY88" fmla="*/ 84377 h 418036"/>
              <a:gd name="connsiteX89" fmla="*/ 523841 w 722413"/>
              <a:gd name="connsiteY89" fmla="*/ 24523 h 418036"/>
              <a:gd name="connsiteX90" fmla="*/ 506957 w 722413"/>
              <a:gd name="connsiteY90" fmla="*/ 19117 h 418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722413" h="418036">
                <a:moveTo>
                  <a:pt x="592421" y="417981"/>
                </a:moveTo>
                <a:cubicBezTo>
                  <a:pt x="558662" y="417906"/>
                  <a:pt x="529586" y="394141"/>
                  <a:pt x="522797" y="361068"/>
                </a:cubicBezTo>
                <a:lnTo>
                  <a:pt x="520805" y="351583"/>
                </a:lnTo>
                <a:lnTo>
                  <a:pt x="277218" y="350539"/>
                </a:lnTo>
                <a:lnTo>
                  <a:pt x="274562" y="360973"/>
                </a:lnTo>
                <a:cubicBezTo>
                  <a:pt x="266749" y="399426"/>
                  <a:pt x="229244" y="424260"/>
                  <a:pt x="190791" y="416449"/>
                </a:cubicBezTo>
                <a:cubicBezTo>
                  <a:pt x="162841" y="410769"/>
                  <a:pt x="140995" y="388925"/>
                  <a:pt x="135316" y="360973"/>
                </a:cubicBezTo>
                <a:lnTo>
                  <a:pt x="133324" y="351488"/>
                </a:lnTo>
                <a:lnTo>
                  <a:pt x="78592" y="350919"/>
                </a:lnTo>
                <a:cubicBezTo>
                  <a:pt x="73354" y="350919"/>
                  <a:pt x="69107" y="346672"/>
                  <a:pt x="69107" y="341433"/>
                </a:cubicBezTo>
                <a:lnTo>
                  <a:pt x="69107" y="262609"/>
                </a:lnTo>
                <a:lnTo>
                  <a:pt x="8684" y="262609"/>
                </a:lnTo>
                <a:cubicBezTo>
                  <a:pt x="3734" y="262099"/>
                  <a:pt x="134" y="257673"/>
                  <a:pt x="644" y="252722"/>
                </a:cubicBezTo>
                <a:cubicBezTo>
                  <a:pt x="1082" y="248476"/>
                  <a:pt x="4438" y="245119"/>
                  <a:pt x="8684" y="244681"/>
                </a:cubicBezTo>
                <a:lnTo>
                  <a:pt x="69866" y="244681"/>
                </a:lnTo>
                <a:lnTo>
                  <a:pt x="69866" y="174773"/>
                </a:lnTo>
                <a:lnTo>
                  <a:pt x="8684" y="174773"/>
                </a:lnTo>
                <a:cubicBezTo>
                  <a:pt x="4134" y="175035"/>
                  <a:pt x="234" y="171559"/>
                  <a:pt x="-28" y="167009"/>
                </a:cubicBezTo>
                <a:cubicBezTo>
                  <a:pt x="-61" y="166434"/>
                  <a:pt x="-35" y="165857"/>
                  <a:pt x="53" y="165288"/>
                </a:cubicBezTo>
                <a:cubicBezTo>
                  <a:pt x="-580" y="160722"/>
                  <a:pt x="2608" y="156506"/>
                  <a:pt x="7174" y="155874"/>
                </a:cubicBezTo>
                <a:cubicBezTo>
                  <a:pt x="7674" y="155804"/>
                  <a:pt x="8180" y="155781"/>
                  <a:pt x="8684" y="155802"/>
                </a:cubicBezTo>
                <a:lnTo>
                  <a:pt x="69866" y="155802"/>
                </a:lnTo>
                <a:lnTo>
                  <a:pt x="69866" y="88266"/>
                </a:lnTo>
                <a:lnTo>
                  <a:pt x="30596" y="88266"/>
                </a:lnTo>
                <a:cubicBezTo>
                  <a:pt x="26044" y="88491"/>
                  <a:pt x="22171" y="84983"/>
                  <a:pt x="21947" y="80431"/>
                </a:cubicBezTo>
                <a:cubicBezTo>
                  <a:pt x="21929" y="80070"/>
                  <a:pt x="21935" y="79709"/>
                  <a:pt x="21964" y="79350"/>
                </a:cubicBezTo>
                <a:cubicBezTo>
                  <a:pt x="21865" y="76945"/>
                  <a:pt x="22640" y="74587"/>
                  <a:pt x="24146" y="72710"/>
                </a:cubicBezTo>
                <a:cubicBezTo>
                  <a:pt x="25834" y="70997"/>
                  <a:pt x="28200" y="70127"/>
                  <a:pt x="30596" y="70338"/>
                </a:cubicBezTo>
                <a:lnTo>
                  <a:pt x="69866" y="70338"/>
                </a:lnTo>
                <a:lnTo>
                  <a:pt x="69866" y="8967"/>
                </a:lnTo>
                <a:cubicBezTo>
                  <a:pt x="70119" y="3914"/>
                  <a:pt x="74293" y="-51"/>
                  <a:pt x="79351" y="-44"/>
                </a:cubicBezTo>
                <a:lnTo>
                  <a:pt x="454028" y="-44"/>
                </a:lnTo>
                <a:cubicBezTo>
                  <a:pt x="465979" y="-44"/>
                  <a:pt x="472999" y="-44"/>
                  <a:pt x="478310" y="-44"/>
                </a:cubicBezTo>
                <a:lnTo>
                  <a:pt x="481251" y="-44"/>
                </a:lnTo>
                <a:cubicBezTo>
                  <a:pt x="535634" y="-716"/>
                  <a:pt x="586132" y="28053"/>
                  <a:pt x="613289" y="75176"/>
                </a:cubicBezTo>
                <a:lnTo>
                  <a:pt x="659862" y="153431"/>
                </a:lnTo>
                <a:lnTo>
                  <a:pt x="667261" y="153431"/>
                </a:lnTo>
                <a:cubicBezTo>
                  <a:pt x="697795" y="153897"/>
                  <a:pt x="722324" y="178759"/>
                  <a:pt x="722372" y="209301"/>
                </a:cubicBezTo>
                <a:lnTo>
                  <a:pt x="722372" y="341149"/>
                </a:lnTo>
                <a:cubicBezTo>
                  <a:pt x="722381" y="346173"/>
                  <a:pt x="718473" y="350333"/>
                  <a:pt x="713455" y="350634"/>
                </a:cubicBezTo>
                <a:lnTo>
                  <a:pt x="665174" y="350634"/>
                </a:lnTo>
                <a:lnTo>
                  <a:pt x="662518" y="361068"/>
                </a:lnTo>
                <a:cubicBezTo>
                  <a:pt x="655632" y="394275"/>
                  <a:pt x="626331" y="418058"/>
                  <a:pt x="592421" y="417981"/>
                </a:cubicBezTo>
                <a:close/>
                <a:moveTo>
                  <a:pt x="592421" y="293342"/>
                </a:moveTo>
                <a:cubicBezTo>
                  <a:pt x="562978" y="293342"/>
                  <a:pt x="539112" y="317209"/>
                  <a:pt x="539112" y="346650"/>
                </a:cubicBezTo>
                <a:cubicBezTo>
                  <a:pt x="539112" y="376091"/>
                  <a:pt x="562978" y="399959"/>
                  <a:pt x="592421" y="399959"/>
                </a:cubicBezTo>
                <a:cubicBezTo>
                  <a:pt x="606516" y="400113"/>
                  <a:pt x="620080" y="394533"/>
                  <a:pt x="629983" y="384497"/>
                </a:cubicBezTo>
                <a:cubicBezTo>
                  <a:pt x="650652" y="363645"/>
                  <a:pt x="650652" y="330036"/>
                  <a:pt x="629983" y="309183"/>
                </a:cubicBezTo>
                <a:cubicBezTo>
                  <a:pt x="620213" y="299138"/>
                  <a:pt x="606820" y="293433"/>
                  <a:pt x="592800" y="293342"/>
                </a:cubicBezTo>
                <a:close/>
                <a:moveTo>
                  <a:pt x="205224" y="293342"/>
                </a:moveTo>
                <a:cubicBezTo>
                  <a:pt x="175782" y="293342"/>
                  <a:pt x="151915" y="317209"/>
                  <a:pt x="151915" y="346650"/>
                </a:cubicBezTo>
                <a:cubicBezTo>
                  <a:pt x="151915" y="376091"/>
                  <a:pt x="175782" y="399959"/>
                  <a:pt x="205224" y="399959"/>
                </a:cubicBezTo>
                <a:cubicBezTo>
                  <a:pt x="219323" y="400113"/>
                  <a:pt x="232880" y="394533"/>
                  <a:pt x="242786" y="384497"/>
                </a:cubicBezTo>
                <a:cubicBezTo>
                  <a:pt x="263554" y="363688"/>
                  <a:pt x="263554" y="329993"/>
                  <a:pt x="242786" y="309183"/>
                </a:cubicBezTo>
                <a:cubicBezTo>
                  <a:pt x="233011" y="299138"/>
                  <a:pt x="219618" y="293433"/>
                  <a:pt x="205603" y="293342"/>
                </a:cubicBezTo>
                <a:close/>
                <a:moveTo>
                  <a:pt x="591852" y="275604"/>
                </a:moveTo>
                <a:cubicBezTo>
                  <a:pt x="622433" y="275262"/>
                  <a:pt x="649713" y="294752"/>
                  <a:pt x="659293" y="323790"/>
                </a:cubicBezTo>
                <a:lnTo>
                  <a:pt x="662139" y="332138"/>
                </a:lnTo>
                <a:lnTo>
                  <a:pt x="703590" y="332138"/>
                </a:lnTo>
                <a:lnTo>
                  <a:pt x="703590" y="208826"/>
                </a:lnTo>
                <a:cubicBezTo>
                  <a:pt x="703590" y="187872"/>
                  <a:pt x="686602" y="170884"/>
                  <a:pt x="665649" y="170884"/>
                </a:cubicBezTo>
                <a:lnTo>
                  <a:pt x="498135" y="170884"/>
                </a:lnTo>
                <a:cubicBezTo>
                  <a:pt x="493120" y="170583"/>
                  <a:pt x="489209" y="166423"/>
                  <a:pt x="489219" y="161399"/>
                </a:cubicBezTo>
                <a:lnTo>
                  <a:pt x="489219" y="17978"/>
                </a:lnTo>
                <a:lnTo>
                  <a:pt x="87509" y="17978"/>
                </a:lnTo>
                <a:lnTo>
                  <a:pt x="87509" y="70338"/>
                </a:lnTo>
                <a:lnTo>
                  <a:pt x="140722" y="70338"/>
                </a:lnTo>
                <a:cubicBezTo>
                  <a:pt x="145382" y="70170"/>
                  <a:pt x="149295" y="73811"/>
                  <a:pt x="149463" y="78471"/>
                </a:cubicBezTo>
                <a:cubicBezTo>
                  <a:pt x="149474" y="78763"/>
                  <a:pt x="149469" y="79057"/>
                  <a:pt x="149449" y="79350"/>
                </a:cubicBezTo>
                <a:cubicBezTo>
                  <a:pt x="149824" y="83892"/>
                  <a:pt x="146446" y="87878"/>
                  <a:pt x="141904" y="88254"/>
                </a:cubicBezTo>
                <a:cubicBezTo>
                  <a:pt x="141511" y="88286"/>
                  <a:pt x="141116" y="88290"/>
                  <a:pt x="140722" y="88266"/>
                </a:cubicBezTo>
                <a:lnTo>
                  <a:pt x="87509" y="88266"/>
                </a:lnTo>
                <a:lnTo>
                  <a:pt x="87509" y="156846"/>
                </a:lnTo>
                <a:lnTo>
                  <a:pt x="205982" y="156846"/>
                </a:lnTo>
                <a:cubicBezTo>
                  <a:pt x="210959" y="158481"/>
                  <a:pt x="213668" y="163842"/>
                  <a:pt x="212032" y="168819"/>
                </a:cubicBezTo>
                <a:cubicBezTo>
                  <a:pt x="211090" y="171682"/>
                  <a:pt x="208845" y="173927"/>
                  <a:pt x="205982" y="174868"/>
                </a:cubicBezTo>
                <a:lnTo>
                  <a:pt x="87509" y="174868"/>
                </a:lnTo>
                <a:lnTo>
                  <a:pt x="87509" y="332517"/>
                </a:lnTo>
                <a:lnTo>
                  <a:pt x="134936" y="332517"/>
                </a:lnTo>
                <a:lnTo>
                  <a:pt x="138446" y="323695"/>
                </a:lnTo>
                <a:cubicBezTo>
                  <a:pt x="147736" y="294622"/>
                  <a:pt x="174990" y="275077"/>
                  <a:pt x="205508" y="275604"/>
                </a:cubicBezTo>
                <a:cubicBezTo>
                  <a:pt x="235910" y="275468"/>
                  <a:pt x="262945" y="294920"/>
                  <a:pt x="272476" y="323790"/>
                </a:cubicBezTo>
                <a:lnTo>
                  <a:pt x="275321" y="332138"/>
                </a:lnTo>
                <a:lnTo>
                  <a:pt x="521944" y="332138"/>
                </a:lnTo>
                <a:lnTo>
                  <a:pt x="525358" y="323316"/>
                </a:lnTo>
                <a:cubicBezTo>
                  <a:pt x="534815" y="294498"/>
                  <a:pt x="561906" y="275171"/>
                  <a:pt x="592231" y="275604"/>
                </a:cubicBezTo>
                <a:close/>
                <a:moveTo>
                  <a:pt x="506482" y="153811"/>
                </a:moveTo>
                <a:lnTo>
                  <a:pt x="638236" y="153811"/>
                </a:lnTo>
                <a:lnTo>
                  <a:pt x="596974" y="84377"/>
                </a:lnTo>
                <a:cubicBezTo>
                  <a:pt x="580763" y="56133"/>
                  <a:pt x="554735" y="34832"/>
                  <a:pt x="523841" y="24523"/>
                </a:cubicBezTo>
                <a:lnTo>
                  <a:pt x="506957" y="19117"/>
                </a:lnTo>
                <a:close/>
              </a:path>
            </a:pathLst>
          </a:custGeom>
          <a:solidFill>
            <a:schemeClr val="accent2"/>
          </a:solidFill>
          <a:ln w="9485" cap="flat">
            <a:noFill/>
            <a:prstDash val="solid"/>
            <a:miter/>
          </a:ln>
        </p:spPr>
        <p:txBody>
          <a:bodyPr rtlCol="0" anchor="ctr"/>
          <a:lstStyle/>
          <a:p>
            <a:endParaRPr lang="en-US"/>
          </a:p>
        </p:txBody>
      </p:sp>
      <p:grpSp>
        <p:nvGrpSpPr>
          <p:cNvPr id="5" name="Group 4">
            <a:extLst>
              <a:ext uri="{FF2B5EF4-FFF2-40B4-BE49-F238E27FC236}">
                <a16:creationId xmlns:a16="http://schemas.microsoft.com/office/drawing/2014/main" id="{001A2AE6-A4E3-0D9B-0B8B-32639DC8B775}"/>
              </a:ext>
            </a:extLst>
          </p:cNvPr>
          <p:cNvGrpSpPr/>
          <p:nvPr/>
        </p:nvGrpSpPr>
        <p:grpSpPr>
          <a:xfrm>
            <a:off x="2085075" y="1842711"/>
            <a:ext cx="399044" cy="344859"/>
            <a:chOff x="63457" y="2828425"/>
            <a:chExt cx="510603" cy="441265"/>
          </a:xfrm>
          <a:solidFill>
            <a:schemeClr val="accent2"/>
          </a:solidFill>
        </p:grpSpPr>
        <p:sp>
          <p:nvSpPr>
            <p:cNvPr id="8" name="Freeform: Shape 7">
              <a:extLst>
                <a:ext uri="{FF2B5EF4-FFF2-40B4-BE49-F238E27FC236}">
                  <a16:creationId xmlns:a16="http://schemas.microsoft.com/office/drawing/2014/main" id="{AD4BE957-AB02-8761-B10F-BECDE5149546}"/>
                </a:ext>
              </a:extLst>
            </p:cNvPr>
            <p:cNvSpPr/>
            <p:nvPr/>
          </p:nvSpPr>
          <p:spPr>
            <a:xfrm>
              <a:off x="214656" y="2976020"/>
              <a:ext cx="208395" cy="208301"/>
            </a:xfrm>
            <a:custGeom>
              <a:avLst/>
              <a:gdLst>
                <a:gd name="connsiteX0" fmla="*/ 73186 w 208395"/>
                <a:gd name="connsiteY0" fmla="*/ 208246 h 208301"/>
                <a:gd name="connsiteX1" fmla="*/ 58768 w 208395"/>
                <a:gd name="connsiteY1" fmla="*/ 193828 h 208301"/>
                <a:gd name="connsiteX2" fmla="*/ 58768 w 208395"/>
                <a:gd name="connsiteY2" fmla="*/ 149531 h 208301"/>
                <a:gd name="connsiteX3" fmla="*/ 14376 w 208395"/>
                <a:gd name="connsiteY3" fmla="*/ 149531 h 208301"/>
                <a:gd name="connsiteX4" fmla="*/ -42 w 208395"/>
                <a:gd name="connsiteY4" fmla="*/ 135208 h 208301"/>
                <a:gd name="connsiteX5" fmla="*/ -42 w 208395"/>
                <a:gd name="connsiteY5" fmla="*/ 73173 h 208301"/>
                <a:gd name="connsiteX6" fmla="*/ 14376 w 208395"/>
                <a:gd name="connsiteY6" fmla="*/ 58755 h 208301"/>
                <a:gd name="connsiteX7" fmla="*/ 58768 w 208395"/>
                <a:gd name="connsiteY7" fmla="*/ 58755 h 208301"/>
                <a:gd name="connsiteX8" fmla="*/ 58768 w 208395"/>
                <a:gd name="connsiteY8" fmla="*/ 14268 h 208301"/>
                <a:gd name="connsiteX9" fmla="*/ 73186 w 208395"/>
                <a:gd name="connsiteY9" fmla="*/ -55 h 208301"/>
                <a:gd name="connsiteX10" fmla="*/ 135221 w 208395"/>
                <a:gd name="connsiteY10" fmla="*/ -55 h 208301"/>
                <a:gd name="connsiteX11" fmla="*/ 149545 w 208395"/>
                <a:gd name="connsiteY11" fmla="*/ 14078 h 208301"/>
                <a:gd name="connsiteX12" fmla="*/ 149544 w 208395"/>
                <a:gd name="connsiteY12" fmla="*/ 14363 h 208301"/>
                <a:gd name="connsiteX13" fmla="*/ 149544 w 208395"/>
                <a:gd name="connsiteY13" fmla="*/ 58850 h 208301"/>
                <a:gd name="connsiteX14" fmla="*/ 193936 w 208395"/>
                <a:gd name="connsiteY14" fmla="*/ 58850 h 208301"/>
                <a:gd name="connsiteX15" fmla="*/ 208354 w 208395"/>
                <a:gd name="connsiteY15" fmla="*/ 73173 h 208301"/>
                <a:gd name="connsiteX16" fmla="*/ 208354 w 208395"/>
                <a:gd name="connsiteY16" fmla="*/ 135208 h 208301"/>
                <a:gd name="connsiteX17" fmla="*/ 194031 w 208395"/>
                <a:gd name="connsiteY17" fmla="*/ 149531 h 208301"/>
                <a:gd name="connsiteX18" fmla="*/ 149449 w 208395"/>
                <a:gd name="connsiteY18" fmla="*/ 149531 h 208301"/>
                <a:gd name="connsiteX19" fmla="*/ 149449 w 208395"/>
                <a:gd name="connsiteY19" fmla="*/ 193828 h 208301"/>
                <a:gd name="connsiteX20" fmla="*/ 135126 w 208395"/>
                <a:gd name="connsiteY20" fmla="*/ 208246 h 208301"/>
                <a:gd name="connsiteX21" fmla="*/ 18360 w 208395"/>
                <a:gd name="connsiteY21" fmla="*/ 131034 h 208301"/>
                <a:gd name="connsiteX22" fmla="*/ 67969 w 208395"/>
                <a:gd name="connsiteY22" fmla="*/ 131034 h 208301"/>
                <a:gd name="connsiteX23" fmla="*/ 77455 w 208395"/>
                <a:gd name="connsiteY23" fmla="*/ 140520 h 208301"/>
                <a:gd name="connsiteX24" fmla="*/ 77455 w 208395"/>
                <a:gd name="connsiteY24" fmla="*/ 190129 h 208301"/>
                <a:gd name="connsiteX25" fmla="*/ 131522 w 208395"/>
                <a:gd name="connsiteY25" fmla="*/ 190129 h 208301"/>
                <a:gd name="connsiteX26" fmla="*/ 131522 w 208395"/>
                <a:gd name="connsiteY26" fmla="*/ 140520 h 208301"/>
                <a:gd name="connsiteX27" fmla="*/ 141007 w 208395"/>
                <a:gd name="connsiteY27" fmla="*/ 131034 h 208301"/>
                <a:gd name="connsiteX28" fmla="*/ 190616 w 208395"/>
                <a:gd name="connsiteY28" fmla="*/ 131034 h 208301"/>
                <a:gd name="connsiteX29" fmla="*/ 190616 w 208395"/>
                <a:gd name="connsiteY29" fmla="*/ 77062 h 208301"/>
                <a:gd name="connsiteX30" fmla="*/ 140248 w 208395"/>
                <a:gd name="connsiteY30" fmla="*/ 77062 h 208301"/>
                <a:gd name="connsiteX31" fmla="*/ 130763 w 208395"/>
                <a:gd name="connsiteY31" fmla="*/ 67576 h 208301"/>
                <a:gd name="connsiteX32" fmla="*/ 130763 w 208395"/>
                <a:gd name="connsiteY32" fmla="*/ 17967 h 208301"/>
                <a:gd name="connsiteX33" fmla="*/ 77170 w 208395"/>
                <a:gd name="connsiteY33" fmla="*/ 17967 h 208301"/>
                <a:gd name="connsiteX34" fmla="*/ 77170 w 208395"/>
                <a:gd name="connsiteY34" fmla="*/ 67671 h 208301"/>
                <a:gd name="connsiteX35" fmla="*/ 67685 w 208395"/>
                <a:gd name="connsiteY35" fmla="*/ 77157 h 208301"/>
                <a:gd name="connsiteX36" fmla="*/ 18360 w 208395"/>
                <a:gd name="connsiteY36" fmla="*/ 77157 h 208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08395" h="208301">
                  <a:moveTo>
                    <a:pt x="73186" y="208246"/>
                  </a:moveTo>
                  <a:cubicBezTo>
                    <a:pt x="65245" y="208199"/>
                    <a:pt x="58819" y="201768"/>
                    <a:pt x="58768" y="193828"/>
                  </a:cubicBezTo>
                  <a:lnTo>
                    <a:pt x="58768" y="149531"/>
                  </a:lnTo>
                  <a:lnTo>
                    <a:pt x="14376" y="149531"/>
                  </a:lnTo>
                  <a:cubicBezTo>
                    <a:pt x="6450" y="149531"/>
                    <a:pt x="10" y="143138"/>
                    <a:pt x="-42" y="135208"/>
                  </a:cubicBezTo>
                  <a:lnTo>
                    <a:pt x="-42" y="73173"/>
                  </a:lnTo>
                  <a:cubicBezTo>
                    <a:pt x="10" y="65233"/>
                    <a:pt x="6435" y="58802"/>
                    <a:pt x="14376" y="58755"/>
                  </a:cubicBezTo>
                  <a:lnTo>
                    <a:pt x="58768" y="58755"/>
                  </a:lnTo>
                  <a:lnTo>
                    <a:pt x="58768" y="14268"/>
                  </a:lnTo>
                  <a:cubicBezTo>
                    <a:pt x="58820" y="6338"/>
                    <a:pt x="65260" y="-55"/>
                    <a:pt x="73186" y="-55"/>
                  </a:cubicBezTo>
                  <a:lnTo>
                    <a:pt x="135221" y="-55"/>
                  </a:lnTo>
                  <a:cubicBezTo>
                    <a:pt x="143079" y="-112"/>
                    <a:pt x="149492" y="6215"/>
                    <a:pt x="149545" y="14078"/>
                  </a:cubicBezTo>
                  <a:cubicBezTo>
                    <a:pt x="149546" y="14173"/>
                    <a:pt x="149545" y="14268"/>
                    <a:pt x="149544" y="14363"/>
                  </a:cubicBezTo>
                  <a:lnTo>
                    <a:pt x="149544" y="58850"/>
                  </a:lnTo>
                  <a:lnTo>
                    <a:pt x="193936" y="58850"/>
                  </a:lnTo>
                  <a:cubicBezTo>
                    <a:pt x="201862" y="58850"/>
                    <a:pt x="208302" y="65243"/>
                    <a:pt x="208354" y="73173"/>
                  </a:cubicBezTo>
                  <a:lnTo>
                    <a:pt x="208354" y="135208"/>
                  </a:lnTo>
                  <a:cubicBezTo>
                    <a:pt x="208302" y="143100"/>
                    <a:pt x="201920" y="149483"/>
                    <a:pt x="194031" y="149531"/>
                  </a:cubicBezTo>
                  <a:lnTo>
                    <a:pt x="149449" y="149531"/>
                  </a:lnTo>
                  <a:lnTo>
                    <a:pt x="149449" y="193828"/>
                  </a:lnTo>
                  <a:cubicBezTo>
                    <a:pt x="149449" y="201758"/>
                    <a:pt x="143052" y="208189"/>
                    <a:pt x="135126" y="208246"/>
                  </a:cubicBezTo>
                  <a:close/>
                  <a:moveTo>
                    <a:pt x="18360" y="131034"/>
                  </a:moveTo>
                  <a:lnTo>
                    <a:pt x="67969" y="131034"/>
                  </a:lnTo>
                  <a:cubicBezTo>
                    <a:pt x="73208" y="131034"/>
                    <a:pt x="77455" y="135284"/>
                    <a:pt x="77455" y="140520"/>
                  </a:cubicBezTo>
                  <a:lnTo>
                    <a:pt x="77455" y="190129"/>
                  </a:lnTo>
                  <a:lnTo>
                    <a:pt x="131522" y="190129"/>
                  </a:lnTo>
                  <a:lnTo>
                    <a:pt x="131522" y="140520"/>
                  </a:lnTo>
                  <a:cubicBezTo>
                    <a:pt x="131522" y="135284"/>
                    <a:pt x="135768" y="131034"/>
                    <a:pt x="141007" y="131034"/>
                  </a:cubicBezTo>
                  <a:lnTo>
                    <a:pt x="190616" y="131034"/>
                  </a:lnTo>
                  <a:lnTo>
                    <a:pt x="190616" y="77062"/>
                  </a:lnTo>
                  <a:lnTo>
                    <a:pt x="140248" y="77062"/>
                  </a:lnTo>
                  <a:cubicBezTo>
                    <a:pt x="135010" y="77062"/>
                    <a:pt x="130763" y="72812"/>
                    <a:pt x="130763" y="67576"/>
                  </a:cubicBezTo>
                  <a:lnTo>
                    <a:pt x="130763" y="17967"/>
                  </a:lnTo>
                  <a:lnTo>
                    <a:pt x="77170" y="17967"/>
                  </a:lnTo>
                  <a:lnTo>
                    <a:pt x="77170" y="67671"/>
                  </a:lnTo>
                  <a:cubicBezTo>
                    <a:pt x="77170" y="72907"/>
                    <a:pt x="72923" y="77157"/>
                    <a:pt x="67685" y="77157"/>
                  </a:cubicBezTo>
                  <a:lnTo>
                    <a:pt x="18360" y="77157"/>
                  </a:lnTo>
                  <a:close/>
                </a:path>
              </a:pathLst>
            </a:custGeom>
            <a:grpFill/>
            <a:ln w="948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2138C9B7-ACA9-6B10-F4AA-7AD59FE9F033}"/>
                </a:ext>
              </a:extLst>
            </p:cNvPr>
            <p:cNvSpPr/>
            <p:nvPr/>
          </p:nvSpPr>
          <p:spPr>
            <a:xfrm>
              <a:off x="63457" y="2828425"/>
              <a:ext cx="510603" cy="441265"/>
            </a:xfrm>
            <a:custGeom>
              <a:avLst/>
              <a:gdLst>
                <a:gd name="connsiteX0" fmla="*/ 71384 w 510603"/>
                <a:gd name="connsiteY0" fmla="*/ 440830 h 441265"/>
                <a:gd name="connsiteX1" fmla="*/ -42 w 510603"/>
                <a:gd name="connsiteY1" fmla="*/ 369310 h 441265"/>
                <a:gd name="connsiteX2" fmla="*/ -42 w 510603"/>
                <a:gd name="connsiteY2" fmla="*/ 139761 h 441265"/>
                <a:gd name="connsiteX3" fmla="*/ 71384 w 510603"/>
                <a:gd name="connsiteY3" fmla="*/ 68241 h 441265"/>
                <a:gd name="connsiteX4" fmla="*/ 159789 w 510603"/>
                <a:gd name="connsiteY4" fmla="*/ 68241 h 441265"/>
                <a:gd name="connsiteX5" fmla="*/ 159789 w 510603"/>
                <a:gd name="connsiteY5" fmla="*/ 30299 h 441265"/>
                <a:gd name="connsiteX6" fmla="*/ 159789 w 510603"/>
                <a:gd name="connsiteY6" fmla="*/ 27833 h 441265"/>
                <a:gd name="connsiteX7" fmla="*/ 189383 w 510603"/>
                <a:gd name="connsiteY7" fmla="*/ -55 h 441265"/>
                <a:gd name="connsiteX8" fmla="*/ 321421 w 510603"/>
                <a:gd name="connsiteY8" fmla="*/ -55 h 441265"/>
                <a:gd name="connsiteX9" fmla="*/ 350736 w 510603"/>
                <a:gd name="connsiteY9" fmla="*/ 30005 h 441265"/>
                <a:gd name="connsiteX10" fmla="*/ 350731 w 510603"/>
                <a:gd name="connsiteY10" fmla="*/ 30299 h 441265"/>
                <a:gd name="connsiteX11" fmla="*/ 350731 w 510603"/>
                <a:gd name="connsiteY11" fmla="*/ 68810 h 441265"/>
                <a:gd name="connsiteX12" fmla="*/ 439041 w 510603"/>
                <a:gd name="connsiteY12" fmla="*/ 68810 h 441265"/>
                <a:gd name="connsiteX13" fmla="*/ 510561 w 510603"/>
                <a:gd name="connsiteY13" fmla="*/ 140331 h 441265"/>
                <a:gd name="connsiteX14" fmla="*/ 510561 w 510603"/>
                <a:gd name="connsiteY14" fmla="*/ 369689 h 441265"/>
                <a:gd name="connsiteX15" fmla="*/ 439041 w 510603"/>
                <a:gd name="connsiteY15" fmla="*/ 441210 h 441265"/>
                <a:gd name="connsiteX16" fmla="*/ 71384 w 510603"/>
                <a:gd name="connsiteY16" fmla="*/ 86832 h 441265"/>
                <a:gd name="connsiteX17" fmla="*/ 18360 w 510603"/>
                <a:gd name="connsiteY17" fmla="*/ 139951 h 441265"/>
                <a:gd name="connsiteX18" fmla="*/ 18360 w 510603"/>
                <a:gd name="connsiteY18" fmla="*/ 369310 h 441265"/>
                <a:gd name="connsiteX19" fmla="*/ 71384 w 510603"/>
                <a:gd name="connsiteY19" fmla="*/ 422429 h 441265"/>
                <a:gd name="connsiteX20" fmla="*/ 439041 w 510603"/>
                <a:gd name="connsiteY20" fmla="*/ 422429 h 441265"/>
                <a:gd name="connsiteX21" fmla="*/ 492160 w 510603"/>
                <a:gd name="connsiteY21" fmla="*/ 369310 h 441265"/>
                <a:gd name="connsiteX22" fmla="*/ 492160 w 510603"/>
                <a:gd name="connsiteY22" fmla="*/ 139951 h 441265"/>
                <a:gd name="connsiteX23" fmla="*/ 439041 w 510603"/>
                <a:gd name="connsiteY23" fmla="*/ 86832 h 441265"/>
                <a:gd name="connsiteX24" fmla="*/ 190806 w 510603"/>
                <a:gd name="connsiteY24" fmla="*/ 17304 h 441265"/>
                <a:gd name="connsiteX25" fmla="*/ 178190 w 510603"/>
                <a:gd name="connsiteY25" fmla="*/ 26865 h 441265"/>
                <a:gd name="connsiteX26" fmla="*/ 178190 w 510603"/>
                <a:gd name="connsiteY26" fmla="*/ 29920 h 441265"/>
                <a:gd name="connsiteX27" fmla="*/ 178190 w 510603"/>
                <a:gd name="connsiteY27" fmla="*/ 67862 h 441265"/>
                <a:gd name="connsiteX28" fmla="*/ 332424 w 510603"/>
                <a:gd name="connsiteY28" fmla="*/ 67862 h 441265"/>
                <a:gd name="connsiteX29" fmla="*/ 332424 w 510603"/>
                <a:gd name="connsiteY29" fmla="*/ 29920 h 441265"/>
                <a:gd name="connsiteX30" fmla="*/ 322864 w 510603"/>
                <a:gd name="connsiteY30" fmla="*/ 17304 h 441265"/>
                <a:gd name="connsiteX31" fmla="*/ 319809 w 510603"/>
                <a:gd name="connsiteY31" fmla="*/ 17304 h 441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10603" h="441265">
                  <a:moveTo>
                    <a:pt x="71384" y="440830"/>
                  </a:moveTo>
                  <a:cubicBezTo>
                    <a:pt x="38469" y="440830"/>
                    <a:pt x="-42" y="421859"/>
                    <a:pt x="-42" y="369310"/>
                  </a:cubicBezTo>
                  <a:lnTo>
                    <a:pt x="-42" y="139761"/>
                  </a:lnTo>
                  <a:cubicBezTo>
                    <a:pt x="-42" y="87022"/>
                    <a:pt x="38469" y="68241"/>
                    <a:pt x="71384" y="68241"/>
                  </a:cubicBezTo>
                  <a:lnTo>
                    <a:pt x="159789" y="68241"/>
                  </a:lnTo>
                  <a:lnTo>
                    <a:pt x="159789" y="30299"/>
                  </a:lnTo>
                  <a:cubicBezTo>
                    <a:pt x="159694" y="29483"/>
                    <a:pt x="159694" y="28649"/>
                    <a:pt x="159789" y="27833"/>
                  </a:cubicBezTo>
                  <a:cubicBezTo>
                    <a:pt x="160600" y="12115"/>
                    <a:pt x="173645" y="-178"/>
                    <a:pt x="189383" y="-55"/>
                  </a:cubicBezTo>
                  <a:lnTo>
                    <a:pt x="321421" y="-55"/>
                  </a:lnTo>
                  <a:cubicBezTo>
                    <a:pt x="337817" y="154"/>
                    <a:pt x="350942" y="13605"/>
                    <a:pt x="350736" y="30005"/>
                  </a:cubicBezTo>
                  <a:cubicBezTo>
                    <a:pt x="350735" y="30100"/>
                    <a:pt x="350733" y="30204"/>
                    <a:pt x="350731" y="30299"/>
                  </a:cubicBezTo>
                  <a:lnTo>
                    <a:pt x="350731" y="68810"/>
                  </a:lnTo>
                  <a:lnTo>
                    <a:pt x="439041" y="68810"/>
                  </a:lnTo>
                  <a:cubicBezTo>
                    <a:pt x="472050" y="68810"/>
                    <a:pt x="510561" y="87781"/>
                    <a:pt x="510561" y="140331"/>
                  </a:cubicBezTo>
                  <a:lnTo>
                    <a:pt x="510561" y="369689"/>
                  </a:lnTo>
                  <a:cubicBezTo>
                    <a:pt x="510561" y="422429"/>
                    <a:pt x="472050" y="441210"/>
                    <a:pt x="439041" y="441210"/>
                  </a:cubicBezTo>
                  <a:close/>
                  <a:moveTo>
                    <a:pt x="71384" y="86832"/>
                  </a:moveTo>
                  <a:cubicBezTo>
                    <a:pt x="55448" y="86832"/>
                    <a:pt x="18360" y="92050"/>
                    <a:pt x="18360" y="139951"/>
                  </a:cubicBezTo>
                  <a:lnTo>
                    <a:pt x="18360" y="369310"/>
                  </a:lnTo>
                  <a:cubicBezTo>
                    <a:pt x="18360" y="417212"/>
                    <a:pt x="55448" y="422429"/>
                    <a:pt x="71384" y="422429"/>
                  </a:cubicBezTo>
                  <a:lnTo>
                    <a:pt x="439041" y="422429"/>
                  </a:lnTo>
                  <a:cubicBezTo>
                    <a:pt x="455071" y="422429"/>
                    <a:pt x="492160" y="417212"/>
                    <a:pt x="492160" y="369310"/>
                  </a:cubicBezTo>
                  <a:lnTo>
                    <a:pt x="492160" y="139951"/>
                  </a:lnTo>
                  <a:cubicBezTo>
                    <a:pt x="492160" y="92524"/>
                    <a:pt x="455071" y="86832"/>
                    <a:pt x="439041" y="86832"/>
                  </a:cubicBezTo>
                  <a:close/>
                  <a:moveTo>
                    <a:pt x="190806" y="17304"/>
                  </a:moveTo>
                  <a:cubicBezTo>
                    <a:pt x="184682" y="16460"/>
                    <a:pt x="179034" y="20738"/>
                    <a:pt x="178190" y="26865"/>
                  </a:cubicBezTo>
                  <a:cubicBezTo>
                    <a:pt x="178051" y="27880"/>
                    <a:pt x="178051" y="28905"/>
                    <a:pt x="178190" y="29920"/>
                  </a:cubicBezTo>
                  <a:lnTo>
                    <a:pt x="178190" y="67862"/>
                  </a:lnTo>
                  <a:lnTo>
                    <a:pt x="332424" y="67862"/>
                  </a:lnTo>
                  <a:lnTo>
                    <a:pt x="332424" y="29920"/>
                  </a:lnTo>
                  <a:cubicBezTo>
                    <a:pt x="333267" y="23792"/>
                    <a:pt x="328988" y="18148"/>
                    <a:pt x="322864" y="17304"/>
                  </a:cubicBezTo>
                  <a:cubicBezTo>
                    <a:pt x="321850" y="17162"/>
                    <a:pt x="320822" y="17162"/>
                    <a:pt x="319809" y="17304"/>
                  </a:cubicBezTo>
                  <a:close/>
                </a:path>
              </a:pathLst>
            </a:custGeom>
            <a:grpFill/>
            <a:ln w="9485" cap="flat">
              <a:noFill/>
              <a:prstDash val="solid"/>
              <a:miter/>
            </a:ln>
          </p:spPr>
          <p:txBody>
            <a:bodyPr rtlCol="0" anchor="ctr"/>
            <a:lstStyle/>
            <a:p>
              <a:endParaRPr lang="en-US"/>
            </a:p>
          </p:txBody>
        </p:sp>
      </p:grpSp>
      <p:grpSp>
        <p:nvGrpSpPr>
          <p:cNvPr id="10" name="Group 9">
            <a:extLst>
              <a:ext uri="{FF2B5EF4-FFF2-40B4-BE49-F238E27FC236}">
                <a16:creationId xmlns:a16="http://schemas.microsoft.com/office/drawing/2014/main" id="{891D244E-BC35-A31B-F453-A72F5BFC14CE}"/>
              </a:ext>
            </a:extLst>
          </p:cNvPr>
          <p:cNvGrpSpPr/>
          <p:nvPr/>
        </p:nvGrpSpPr>
        <p:grpSpPr>
          <a:xfrm>
            <a:off x="4672713" y="1876930"/>
            <a:ext cx="332385" cy="330457"/>
            <a:chOff x="1485516" y="2847397"/>
            <a:chExt cx="442407" cy="439841"/>
          </a:xfrm>
          <a:solidFill>
            <a:schemeClr val="accent2"/>
          </a:solidFill>
        </p:grpSpPr>
        <p:sp>
          <p:nvSpPr>
            <p:cNvPr id="13" name="Freeform: Shape 12">
              <a:extLst>
                <a:ext uri="{FF2B5EF4-FFF2-40B4-BE49-F238E27FC236}">
                  <a16:creationId xmlns:a16="http://schemas.microsoft.com/office/drawing/2014/main" id="{3ECA72C0-1FE9-8C5D-3CA3-529BBA43AEF0}"/>
                </a:ext>
              </a:extLst>
            </p:cNvPr>
            <p:cNvSpPr/>
            <p:nvPr/>
          </p:nvSpPr>
          <p:spPr>
            <a:xfrm>
              <a:off x="1734134" y="3010927"/>
              <a:ext cx="193789" cy="275742"/>
            </a:xfrm>
            <a:custGeom>
              <a:avLst/>
              <a:gdLst>
                <a:gd name="connsiteX0" fmla="*/ 9159 w 193789"/>
                <a:gd name="connsiteY0" fmla="*/ 514 h 275742"/>
                <a:gd name="connsiteX1" fmla="*/ 171835 w 193789"/>
                <a:gd name="connsiteY1" fmla="*/ 32859 h 275742"/>
                <a:gd name="connsiteX2" fmla="*/ 193746 w 193789"/>
                <a:gd name="connsiteY2" fmla="*/ 59798 h 275742"/>
                <a:gd name="connsiteX3" fmla="*/ 193746 w 193789"/>
                <a:gd name="connsiteY3" fmla="*/ 247990 h 275742"/>
                <a:gd name="connsiteX4" fmla="*/ 166239 w 193789"/>
                <a:gd name="connsiteY4" fmla="*/ 275687 h 275742"/>
                <a:gd name="connsiteX5" fmla="*/ 166049 w 193789"/>
                <a:gd name="connsiteY5" fmla="*/ 275687 h 275742"/>
                <a:gd name="connsiteX6" fmla="*/ -42 w 193789"/>
                <a:gd name="connsiteY6" fmla="*/ 275687 h 275742"/>
                <a:gd name="connsiteX7" fmla="*/ 9444 w 193789"/>
                <a:gd name="connsiteY7" fmla="*/ 266202 h 275742"/>
                <a:gd name="connsiteX8" fmla="*/ 9444 w 193789"/>
                <a:gd name="connsiteY8" fmla="*/ 256716 h 275742"/>
                <a:gd name="connsiteX9" fmla="*/ 166333 w 193789"/>
                <a:gd name="connsiteY9" fmla="*/ 256716 h 275742"/>
                <a:gd name="connsiteX10" fmla="*/ 175819 w 193789"/>
                <a:gd name="connsiteY10" fmla="*/ 247231 h 275742"/>
                <a:gd name="connsiteX11" fmla="*/ 175819 w 193789"/>
                <a:gd name="connsiteY11" fmla="*/ 59798 h 275742"/>
                <a:gd name="connsiteX12" fmla="*/ 168705 w 193789"/>
                <a:gd name="connsiteY12" fmla="*/ 50312 h 275742"/>
                <a:gd name="connsiteX13" fmla="*/ 9728 w 193789"/>
                <a:gd name="connsiteY13" fmla="*/ 18916 h 275742"/>
                <a:gd name="connsiteX14" fmla="*/ 9728 w 193789"/>
                <a:gd name="connsiteY14" fmla="*/ -55 h 275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3789" h="275742">
                  <a:moveTo>
                    <a:pt x="9159" y="514"/>
                  </a:moveTo>
                  <a:lnTo>
                    <a:pt x="171835" y="32859"/>
                  </a:lnTo>
                  <a:cubicBezTo>
                    <a:pt x="184659" y="35411"/>
                    <a:pt x="193860" y="46717"/>
                    <a:pt x="193746" y="59798"/>
                  </a:cubicBezTo>
                  <a:lnTo>
                    <a:pt x="193746" y="247990"/>
                  </a:lnTo>
                  <a:cubicBezTo>
                    <a:pt x="193803" y="263233"/>
                    <a:pt x="181482" y="275630"/>
                    <a:pt x="166239" y="275687"/>
                  </a:cubicBezTo>
                  <a:cubicBezTo>
                    <a:pt x="166172" y="275687"/>
                    <a:pt x="166115" y="275687"/>
                    <a:pt x="166049" y="275687"/>
                  </a:cubicBezTo>
                  <a:lnTo>
                    <a:pt x="-42" y="275687"/>
                  </a:lnTo>
                  <a:cubicBezTo>
                    <a:pt x="5194" y="275687"/>
                    <a:pt x="9444" y="271438"/>
                    <a:pt x="9444" y="266202"/>
                  </a:cubicBezTo>
                  <a:lnTo>
                    <a:pt x="9444" y="256716"/>
                  </a:lnTo>
                  <a:lnTo>
                    <a:pt x="166333" y="256716"/>
                  </a:lnTo>
                  <a:cubicBezTo>
                    <a:pt x="171569" y="256716"/>
                    <a:pt x="175819" y="252467"/>
                    <a:pt x="175819" y="247231"/>
                  </a:cubicBezTo>
                  <a:lnTo>
                    <a:pt x="175819" y="59798"/>
                  </a:lnTo>
                  <a:cubicBezTo>
                    <a:pt x="175961" y="55359"/>
                    <a:pt x="173002" y="51422"/>
                    <a:pt x="168705" y="50312"/>
                  </a:cubicBezTo>
                  <a:lnTo>
                    <a:pt x="9728" y="18916"/>
                  </a:lnTo>
                  <a:lnTo>
                    <a:pt x="9728" y="-55"/>
                  </a:lnTo>
                  <a:close/>
                </a:path>
              </a:pathLst>
            </a:custGeom>
            <a:grpFill/>
            <a:ln w="948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97482F69-3AFE-EAC7-941A-8B42A3A61927}"/>
                </a:ext>
              </a:extLst>
            </p:cNvPr>
            <p:cNvSpPr/>
            <p:nvPr/>
          </p:nvSpPr>
          <p:spPr>
            <a:xfrm>
              <a:off x="1796140" y="3101891"/>
              <a:ext cx="60482" cy="18974"/>
            </a:xfrm>
            <a:custGeom>
              <a:avLst/>
              <a:gdLst>
                <a:gd name="connsiteX0" fmla="*/ 48649 w 60482"/>
                <a:gd name="connsiteY0" fmla="*/ 231 h 18974"/>
                <a:gd name="connsiteX1" fmla="*/ 60155 w 60482"/>
                <a:gd name="connsiteY1" fmla="*/ 7127 h 18974"/>
                <a:gd name="connsiteX2" fmla="*/ 53259 w 60482"/>
                <a:gd name="connsiteY2" fmla="*/ 18633 h 18974"/>
                <a:gd name="connsiteX3" fmla="*/ 48649 w 60482"/>
                <a:gd name="connsiteY3" fmla="*/ 18633 h 18974"/>
                <a:gd name="connsiteX4" fmla="*/ 11750 w 60482"/>
                <a:gd name="connsiteY4" fmla="*/ 18633 h 18974"/>
                <a:gd name="connsiteX5" fmla="*/ 244 w 60482"/>
                <a:gd name="connsiteY5" fmla="*/ 11737 h 18974"/>
                <a:gd name="connsiteX6" fmla="*/ 7140 w 60482"/>
                <a:gd name="connsiteY6" fmla="*/ 231 h 18974"/>
                <a:gd name="connsiteX7" fmla="*/ 11750 w 60482"/>
                <a:gd name="connsiteY7" fmla="*/ 231 h 18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482" h="18974">
                  <a:moveTo>
                    <a:pt x="48649" y="231"/>
                  </a:moveTo>
                  <a:cubicBezTo>
                    <a:pt x="53733" y="-1040"/>
                    <a:pt x="58883" y="2042"/>
                    <a:pt x="60155" y="7127"/>
                  </a:cubicBezTo>
                  <a:cubicBezTo>
                    <a:pt x="61426" y="12211"/>
                    <a:pt x="58343" y="17361"/>
                    <a:pt x="53259" y="18633"/>
                  </a:cubicBezTo>
                  <a:cubicBezTo>
                    <a:pt x="51750" y="19012"/>
                    <a:pt x="50166" y="19012"/>
                    <a:pt x="48649" y="18633"/>
                  </a:cubicBezTo>
                  <a:lnTo>
                    <a:pt x="11750" y="18633"/>
                  </a:lnTo>
                  <a:cubicBezTo>
                    <a:pt x="6666" y="19904"/>
                    <a:pt x="1515" y="16821"/>
                    <a:pt x="244" y="11737"/>
                  </a:cubicBezTo>
                  <a:cubicBezTo>
                    <a:pt x="-1027" y="6652"/>
                    <a:pt x="2056" y="1502"/>
                    <a:pt x="7140" y="231"/>
                  </a:cubicBezTo>
                  <a:cubicBezTo>
                    <a:pt x="8648" y="-149"/>
                    <a:pt x="10232" y="-149"/>
                    <a:pt x="11750" y="231"/>
                  </a:cubicBezTo>
                  <a:close/>
                </a:path>
              </a:pathLst>
            </a:custGeom>
            <a:grpFill/>
            <a:ln w="948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E6C56E03-8FD6-5FD2-3BCA-C05A8053D7DA}"/>
                </a:ext>
              </a:extLst>
            </p:cNvPr>
            <p:cNvSpPr/>
            <p:nvPr/>
          </p:nvSpPr>
          <p:spPr>
            <a:xfrm>
              <a:off x="1800549" y="3157237"/>
              <a:ext cx="55875" cy="18971"/>
            </a:xfrm>
            <a:custGeom>
              <a:avLst/>
              <a:gdLst>
                <a:gd name="connsiteX0" fmla="*/ 44239 w 55875"/>
                <a:gd name="connsiteY0" fmla="*/ 185 h 18971"/>
                <a:gd name="connsiteX1" fmla="*/ 55593 w 55875"/>
                <a:gd name="connsiteY1" fmla="*/ 7327 h 18971"/>
                <a:gd name="connsiteX2" fmla="*/ 48451 w 55875"/>
                <a:gd name="connsiteY2" fmla="*/ 18681 h 18971"/>
                <a:gd name="connsiteX3" fmla="*/ 44239 w 55875"/>
                <a:gd name="connsiteY3" fmla="*/ 18681 h 18971"/>
                <a:gd name="connsiteX4" fmla="*/ 7341 w 55875"/>
                <a:gd name="connsiteY4" fmla="*/ 18681 h 18971"/>
                <a:gd name="connsiteX5" fmla="*/ 198 w 55875"/>
                <a:gd name="connsiteY5" fmla="*/ 7327 h 18971"/>
                <a:gd name="connsiteX6" fmla="*/ 7341 w 55875"/>
                <a:gd name="connsiteY6" fmla="*/ 185 h 18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875" h="18971">
                  <a:moveTo>
                    <a:pt x="44239" y="185"/>
                  </a:moveTo>
                  <a:cubicBezTo>
                    <a:pt x="49342" y="-982"/>
                    <a:pt x="54426" y="2215"/>
                    <a:pt x="55593" y="7327"/>
                  </a:cubicBezTo>
                  <a:cubicBezTo>
                    <a:pt x="56760" y="12430"/>
                    <a:pt x="53563" y="17515"/>
                    <a:pt x="48451" y="18681"/>
                  </a:cubicBezTo>
                  <a:cubicBezTo>
                    <a:pt x="47066" y="18994"/>
                    <a:pt x="45624" y="18994"/>
                    <a:pt x="44239" y="18681"/>
                  </a:cubicBezTo>
                  <a:lnTo>
                    <a:pt x="7341" y="18681"/>
                  </a:lnTo>
                  <a:cubicBezTo>
                    <a:pt x="2237" y="17515"/>
                    <a:pt x="-969" y="12430"/>
                    <a:pt x="198" y="7327"/>
                  </a:cubicBezTo>
                  <a:cubicBezTo>
                    <a:pt x="1014" y="3770"/>
                    <a:pt x="3783" y="991"/>
                    <a:pt x="7341" y="185"/>
                  </a:cubicBezTo>
                  <a:close/>
                </a:path>
              </a:pathLst>
            </a:custGeom>
            <a:grpFill/>
            <a:ln w="948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DCBCA568-00E6-4033-9F3E-4D349D984422}"/>
                </a:ext>
              </a:extLst>
            </p:cNvPr>
            <p:cNvSpPr/>
            <p:nvPr/>
          </p:nvSpPr>
          <p:spPr>
            <a:xfrm>
              <a:off x="1800549" y="3212632"/>
              <a:ext cx="55875" cy="18971"/>
            </a:xfrm>
            <a:custGeom>
              <a:avLst/>
              <a:gdLst>
                <a:gd name="connsiteX0" fmla="*/ 44239 w 55875"/>
                <a:gd name="connsiteY0" fmla="*/ 185 h 18971"/>
                <a:gd name="connsiteX1" fmla="*/ 55593 w 55875"/>
                <a:gd name="connsiteY1" fmla="*/ 7327 h 18971"/>
                <a:gd name="connsiteX2" fmla="*/ 48451 w 55875"/>
                <a:gd name="connsiteY2" fmla="*/ 18681 h 18971"/>
                <a:gd name="connsiteX3" fmla="*/ 44239 w 55875"/>
                <a:gd name="connsiteY3" fmla="*/ 18681 h 18971"/>
                <a:gd name="connsiteX4" fmla="*/ 7341 w 55875"/>
                <a:gd name="connsiteY4" fmla="*/ 18681 h 18971"/>
                <a:gd name="connsiteX5" fmla="*/ 198 w 55875"/>
                <a:gd name="connsiteY5" fmla="*/ 7327 h 18971"/>
                <a:gd name="connsiteX6" fmla="*/ 7341 w 55875"/>
                <a:gd name="connsiteY6" fmla="*/ 185 h 18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875" h="18971">
                  <a:moveTo>
                    <a:pt x="44239" y="185"/>
                  </a:moveTo>
                  <a:cubicBezTo>
                    <a:pt x="49342" y="-982"/>
                    <a:pt x="54426" y="2215"/>
                    <a:pt x="55593" y="7327"/>
                  </a:cubicBezTo>
                  <a:cubicBezTo>
                    <a:pt x="56760" y="12430"/>
                    <a:pt x="53563" y="17515"/>
                    <a:pt x="48451" y="18681"/>
                  </a:cubicBezTo>
                  <a:cubicBezTo>
                    <a:pt x="47066" y="18994"/>
                    <a:pt x="45624" y="18994"/>
                    <a:pt x="44239" y="18681"/>
                  </a:cubicBezTo>
                  <a:lnTo>
                    <a:pt x="7341" y="18681"/>
                  </a:lnTo>
                  <a:cubicBezTo>
                    <a:pt x="2237" y="17515"/>
                    <a:pt x="-969" y="12430"/>
                    <a:pt x="198" y="7327"/>
                  </a:cubicBezTo>
                  <a:cubicBezTo>
                    <a:pt x="1014" y="3770"/>
                    <a:pt x="3783" y="991"/>
                    <a:pt x="7341" y="185"/>
                  </a:cubicBezTo>
                  <a:close/>
                </a:path>
              </a:pathLst>
            </a:custGeom>
            <a:grpFill/>
            <a:ln w="9485"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2A44208A-DE61-A107-2D8E-3F187D9F1BED}"/>
                </a:ext>
              </a:extLst>
            </p:cNvPr>
            <p:cNvSpPr/>
            <p:nvPr/>
          </p:nvSpPr>
          <p:spPr>
            <a:xfrm>
              <a:off x="1724934" y="3009934"/>
              <a:ext cx="18401" cy="274716"/>
            </a:xfrm>
            <a:custGeom>
              <a:avLst/>
              <a:gdLst>
                <a:gd name="connsiteX0" fmla="*/ 18360 w 18401"/>
                <a:gd name="connsiteY0" fmla="*/ 267479 h 274716"/>
                <a:gd name="connsiteX1" fmla="*/ 6854 w 18401"/>
                <a:gd name="connsiteY1" fmla="*/ 274375 h 274716"/>
                <a:gd name="connsiteX2" fmla="*/ -42 w 18401"/>
                <a:gd name="connsiteY2" fmla="*/ 267479 h 274716"/>
                <a:gd name="connsiteX3" fmla="*/ -42 w 18401"/>
                <a:gd name="connsiteY3" fmla="*/ 9095 h 274716"/>
                <a:gd name="connsiteX4" fmla="*/ 9776 w 18401"/>
                <a:gd name="connsiteY4" fmla="*/ -49 h 274716"/>
                <a:gd name="connsiteX5" fmla="*/ 11056 w 18401"/>
                <a:gd name="connsiteY5" fmla="*/ 84 h 274716"/>
                <a:gd name="connsiteX6" fmla="*/ 18360 w 18401"/>
                <a:gd name="connsiteY6" fmla="*/ 1507 h 274716"/>
                <a:gd name="connsiteX7" fmla="*/ 18360 w 18401"/>
                <a:gd name="connsiteY7" fmla="*/ 267100 h 2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01" h="274716">
                  <a:moveTo>
                    <a:pt x="18360" y="267479"/>
                  </a:moveTo>
                  <a:cubicBezTo>
                    <a:pt x="17089" y="272564"/>
                    <a:pt x="11938" y="275646"/>
                    <a:pt x="6854" y="274375"/>
                  </a:cubicBezTo>
                  <a:cubicBezTo>
                    <a:pt x="3458" y="273522"/>
                    <a:pt x="812" y="270875"/>
                    <a:pt x="-42" y="267479"/>
                  </a:cubicBezTo>
                  <a:lnTo>
                    <a:pt x="-42" y="9095"/>
                  </a:lnTo>
                  <a:cubicBezTo>
                    <a:pt x="148" y="3859"/>
                    <a:pt x="4540" y="-239"/>
                    <a:pt x="9776" y="-49"/>
                  </a:cubicBezTo>
                  <a:cubicBezTo>
                    <a:pt x="10203" y="-30"/>
                    <a:pt x="10629" y="8"/>
                    <a:pt x="11056" y="84"/>
                  </a:cubicBezTo>
                  <a:lnTo>
                    <a:pt x="18360" y="1507"/>
                  </a:lnTo>
                  <a:lnTo>
                    <a:pt x="18360" y="267100"/>
                  </a:lnTo>
                  <a:close/>
                </a:path>
              </a:pathLst>
            </a:custGeom>
            <a:grpFill/>
            <a:ln w="9485"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AC8421E4-90A3-EA02-E7F2-958DA52A40F9}"/>
                </a:ext>
              </a:extLst>
            </p:cNvPr>
            <p:cNvSpPr/>
            <p:nvPr/>
          </p:nvSpPr>
          <p:spPr>
            <a:xfrm>
              <a:off x="1660622" y="3268268"/>
              <a:ext cx="73797" cy="18970"/>
            </a:xfrm>
            <a:custGeom>
              <a:avLst/>
              <a:gdLst>
                <a:gd name="connsiteX0" fmla="*/ 64270 w 73797"/>
                <a:gd name="connsiteY0" fmla="*/ -55 h 18970"/>
                <a:gd name="connsiteX1" fmla="*/ 64270 w 73797"/>
                <a:gd name="connsiteY1" fmla="*/ 9430 h 18970"/>
                <a:gd name="connsiteX2" fmla="*/ 73755 w 73797"/>
                <a:gd name="connsiteY2" fmla="*/ 18916 h 18970"/>
                <a:gd name="connsiteX3" fmla="*/ -42 w 73797"/>
                <a:gd name="connsiteY3" fmla="*/ 18916 h 18970"/>
                <a:gd name="connsiteX4" fmla="*/ 9444 w 73797"/>
                <a:gd name="connsiteY4" fmla="*/ 9430 h 18970"/>
                <a:gd name="connsiteX5" fmla="*/ 9444 w 73797"/>
                <a:gd name="connsiteY5" fmla="*/ -55 h 18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797" h="18970">
                  <a:moveTo>
                    <a:pt x="64270" y="-55"/>
                  </a:moveTo>
                  <a:lnTo>
                    <a:pt x="64270" y="9430"/>
                  </a:lnTo>
                  <a:cubicBezTo>
                    <a:pt x="64270" y="14666"/>
                    <a:pt x="68519" y="18916"/>
                    <a:pt x="73755" y="18916"/>
                  </a:cubicBezTo>
                  <a:lnTo>
                    <a:pt x="-42" y="18916"/>
                  </a:lnTo>
                  <a:cubicBezTo>
                    <a:pt x="5194" y="18916"/>
                    <a:pt x="9444" y="14666"/>
                    <a:pt x="9444" y="9430"/>
                  </a:cubicBezTo>
                  <a:lnTo>
                    <a:pt x="9444" y="-55"/>
                  </a:lnTo>
                  <a:close/>
                </a:path>
              </a:pathLst>
            </a:custGeom>
            <a:grpFill/>
            <a:ln w="9485"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1C8C3E6C-C957-F9EB-EA74-A2EB574A0A65}"/>
                </a:ext>
              </a:extLst>
            </p:cNvPr>
            <p:cNvSpPr/>
            <p:nvPr/>
          </p:nvSpPr>
          <p:spPr>
            <a:xfrm>
              <a:off x="1634659" y="2935800"/>
              <a:ext cx="55872" cy="18972"/>
            </a:xfrm>
            <a:custGeom>
              <a:avLst/>
              <a:gdLst>
                <a:gd name="connsiteX0" fmla="*/ 44039 w 55872"/>
                <a:gd name="connsiteY0" fmla="*/ 231 h 18972"/>
                <a:gd name="connsiteX1" fmla="*/ 55545 w 55872"/>
                <a:gd name="connsiteY1" fmla="*/ 7127 h 18972"/>
                <a:gd name="connsiteX2" fmla="*/ 48649 w 55872"/>
                <a:gd name="connsiteY2" fmla="*/ 18632 h 18972"/>
                <a:gd name="connsiteX3" fmla="*/ 44039 w 55872"/>
                <a:gd name="connsiteY3" fmla="*/ 18632 h 18972"/>
                <a:gd name="connsiteX4" fmla="*/ 7140 w 55872"/>
                <a:gd name="connsiteY4" fmla="*/ 18632 h 18972"/>
                <a:gd name="connsiteX5" fmla="*/ 244 w 55872"/>
                <a:gd name="connsiteY5" fmla="*/ 7127 h 18972"/>
                <a:gd name="connsiteX6" fmla="*/ 7140 w 55872"/>
                <a:gd name="connsiteY6" fmla="*/ 231 h 18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872" h="18972">
                  <a:moveTo>
                    <a:pt x="44039" y="231"/>
                  </a:moveTo>
                  <a:cubicBezTo>
                    <a:pt x="49123" y="-1040"/>
                    <a:pt x="54274" y="2042"/>
                    <a:pt x="55545" y="7127"/>
                  </a:cubicBezTo>
                  <a:cubicBezTo>
                    <a:pt x="56816" y="12211"/>
                    <a:pt x="53733" y="17361"/>
                    <a:pt x="48649" y="18632"/>
                  </a:cubicBezTo>
                  <a:cubicBezTo>
                    <a:pt x="47141" y="19012"/>
                    <a:pt x="45556" y="19012"/>
                    <a:pt x="44039" y="18632"/>
                  </a:cubicBezTo>
                  <a:lnTo>
                    <a:pt x="7140" y="18632"/>
                  </a:lnTo>
                  <a:cubicBezTo>
                    <a:pt x="2056" y="17361"/>
                    <a:pt x="-1027" y="12211"/>
                    <a:pt x="244" y="7127"/>
                  </a:cubicBezTo>
                  <a:cubicBezTo>
                    <a:pt x="1098" y="3731"/>
                    <a:pt x="3744" y="1084"/>
                    <a:pt x="7140" y="231"/>
                  </a:cubicBezTo>
                  <a:close/>
                </a:path>
              </a:pathLst>
            </a:custGeom>
            <a:grpFill/>
            <a:ln w="9485"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E262FE43-539D-8818-906C-AC288D0A51CD}"/>
                </a:ext>
              </a:extLst>
            </p:cNvPr>
            <p:cNvSpPr/>
            <p:nvPr/>
          </p:nvSpPr>
          <p:spPr>
            <a:xfrm>
              <a:off x="1634269" y="2991671"/>
              <a:ext cx="53766" cy="18496"/>
            </a:xfrm>
            <a:custGeom>
              <a:avLst/>
              <a:gdLst>
                <a:gd name="connsiteX0" fmla="*/ 53725 w 53766"/>
                <a:gd name="connsiteY0" fmla="*/ 8956 h 18496"/>
                <a:gd name="connsiteX1" fmla="*/ 44239 w 53766"/>
                <a:gd name="connsiteY1" fmla="*/ 18441 h 18496"/>
                <a:gd name="connsiteX2" fmla="*/ 7341 w 53766"/>
                <a:gd name="connsiteY2" fmla="*/ 18441 h 18496"/>
                <a:gd name="connsiteX3" fmla="*/ 198 w 53766"/>
                <a:gd name="connsiteY3" fmla="*/ 7087 h 18496"/>
                <a:gd name="connsiteX4" fmla="*/ 7341 w 53766"/>
                <a:gd name="connsiteY4" fmla="*/ -55 h 18496"/>
                <a:gd name="connsiteX5" fmla="*/ 44239 w 53766"/>
                <a:gd name="connsiteY5" fmla="*/ -55 h 18496"/>
                <a:gd name="connsiteX6" fmla="*/ 53725 w 53766"/>
                <a:gd name="connsiteY6" fmla="*/ 9430 h 18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766" h="18496">
                  <a:moveTo>
                    <a:pt x="53725" y="8956"/>
                  </a:moveTo>
                  <a:cubicBezTo>
                    <a:pt x="53725" y="14192"/>
                    <a:pt x="49475" y="18441"/>
                    <a:pt x="44239" y="18441"/>
                  </a:cubicBezTo>
                  <a:lnTo>
                    <a:pt x="7341" y="18441"/>
                  </a:lnTo>
                  <a:cubicBezTo>
                    <a:pt x="2237" y="17274"/>
                    <a:pt x="-969" y="12190"/>
                    <a:pt x="198" y="7087"/>
                  </a:cubicBezTo>
                  <a:cubicBezTo>
                    <a:pt x="1014" y="3530"/>
                    <a:pt x="3783" y="751"/>
                    <a:pt x="7341" y="-55"/>
                  </a:cubicBezTo>
                  <a:lnTo>
                    <a:pt x="44239" y="-55"/>
                  </a:lnTo>
                  <a:cubicBezTo>
                    <a:pt x="49475" y="-55"/>
                    <a:pt x="53725" y="4194"/>
                    <a:pt x="53725" y="9430"/>
                  </a:cubicBezTo>
                  <a:close/>
                </a:path>
              </a:pathLst>
            </a:custGeom>
            <a:grpFill/>
            <a:ln w="9485"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BC61C3AA-5AEE-99DE-FC43-4B18A6A3BA55}"/>
                </a:ext>
              </a:extLst>
            </p:cNvPr>
            <p:cNvSpPr/>
            <p:nvPr/>
          </p:nvSpPr>
          <p:spPr>
            <a:xfrm>
              <a:off x="1634659" y="3046306"/>
              <a:ext cx="55872" cy="18972"/>
            </a:xfrm>
            <a:custGeom>
              <a:avLst/>
              <a:gdLst>
                <a:gd name="connsiteX0" fmla="*/ 44039 w 55872"/>
                <a:gd name="connsiteY0" fmla="*/ 231 h 18972"/>
                <a:gd name="connsiteX1" fmla="*/ 55545 w 55872"/>
                <a:gd name="connsiteY1" fmla="*/ 7127 h 18972"/>
                <a:gd name="connsiteX2" fmla="*/ 48649 w 55872"/>
                <a:gd name="connsiteY2" fmla="*/ 18633 h 18972"/>
                <a:gd name="connsiteX3" fmla="*/ 44039 w 55872"/>
                <a:gd name="connsiteY3" fmla="*/ 18633 h 18972"/>
                <a:gd name="connsiteX4" fmla="*/ 7140 w 55872"/>
                <a:gd name="connsiteY4" fmla="*/ 18633 h 18972"/>
                <a:gd name="connsiteX5" fmla="*/ 244 w 55872"/>
                <a:gd name="connsiteY5" fmla="*/ 7127 h 18972"/>
                <a:gd name="connsiteX6" fmla="*/ 7140 w 55872"/>
                <a:gd name="connsiteY6" fmla="*/ 231 h 18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872" h="18972">
                  <a:moveTo>
                    <a:pt x="44039" y="231"/>
                  </a:moveTo>
                  <a:cubicBezTo>
                    <a:pt x="49123" y="-1040"/>
                    <a:pt x="54274" y="2042"/>
                    <a:pt x="55545" y="7127"/>
                  </a:cubicBezTo>
                  <a:cubicBezTo>
                    <a:pt x="56816" y="12211"/>
                    <a:pt x="53733" y="17361"/>
                    <a:pt x="48649" y="18633"/>
                  </a:cubicBezTo>
                  <a:cubicBezTo>
                    <a:pt x="47141" y="19012"/>
                    <a:pt x="45556" y="19012"/>
                    <a:pt x="44039" y="18633"/>
                  </a:cubicBezTo>
                  <a:lnTo>
                    <a:pt x="7140" y="18633"/>
                  </a:lnTo>
                  <a:cubicBezTo>
                    <a:pt x="2056" y="17361"/>
                    <a:pt x="-1027" y="12211"/>
                    <a:pt x="244" y="7127"/>
                  </a:cubicBezTo>
                  <a:cubicBezTo>
                    <a:pt x="1098" y="3731"/>
                    <a:pt x="3744" y="1084"/>
                    <a:pt x="7140" y="231"/>
                  </a:cubicBezTo>
                  <a:close/>
                </a:path>
              </a:pathLst>
            </a:custGeom>
            <a:grpFill/>
            <a:ln w="9485"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35F27D4B-4A4C-7AC4-79A3-830D41CF50EA}"/>
                </a:ext>
              </a:extLst>
            </p:cNvPr>
            <p:cNvSpPr/>
            <p:nvPr/>
          </p:nvSpPr>
          <p:spPr>
            <a:xfrm>
              <a:off x="1630049" y="3101891"/>
              <a:ext cx="60482" cy="18974"/>
            </a:xfrm>
            <a:custGeom>
              <a:avLst/>
              <a:gdLst>
                <a:gd name="connsiteX0" fmla="*/ 48649 w 60482"/>
                <a:gd name="connsiteY0" fmla="*/ 231 h 18974"/>
                <a:gd name="connsiteX1" fmla="*/ 60155 w 60482"/>
                <a:gd name="connsiteY1" fmla="*/ 7127 h 18974"/>
                <a:gd name="connsiteX2" fmla="*/ 53259 w 60482"/>
                <a:gd name="connsiteY2" fmla="*/ 18633 h 18974"/>
                <a:gd name="connsiteX3" fmla="*/ 48649 w 60482"/>
                <a:gd name="connsiteY3" fmla="*/ 18633 h 18974"/>
                <a:gd name="connsiteX4" fmla="*/ 11750 w 60482"/>
                <a:gd name="connsiteY4" fmla="*/ 18633 h 18974"/>
                <a:gd name="connsiteX5" fmla="*/ 244 w 60482"/>
                <a:gd name="connsiteY5" fmla="*/ 11737 h 18974"/>
                <a:gd name="connsiteX6" fmla="*/ 7140 w 60482"/>
                <a:gd name="connsiteY6" fmla="*/ 231 h 18974"/>
                <a:gd name="connsiteX7" fmla="*/ 11750 w 60482"/>
                <a:gd name="connsiteY7" fmla="*/ 231 h 18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482" h="18974">
                  <a:moveTo>
                    <a:pt x="48649" y="231"/>
                  </a:moveTo>
                  <a:cubicBezTo>
                    <a:pt x="53733" y="-1040"/>
                    <a:pt x="58884" y="2042"/>
                    <a:pt x="60155" y="7127"/>
                  </a:cubicBezTo>
                  <a:cubicBezTo>
                    <a:pt x="61426" y="12211"/>
                    <a:pt x="58343" y="17361"/>
                    <a:pt x="53259" y="18633"/>
                  </a:cubicBezTo>
                  <a:cubicBezTo>
                    <a:pt x="51751" y="19012"/>
                    <a:pt x="50166" y="19012"/>
                    <a:pt x="48649" y="18633"/>
                  </a:cubicBezTo>
                  <a:lnTo>
                    <a:pt x="11750" y="18633"/>
                  </a:lnTo>
                  <a:cubicBezTo>
                    <a:pt x="6666" y="19904"/>
                    <a:pt x="1515" y="16821"/>
                    <a:pt x="244" y="11737"/>
                  </a:cubicBezTo>
                  <a:cubicBezTo>
                    <a:pt x="-1027" y="6652"/>
                    <a:pt x="2056" y="1502"/>
                    <a:pt x="7140" y="231"/>
                  </a:cubicBezTo>
                  <a:cubicBezTo>
                    <a:pt x="8648" y="-149"/>
                    <a:pt x="10233" y="-149"/>
                    <a:pt x="11750" y="231"/>
                  </a:cubicBezTo>
                  <a:close/>
                </a:path>
              </a:pathLst>
            </a:custGeom>
            <a:grpFill/>
            <a:ln w="9485"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8088F9BA-FEC5-89EF-52B7-249B8B2982FA}"/>
                </a:ext>
              </a:extLst>
            </p:cNvPr>
            <p:cNvSpPr/>
            <p:nvPr/>
          </p:nvSpPr>
          <p:spPr>
            <a:xfrm>
              <a:off x="1537471" y="3102177"/>
              <a:ext cx="58175" cy="18972"/>
            </a:xfrm>
            <a:custGeom>
              <a:avLst/>
              <a:gdLst>
                <a:gd name="connsiteX0" fmla="*/ 58134 w 58175"/>
                <a:gd name="connsiteY0" fmla="*/ 9145 h 18972"/>
                <a:gd name="connsiteX1" fmla="*/ 48649 w 58175"/>
                <a:gd name="connsiteY1" fmla="*/ 18631 h 18972"/>
                <a:gd name="connsiteX2" fmla="*/ 11750 w 58175"/>
                <a:gd name="connsiteY2" fmla="*/ 18631 h 18972"/>
                <a:gd name="connsiteX3" fmla="*/ 244 w 58175"/>
                <a:gd name="connsiteY3" fmla="*/ 11735 h 18972"/>
                <a:gd name="connsiteX4" fmla="*/ 7140 w 58175"/>
                <a:gd name="connsiteY4" fmla="*/ 229 h 18972"/>
                <a:gd name="connsiteX5" fmla="*/ 11750 w 58175"/>
                <a:gd name="connsiteY5" fmla="*/ 229 h 18972"/>
                <a:gd name="connsiteX6" fmla="*/ 48649 w 58175"/>
                <a:gd name="connsiteY6" fmla="*/ 229 h 18972"/>
                <a:gd name="connsiteX7" fmla="*/ 58134 w 58175"/>
                <a:gd name="connsiteY7" fmla="*/ 9715 h 18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175" h="18972">
                  <a:moveTo>
                    <a:pt x="58134" y="9145"/>
                  </a:moveTo>
                  <a:cubicBezTo>
                    <a:pt x="58134" y="14381"/>
                    <a:pt x="53885" y="18631"/>
                    <a:pt x="48649" y="18631"/>
                  </a:cubicBezTo>
                  <a:lnTo>
                    <a:pt x="11750" y="18631"/>
                  </a:lnTo>
                  <a:cubicBezTo>
                    <a:pt x="6666" y="19902"/>
                    <a:pt x="1515" y="16819"/>
                    <a:pt x="244" y="11735"/>
                  </a:cubicBezTo>
                  <a:cubicBezTo>
                    <a:pt x="-1027" y="6651"/>
                    <a:pt x="2056" y="1500"/>
                    <a:pt x="7140" y="229"/>
                  </a:cubicBezTo>
                  <a:cubicBezTo>
                    <a:pt x="8648" y="-150"/>
                    <a:pt x="10232" y="-150"/>
                    <a:pt x="11750" y="229"/>
                  </a:cubicBezTo>
                  <a:lnTo>
                    <a:pt x="48649" y="229"/>
                  </a:lnTo>
                  <a:cubicBezTo>
                    <a:pt x="53885" y="229"/>
                    <a:pt x="58134" y="4479"/>
                    <a:pt x="58134" y="9715"/>
                  </a:cubicBezTo>
                  <a:close/>
                </a:path>
              </a:pathLst>
            </a:custGeom>
            <a:grpFill/>
            <a:ln w="9485"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3B825BEC-508C-E107-7266-ABA12528399F}"/>
                </a:ext>
              </a:extLst>
            </p:cNvPr>
            <p:cNvSpPr/>
            <p:nvPr/>
          </p:nvSpPr>
          <p:spPr>
            <a:xfrm>
              <a:off x="1542080" y="2935800"/>
              <a:ext cx="55872" cy="18972"/>
            </a:xfrm>
            <a:custGeom>
              <a:avLst/>
              <a:gdLst>
                <a:gd name="connsiteX0" fmla="*/ 44039 w 55872"/>
                <a:gd name="connsiteY0" fmla="*/ 231 h 18972"/>
                <a:gd name="connsiteX1" fmla="*/ 55545 w 55872"/>
                <a:gd name="connsiteY1" fmla="*/ 7127 h 18972"/>
                <a:gd name="connsiteX2" fmla="*/ 48649 w 55872"/>
                <a:gd name="connsiteY2" fmla="*/ 18632 h 18972"/>
                <a:gd name="connsiteX3" fmla="*/ 44039 w 55872"/>
                <a:gd name="connsiteY3" fmla="*/ 18632 h 18972"/>
                <a:gd name="connsiteX4" fmla="*/ 7140 w 55872"/>
                <a:gd name="connsiteY4" fmla="*/ 18632 h 18972"/>
                <a:gd name="connsiteX5" fmla="*/ 244 w 55872"/>
                <a:gd name="connsiteY5" fmla="*/ 7127 h 18972"/>
                <a:gd name="connsiteX6" fmla="*/ 7140 w 55872"/>
                <a:gd name="connsiteY6" fmla="*/ 231 h 18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872" h="18972">
                  <a:moveTo>
                    <a:pt x="44039" y="231"/>
                  </a:moveTo>
                  <a:cubicBezTo>
                    <a:pt x="49123" y="-1040"/>
                    <a:pt x="54274" y="2042"/>
                    <a:pt x="55545" y="7127"/>
                  </a:cubicBezTo>
                  <a:cubicBezTo>
                    <a:pt x="56816" y="12211"/>
                    <a:pt x="53733" y="17361"/>
                    <a:pt x="48649" y="18632"/>
                  </a:cubicBezTo>
                  <a:cubicBezTo>
                    <a:pt x="47141" y="19012"/>
                    <a:pt x="45557" y="19012"/>
                    <a:pt x="44039" y="18632"/>
                  </a:cubicBezTo>
                  <a:lnTo>
                    <a:pt x="7140" y="18632"/>
                  </a:lnTo>
                  <a:cubicBezTo>
                    <a:pt x="2056" y="17361"/>
                    <a:pt x="-1027" y="12211"/>
                    <a:pt x="244" y="7127"/>
                  </a:cubicBezTo>
                  <a:cubicBezTo>
                    <a:pt x="1098" y="3731"/>
                    <a:pt x="3744" y="1084"/>
                    <a:pt x="7140" y="231"/>
                  </a:cubicBezTo>
                  <a:close/>
                </a:path>
              </a:pathLst>
            </a:custGeom>
            <a:grpFill/>
            <a:ln w="9485"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702BB006-5833-D955-B5F2-B0A1C3D2E03C}"/>
                </a:ext>
              </a:extLst>
            </p:cNvPr>
            <p:cNvSpPr/>
            <p:nvPr/>
          </p:nvSpPr>
          <p:spPr>
            <a:xfrm>
              <a:off x="1541880" y="2991146"/>
              <a:ext cx="55875" cy="18971"/>
            </a:xfrm>
            <a:custGeom>
              <a:avLst/>
              <a:gdLst>
                <a:gd name="connsiteX0" fmla="*/ 44239 w 55875"/>
                <a:gd name="connsiteY0" fmla="*/ 185 h 18971"/>
                <a:gd name="connsiteX1" fmla="*/ 55593 w 55875"/>
                <a:gd name="connsiteY1" fmla="*/ 7327 h 18971"/>
                <a:gd name="connsiteX2" fmla="*/ 48451 w 55875"/>
                <a:gd name="connsiteY2" fmla="*/ 18681 h 18971"/>
                <a:gd name="connsiteX3" fmla="*/ 44239 w 55875"/>
                <a:gd name="connsiteY3" fmla="*/ 18681 h 18971"/>
                <a:gd name="connsiteX4" fmla="*/ 7341 w 55875"/>
                <a:gd name="connsiteY4" fmla="*/ 18681 h 18971"/>
                <a:gd name="connsiteX5" fmla="*/ 198 w 55875"/>
                <a:gd name="connsiteY5" fmla="*/ 7327 h 18971"/>
                <a:gd name="connsiteX6" fmla="*/ 7341 w 55875"/>
                <a:gd name="connsiteY6" fmla="*/ 185 h 18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875" h="18971">
                  <a:moveTo>
                    <a:pt x="44239" y="185"/>
                  </a:moveTo>
                  <a:cubicBezTo>
                    <a:pt x="49342" y="-982"/>
                    <a:pt x="54426" y="2215"/>
                    <a:pt x="55593" y="7327"/>
                  </a:cubicBezTo>
                  <a:cubicBezTo>
                    <a:pt x="56760" y="12430"/>
                    <a:pt x="53563" y="17515"/>
                    <a:pt x="48451" y="18681"/>
                  </a:cubicBezTo>
                  <a:cubicBezTo>
                    <a:pt x="47066" y="18994"/>
                    <a:pt x="45624" y="18994"/>
                    <a:pt x="44239" y="18681"/>
                  </a:cubicBezTo>
                  <a:lnTo>
                    <a:pt x="7341" y="18681"/>
                  </a:lnTo>
                  <a:cubicBezTo>
                    <a:pt x="2237" y="17515"/>
                    <a:pt x="-969" y="12430"/>
                    <a:pt x="198" y="7327"/>
                  </a:cubicBezTo>
                  <a:cubicBezTo>
                    <a:pt x="1014" y="3770"/>
                    <a:pt x="3783" y="991"/>
                    <a:pt x="7341" y="185"/>
                  </a:cubicBezTo>
                  <a:close/>
                </a:path>
              </a:pathLst>
            </a:custGeom>
            <a:grpFill/>
            <a:ln w="9485"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296996EB-61E6-02B7-0EC3-C37DA370E0D6}"/>
                </a:ext>
              </a:extLst>
            </p:cNvPr>
            <p:cNvSpPr/>
            <p:nvPr/>
          </p:nvSpPr>
          <p:spPr>
            <a:xfrm>
              <a:off x="1542080" y="3046306"/>
              <a:ext cx="55872" cy="18972"/>
            </a:xfrm>
            <a:custGeom>
              <a:avLst/>
              <a:gdLst>
                <a:gd name="connsiteX0" fmla="*/ 44039 w 55872"/>
                <a:gd name="connsiteY0" fmla="*/ 231 h 18972"/>
                <a:gd name="connsiteX1" fmla="*/ 55545 w 55872"/>
                <a:gd name="connsiteY1" fmla="*/ 7127 h 18972"/>
                <a:gd name="connsiteX2" fmla="*/ 48649 w 55872"/>
                <a:gd name="connsiteY2" fmla="*/ 18633 h 18972"/>
                <a:gd name="connsiteX3" fmla="*/ 44039 w 55872"/>
                <a:gd name="connsiteY3" fmla="*/ 18633 h 18972"/>
                <a:gd name="connsiteX4" fmla="*/ 7140 w 55872"/>
                <a:gd name="connsiteY4" fmla="*/ 18633 h 18972"/>
                <a:gd name="connsiteX5" fmla="*/ 244 w 55872"/>
                <a:gd name="connsiteY5" fmla="*/ 7127 h 18972"/>
                <a:gd name="connsiteX6" fmla="*/ 7140 w 55872"/>
                <a:gd name="connsiteY6" fmla="*/ 231 h 18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872" h="18972">
                  <a:moveTo>
                    <a:pt x="44039" y="231"/>
                  </a:moveTo>
                  <a:cubicBezTo>
                    <a:pt x="49123" y="-1040"/>
                    <a:pt x="54274" y="2042"/>
                    <a:pt x="55545" y="7127"/>
                  </a:cubicBezTo>
                  <a:cubicBezTo>
                    <a:pt x="56816" y="12211"/>
                    <a:pt x="53733" y="17361"/>
                    <a:pt x="48649" y="18633"/>
                  </a:cubicBezTo>
                  <a:cubicBezTo>
                    <a:pt x="47141" y="19012"/>
                    <a:pt x="45557" y="19012"/>
                    <a:pt x="44039" y="18633"/>
                  </a:cubicBezTo>
                  <a:lnTo>
                    <a:pt x="7140" y="18633"/>
                  </a:lnTo>
                  <a:cubicBezTo>
                    <a:pt x="2056" y="17361"/>
                    <a:pt x="-1027" y="12211"/>
                    <a:pt x="244" y="7127"/>
                  </a:cubicBezTo>
                  <a:cubicBezTo>
                    <a:pt x="1098" y="3731"/>
                    <a:pt x="3744" y="1084"/>
                    <a:pt x="7140" y="231"/>
                  </a:cubicBezTo>
                  <a:close/>
                </a:path>
              </a:pathLst>
            </a:custGeom>
            <a:grpFill/>
            <a:ln w="9485"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46FD633D-A4BE-3E48-4BFB-4A2A166ED3F8}"/>
                </a:ext>
              </a:extLst>
            </p:cNvPr>
            <p:cNvSpPr/>
            <p:nvPr/>
          </p:nvSpPr>
          <p:spPr>
            <a:xfrm>
              <a:off x="1558273" y="3157477"/>
              <a:ext cx="110695" cy="110790"/>
            </a:xfrm>
            <a:custGeom>
              <a:avLst/>
              <a:gdLst>
                <a:gd name="connsiteX0" fmla="*/ 92726 w 110695"/>
                <a:gd name="connsiteY0" fmla="*/ 27642 h 110790"/>
                <a:gd name="connsiteX1" fmla="*/ 83241 w 110695"/>
                <a:gd name="connsiteY1" fmla="*/ 18157 h 110790"/>
                <a:gd name="connsiteX2" fmla="*/ 27846 w 110695"/>
                <a:gd name="connsiteY2" fmla="*/ 18157 h 110790"/>
                <a:gd name="connsiteX3" fmla="*/ 18360 w 110695"/>
                <a:gd name="connsiteY3" fmla="*/ 27642 h 110790"/>
                <a:gd name="connsiteX4" fmla="*/ 18360 w 110695"/>
                <a:gd name="connsiteY4" fmla="*/ 110735 h 110790"/>
                <a:gd name="connsiteX5" fmla="*/ -42 w 110695"/>
                <a:gd name="connsiteY5" fmla="*/ 110735 h 110790"/>
                <a:gd name="connsiteX6" fmla="*/ -42 w 110695"/>
                <a:gd name="connsiteY6" fmla="*/ 27642 h 110790"/>
                <a:gd name="connsiteX7" fmla="*/ 27466 w 110695"/>
                <a:gd name="connsiteY7" fmla="*/ -55 h 110790"/>
                <a:gd name="connsiteX8" fmla="*/ 27561 w 110695"/>
                <a:gd name="connsiteY8" fmla="*/ -55 h 110790"/>
                <a:gd name="connsiteX9" fmla="*/ 82956 w 110695"/>
                <a:gd name="connsiteY9" fmla="*/ -55 h 110790"/>
                <a:gd name="connsiteX10" fmla="*/ 110654 w 110695"/>
                <a:gd name="connsiteY10" fmla="*/ 27642 h 110790"/>
                <a:gd name="connsiteX11" fmla="*/ 110654 w 110695"/>
                <a:gd name="connsiteY11" fmla="*/ 110735 h 110790"/>
                <a:gd name="connsiteX12" fmla="*/ 92157 w 110695"/>
                <a:gd name="connsiteY12" fmla="*/ 110735 h 110790"/>
                <a:gd name="connsiteX13" fmla="*/ 92157 w 110695"/>
                <a:gd name="connsiteY13" fmla="*/ 27642 h 110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0695" h="110790">
                  <a:moveTo>
                    <a:pt x="92726" y="27642"/>
                  </a:moveTo>
                  <a:cubicBezTo>
                    <a:pt x="92726" y="22406"/>
                    <a:pt x="88477" y="18157"/>
                    <a:pt x="83241" y="18157"/>
                  </a:cubicBezTo>
                  <a:lnTo>
                    <a:pt x="27846" y="18157"/>
                  </a:lnTo>
                  <a:cubicBezTo>
                    <a:pt x="22610" y="18157"/>
                    <a:pt x="18360" y="22406"/>
                    <a:pt x="18360" y="27642"/>
                  </a:cubicBezTo>
                  <a:lnTo>
                    <a:pt x="18360" y="110735"/>
                  </a:lnTo>
                  <a:lnTo>
                    <a:pt x="-42" y="110735"/>
                  </a:lnTo>
                  <a:lnTo>
                    <a:pt x="-42" y="27642"/>
                  </a:lnTo>
                  <a:cubicBezTo>
                    <a:pt x="-98" y="12399"/>
                    <a:pt x="12223" y="1"/>
                    <a:pt x="27466" y="-55"/>
                  </a:cubicBezTo>
                  <a:cubicBezTo>
                    <a:pt x="27495" y="-55"/>
                    <a:pt x="27533" y="-55"/>
                    <a:pt x="27561" y="-55"/>
                  </a:cubicBezTo>
                  <a:lnTo>
                    <a:pt x="82956" y="-55"/>
                  </a:lnTo>
                  <a:cubicBezTo>
                    <a:pt x="98256" y="-55"/>
                    <a:pt x="110654" y="12342"/>
                    <a:pt x="110654" y="27642"/>
                  </a:cubicBezTo>
                  <a:lnTo>
                    <a:pt x="110654" y="110735"/>
                  </a:lnTo>
                  <a:lnTo>
                    <a:pt x="92157" y="110735"/>
                  </a:lnTo>
                  <a:lnTo>
                    <a:pt x="92157" y="27642"/>
                  </a:lnTo>
                  <a:close/>
                </a:path>
              </a:pathLst>
            </a:custGeom>
            <a:grpFill/>
            <a:ln w="9485"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7D36EF19-A5DB-8B89-3567-228D0700C716}"/>
                </a:ext>
              </a:extLst>
            </p:cNvPr>
            <p:cNvSpPr/>
            <p:nvPr/>
          </p:nvSpPr>
          <p:spPr>
            <a:xfrm>
              <a:off x="1558274" y="3268268"/>
              <a:ext cx="111264" cy="18970"/>
            </a:xfrm>
            <a:custGeom>
              <a:avLst/>
              <a:gdLst>
                <a:gd name="connsiteX0" fmla="*/ 18929 w 111264"/>
                <a:gd name="connsiteY0" fmla="*/ -55 h 18970"/>
                <a:gd name="connsiteX1" fmla="*/ 111223 w 111264"/>
                <a:gd name="connsiteY1" fmla="*/ -55 h 18970"/>
                <a:gd name="connsiteX2" fmla="*/ 111223 w 111264"/>
                <a:gd name="connsiteY2" fmla="*/ 9430 h 18970"/>
                <a:gd name="connsiteX3" fmla="*/ 101737 w 111264"/>
                <a:gd name="connsiteY3" fmla="*/ 18916 h 18970"/>
                <a:gd name="connsiteX4" fmla="*/ 9444 w 111264"/>
                <a:gd name="connsiteY4" fmla="*/ 18916 h 18970"/>
                <a:gd name="connsiteX5" fmla="*/ -42 w 111264"/>
                <a:gd name="connsiteY5" fmla="*/ 9430 h 18970"/>
                <a:gd name="connsiteX6" fmla="*/ -42 w 111264"/>
                <a:gd name="connsiteY6" fmla="*/ -55 h 18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264" h="18970">
                  <a:moveTo>
                    <a:pt x="18929" y="-55"/>
                  </a:moveTo>
                  <a:lnTo>
                    <a:pt x="111223" y="-55"/>
                  </a:lnTo>
                  <a:lnTo>
                    <a:pt x="111223" y="9430"/>
                  </a:lnTo>
                  <a:cubicBezTo>
                    <a:pt x="111223" y="14666"/>
                    <a:pt x="106973" y="18916"/>
                    <a:pt x="101737" y="18916"/>
                  </a:cubicBezTo>
                  <a:lnTo>
                    <a:pt x="9444" y="18916"/>
                  </a:lnTo>
                  <a:cubicBezTo>
                    <a:pt x="4208" y="18916"/>
                    <a:pt x="-42" y="14666"/>
                    <a:pt x="-42" y="9430"/>
                  </a:cubicBezTo>
                  <a:lnTo>
                    <a:pt x="-42" y="-55"/>
                  </a:lnTo>
                  <a:close/>
                </a:path>
              </a:pathLst>
            </a:custGeom>
            <a:grpFill/>
            <a:ln w="9485"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54D0CE01-C26B-A24B-A838-FFA099A20377}"/>
                </a:ext>
              </a:extLst>
            </p:cNvPr>
            <p:cNvSpPr/>
            <p:nvPr/>
          </p:nvSpPr>
          <p:spPr>
            <a:xfrm>
              <a:off x="1485516" y="2847397"/>
              <a:ext cx="257819" cy="439651"/>
            </a:xfrm>
            <a:custGeom>
              <a:avLst/>
              <a:gdLst>
                <a:gd name="connsiteX0" fmla="*/ 31738 w 257819"/>
                <a:gd name="connsiteY0" fmla="*/ -55 h 439651"/>
                <a:gd name="connsiteX1" fmla="*/ 234538 w 257819"/>
                <a:gd name="connsiteY1" fmla="*/ 30772 h 439651"/>
                <a:gd name="connsiteX2" fmla="*/ 257777 w 257819"/>
                <a:gd name="connsiteY2" fmla="*/ 58091 h 439651"/>
                <a:gd name="connsiteX3" fmla="*/ 257777 w 257819"/>
                <a:gd name="connsiteY3" fmla="*/ 164043 h 439651"/>
                <a:gd name="connsiteX4" fmla="*/ 250473 w 257819"/>
                <a:gd name="connsiteY4" fmla="*/ 162620 h 439651"/>
                <a:gd name="connsiteX5" fmla="*/ 239508 w 257819"/>
                <a:gd name="connsiteY5" fmla="*/ 170351 h 439651"/>
                <a:gd name="connsiteX6" fmla="*/ 239375 w 257819"/>
                <a:gd name="connsiteY6" fmla="*/ 171632 h 439651"/>
                <a:gd name="connsiteX7" fmla="*/ 239375 w 257819"/>
                <a:gd name="connsiteY7" fmla="*/ 57806 h 439651"/>
                <a:gd name="connsiteX8" fmla="*/ 231597 w 257819"/>
                <a:gd name="connsiteY8" fmla="*/ 48321 h 439651"/>
                <a:gd name="connsiteX9" fmla="*/ 28798 w 257819"/>
                <a:gd name="connsiteY9" fmla="*/ 17682 h 439651"/>
                <a:gd name="connsiteX10" fmla="*/ 27090 w 257819"/>
                <a:gd name="connsiteY10" fmla="*/ 17682 h 439651"/>
                <a:gd name="connsiteX11" fmla="*/ 21209 w 257819"/>
                <a:gd name="connsiteY11" fmla="*/ 19959 h 439651"/>
                <a:gd name="connsiteX12" fmla="*/ 17889 w 257819"/>
                <a:gd name="connsiteY12" fmla="*/ 26978 h 439651"/>
                <a:gd name="connsiteX13" fmla="*/ 17889 w 257819"/>
                <a:gd name="connsiteY13" fmla="*/ 411140 h 439651"/>
                <a:gd name="connsiteX14" fmla="*/ 27375 w 257819"/>
                <a:gd name="connsiteY14" fmla="*/ 420626 h 439651"/>
                <a:gd name="connsiteX15" fmla="*/ 73569 w 257819"/>
                <a:gd name="connsiteY15" fmla="*/ 420626 h 439651"/>
                <a:gd name="connsiteX16" fmla="*/ 73569 w 257819"/>
                <a:gd name="connsiteY16" fmla="*/ 430111 h 439651"/>
                <a:gd name="connsiteX17" fmla="*/ 83055 w 257819"/>
                <a:gd name="connsiteY17" fmla="*/ 439597 h 439651"/>
                <a:gd name="connsiteX18" fmla="*/ 27659 w 257819"/>
                <a:gd name="connsiteY18" fmla="*/ 439597 h 439651"/>
                <a:gd name="connsiteX19" fmla="*/ -38 w 257819"/>
                <a:gd name="connsiteY19" fmla="*/ 411899 h 439651"/>
                <a:gd name="connsiteX20" fmla="*/ -38 w 257819"/>
                <a:gd name="connsiteY20" fmla="*/ 27737 h 439651"/>
                <a:gd name="connsiteX21" fmla="*/ 9447 w 257819"/>
                <a:gd name="connsiteY21" fmla="*/ 6679 h 439651"/>
                <a:gd name="connsiteX22" fmla="*/ 32023 w 257819"/>
                <a:gd name="connsiteY22" fmla="*/ 419 h 43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57819" h="439651">
                  <a:moveTo>
                    <a:pt x="31738" y="-55"/>
                  </a:moveTo>
                  <a:lnTo>
                    <a:pt x="234538" y="30772"/>
                  </a:lnTo>
                  <a:cubicBezTo>
                    <a:pt x="247969" y="32878"/>
                    <a:pt x="257844" y="44488"/>
                    <a:pt x="257777" y="58091"/>
                  </a:cubicBezTo>
                  <a:lnTo>
                    <a:pt x="257777" y="164043"/>
                  </a:lnTo>
                  <a:lnTo>
                    <a:pt x="250473" y="162620"/>
                  </a:lnTo>
                  <a:cubicBezTo>
                    <a:pt x="245313" y="161729"/>
                    <a:pt x="240400" y="165191"/>
                    <a:pt x="239508" y="170351"/>
                  </a:cubicBezTo>
                  <a:cubicBezTo>
                    <a:pt x="239432" y="170769"/>
                    <a:pt x="239394" y="171205"/>
                    <a:pt x="239375" y="171632"/>
                  </a:cubicBezTo>
                  <a:lnTo>
                    <a:pt x="239375" y="57806"/>
                  </a:lnTo>
                  <a:cubicBezTo>
                    <a:pt x="239451" y="53168"/>
                    <a:pt x="236160" y="49155"/>
                    <a:pt x="231597" y="48321"/>
                  </a:cubicBezTo>
                  <a:lnTo>
                    <a:pt x="28798" y="17682"/>
                  </a:lnTo>
                  <a:cubicBezTo>
                    <a:pt x="28229" y="17588"/>
                    <a:pt x="27659" y="17588"/>
                    <a:pt x="27090" y="17682"/>
                  </a:cubicBezTo>
                  <a:cubicBezTo>
                    <a:pt x="24909" y="17654"/>
                    <a:pt x="22803" y="18470"/>
                    <a:pt x="21209" y="19959"/>
                  </a:cubicBezTo>
                  <a:cubicBezTo>
                    <a:pt x="19066" y="21647"/>
                    <a:pt x="17833" y="24246"/>
                    <a:pt x="17889" y="26978"/>
                  </a:cubicBezTo>
                  <a:lnTo>
                    <a:pt x="17889" y="411140"/>
                  </a:lnTo>
                  <a:cubicBezTo>
                    <a:pt x="17889" y="416376"/>
                    <a:pt x="22139" y="420626"/>
                    <a:pt x="27375" y="420626"/>
                  </a:cubicBezTo>
                  <a:lnTo>
                    <a:pt x="73569" y="420626"/>
                  </a:lnTo>
                  <a:lnTo>
                    <a:pt x="73569" y="430111"/>
                  </a:lnTo>
                  <a:cubicBezTo>
                    <a:pt x="73569" y="435347"/>
                    <a:pt x="77819" y="439597"/>
                    <a:pt x="83055" y="439597"/>
                  </a:cubicBezTo>
                  <a:lnTo>
                    <a:pt x="27659" y="439597"/>
                  </a:lnTo>
                  <a:cubicBezTo>
                    <a:pt x="12359" y="439597"/>
                    <a:pt x="-38" y="427199"/>
                    <a:pt x="-38" y="411899"/>
                  </a:cubicBezTo>
                  <a:lnTo>
                    <a:pt x="-38" y="27737"/>
                  </a:lnTo>
                  <a:cubicBezTo>
                    <a:pt x="-171" y="19655"/>
                    <a:pt x="3310" y="11934"/>
                    <a:pt x="9447" y="6679"/>
                  </a:cubicBezTo>
                  <a:cubicBezTo>
                    <a:pt x="15660" y="1329"/>
                    <a:pt x="23941" y="-966"/>
                    <a:pt x="32023" y="419"/>
                  </a:cubicBezTo>
                  <a:close/>
                </a:path>
              </a:pathLst>
            </a:custGeom>
            <a:grpFill/>
            <a:ln w="9485" cap="flat">
              <a:noFill/>
              <a:prstDash val="solid"/>
              <a:miter/>
            </a:ln>
          </p:spPr>
          <p:txBody>
            <a:bodyPr rtlCol="0" anchor="ctr"/>
            <a:lstStyle/>
            <a:p>
              <a:endParaRPr lang="en-US"/>
            </a:p>
          </p:txBody>
        </p:sp>
      </p:grpSp>
      <p:sp>
        <p:nvSpPr>
          <p:cNvPr id="62" name="Freeform: Shape 61">
            <a:extLst>
              <a:ext uri="{FF2B5EF4-FFF2-40B4-BE49-F238E27FC236}">
                <a16:creationId xmlns:a16="http://schemas.microsoft.com/office/drawing/2014/main" id="{950F06A9-15C4-4A19-3459-2B2703685966}"/>
              </a:ext>
            </a:extLst>
          </p:cNvPr>
          <p:cNvSpPr/>
          <p:nvPr/>
        </p:nvSpPr>
        <p:spPr>
          <a:xfrm>
            <a:off x="3420031" y="1823313"/>
            <a:ext cx="286226" cy="384075"/>
          </a:xfrm>
          <a:custGeom>
            <a:avLst/>
            <a:gdLst>
              <a:gd name="connsiteX0" fmla="*/ 6788 w 314848"/>
              <a:gd name="connsiteY0" fmla="*/ 422333 h 422483"/>
              <a:gd name="connsiteX1" fmla="*/ -42 w 314848"/>
              <a:gd name="connsiteY1" fmla="*/ 415503 h 422483"/>
              <a:gd name="connsiteX2" fmla="*/ -42 w 314848"/>
              <a:gd name="connsiteY2" fmla="*/ 388944 h 422483"/>
              <a:gd name="connsiteX3" fmla="*/ 33442 w 314848"/>
              <a:gd name="connsiteY3" fmla="*/ 355460 h 422483"/>
              <a:gd name="connsiteX4" fmla="*/ 35434 w 314848"/>
              <a:gd name="connsiteY4" fmla="*/ 355460 h 422483"/>
              <a:gd name="connsiteX5" fmla="*/ 35434 w 314848"/>
              <a:gd name="connsiteY5" fmla="*/ 333644 h 422483"/>
              <a:gd name="connsiteX6" fmla="*/ 6977 w 314848"/>
              <a:gd name="connsiteY6" fmla="*/ 333644 h 422483"/>
              <a:gd name="connsiteX7" fmla="*/ 148 w 314848"/>
              <a:gd name="connsiteY7" fmla="*/ 326814 h 422483"/>
              <a:gd name="connsiteX8" fmla="*/ 6977 w 314848"/>
              <a:gd name="connsiteY8" fmla="*/ 319985 h 422483"/>
              <a:gd name="connsiteX9" fmla="*/ 131237 w 314848"/>
              <a:gd name="connsiteY9" fmla="*/ 319985 h 422483"/>
              <a:gd name="connsiteX10" fmla="*/ 138067 w 314848"/>
              <a:gd name="connsiteY10" fmla="*/ 326814 h 422483"/>
              <a:gd name="connsiteX11" fmla="*/ 131237 w 314848"/>
              <a:gd name="connsiteY11" fmla="*/ 333644 h 422483"/>
              <a:gd name="connsiteX12" fmla="*/ 102781 w 314848"/>
              <a:gd name="connsiteY12" fmla="*/ 333644 h 422483"/>
              <a:gd name="connsiteX13" fmla="*/ 102781 w 314848"/>
              <a:gd name="connsiteY13" fmla="*/ 355460 h 422483"/>
              <a:gd name="connsiteX14" fmla="*/ 175060 w 314848"/>
              <a:gd name="connsiteY14" fmla="*/ 355460 h 422483"/>
              <a:gd name="connsiteX15" fmla="*/ 248098 w 314848"/>
              <a:gd name="connsiteY15" fmla="*/ 282422 h 422483"/>
              <a:gd name="connsiteX16" fmla="*/ 207121 w 314848"/>
              <a:gd name="connsiteY16" fmla="*/ 217162 h 422483"/>
              <a:gd name="connsiteX17" fmla="*/ 205983 w 314848"/>
              <a:gd name="connsiteY17" fmla="*/ 216593 h 422483"/>
              <a:gd name="connsiteX18" fmla="*/ 205034 w 314848"/>
              <a:gd name="connsiteY18" fmla="*/ 217257 h 422483"/>
              <a:gd name="connsiteX19" fmla="*/ 140343 w 314848"/>
              <a:gd name="connsiteY19" fmla="*/ 213368 h 422483"/>
              <a:gd name="connsiteX20" fmla="*/ 138351 w 314848"/>
              <a:gd name="connsiteY20" fmla="*/ 211471 h 422483"/>
              <a:gd name="connsiteX21" fmla="*/ 119380 w 314848"/>
              <a:gd name="connsiteY21" fmla="*/ 249982 h 422483"/>
              <a:gd name="connsiteX22" fmla="*/ 113215 w 314848"/>
              <a:gd name="connsiteY22" fmla="*/ 253776 h 422483"/>
              <a:gd name="connsiteX23" fmla="*/ 110179 w 314848"/>
              <a:gd name="connsiteY23" fmla="*/ 253017 h 422483"/>
              <a:gd name="connsiteX24" fmla="*/ 56966 w 314848"/>
              <a:gd name="connsiteY24" fmla="*/ 226458 h 422483"/>
              <a:gd name="connsiteX25" fmla="*/ 53826 w 314848"/>
              <a:gd name="connsiteY25" fmla="*/ 217181 h 422483"/>
              <a:gd name="connsiteX26" fmla="*/ 53931 w 314848"/>
              <a:gd name="connsiteY26" fmla="*/ 216972 h 422483"/>
              <a:gd name="connsiteX27" fmla="*/ 125830 w 314848"/>
              <a:gd name="connsiteY27" fmla="*/ 73172 h 422483"/>
              <a:gd name="connsiteX28" fmla="*/ 131996 w 314848"/>
              <a:gd name="connsiteY28" fmla="*/ 69378 h 422483"/>
              <a:gd name="connsiteX29" fmla="*/ 135031 w 314848"/>
              <a:gd name="connsiteY29" fmla="*/ 70137 h 422483"/>
              <a:gd name="connsiteX30" fmla="*/ 136834 w 314848"/>
              <a:gd name="connsiteY30" fmla="*/ 70991 h 422483"/>
              <a:gd name="connsiteX31" fmla="*/ 146319 w 314848"/>
              <a:gd name="connsiteY31" fmla="*/ 51451 h 422483"/>
              <a:gd name="connsiteX32" fmla="*/ 144517 w 314848"/>
              <a:gd name="connsiteY32" fmla="*/ 50597 h 422483"/>
              <a:gd name="connsiteX33" fmla="*/ 141263 w 314848"/>
              <a:gd name="connsiteY33" fmla="*/ 41358 h 422483"/>
              <a:gd name="connsiteX34" fmla="*/ 141387 w 314848"/>
              <a:gd name="connsiteY34" fmla="*/ 41112 h 422483"/>
              <a:gd name="connsiteX35" fmla="*/ 160358 w 314848"/>
              <a:gd name="connsiteY35" fmla="*/ 3739 h 422483"/>
              <a:gd name="connsiteX36" fmla="*/ 166523 w 314848"/>
              <a:gd name="connsiteY36" fmla="*/ -55 h 422483"/>
              <a:gd name="connsiteX37" fmla="*/ 169559 w 314848"/>
              <a:gd name="connsiteY37" fmla="*/ 703 h 422483"/>
              <a:gd name="connsiteX38" fmla="*/ 222772 w 314848"/>
              <a:gd name="connsiteY38" fmla="*/ 27358 h 422483"/>
              <a:gd name="connsiteX39" fmla="*/ 226092 w 314848"/>
              <a:gd name="connsiteY39" fmla="*/ 36284 h 422483"/>
              <a:gd name="connsiteX40" fmla="*/ 225807 w 314848"/>
              <a:gd name="connsiteY40" fmla="*/ 36843 h 422483"/>
              <a:gd name="connsiteX41" fmla="*/ 206836 w 314848"/>
              <a:gd name="connsiteY41" fmla="*/ 74216 h 422483"/>
              <a:gd name="connsiteX42" fmla="*/ 200671 w 314848"/>
              <a:gd name="connsiteY42" fmla="*/ 78010 h 422483"/>
              <a:gd name="connsiteX43" fmla="*/ 197636 w 314848"/>
              <a:gd name="connsiteY43" fmla="*/ 77251 h 422483"/>
              <a:gd name="connsiteX44" fmla="*/ 195833 w 314848"/>
              <a:gd name="connsiteY44" fmla="*/ 76398 h 422483"/>
              <a:gd name="connsiteX45" fmla="*/ 186348 w 314848"/>
              <a:gd name="connsiteY45" fmla="*/ 95938 h 422483"/>
              <a:gd name="connsiteX46" fmla="*/ 188150 w 314848"/>
              <a:gd name="connsiteY46" fmla="*/ 96791 h 422483"/>
              <a:gd name="connsiteX47" fmla="*/ 191290 w 314848"/>
              <a:gd name="connsiteY47" fmla="*/ 106068 h 422483"/>
              <a:gd name="connsiteX48" fmla="*/ 191185 w 314848"/>
              <a:gd name="connsiteY48" fmla="*/ 106277 h 422483"/>
              <a:gd name="connsiteX49" fmla="*/ 181700 w 314848"/>
              <a:gd name="connsiteY49" fmla="*/ 125248 h 422483"/>
              <a:gd name="connsiteX50" fmla="*/ 184356 w 314848"/>
              <a:gd name="connsiteY50" fmla="*/ 125722 h 422483"/>
              <a:gd name="connsiteX51" fmla="*/ 218693 w 314848"/>
              <a:gd name="connsiteY51" fmla="*/ 149151 h 422483"/>
              <a:gd name="connsiteX52" fmla="*/ 218693 w 314848"/>
              <a:gd name="connsiteY52" fmla="*/ 149815 h 422483"/>
              <a:gd name="connsiteX53" fmla="*/ 219452 w 314848"/>
              <a:gd name="connsiteY53" fmla="*/ 149815 h 422483"/>
              <a:gd name="connsiteX54" fmla="*/ 307790 w 314848"/>
              <a:gd name="connsiteY54" fmla="*/ 325059 h 422483"/>
              <a:gd name="connsiteX55" fmla="*/ 293723 w 314848"/>
              <a:gd name="connsiteY55" fmla="*/ 355081 h 422483"/>
              <a:gd name="connsiteX56" fmla="*/ 292490 w 314848"/>
              <a:gd name="connsiteY56" fmla="*/ 357073 h 422483"/>
              <a:gd name="connsiteX57" fmla="*/ 294672 w 314848"/>
              <a:gd name="connsiteY57" fmla="*/ 358021 h 422483"/>
              <a:gd name="connsiteX58" fmla="*/ 314781 w 314848"/>
              <a:gd name="connsiteY58" fmla="*/ 388754 h 422483"/>
              <a:gd name="connsiteX59" fmla="*/ 314781 w 314848"/>
              <a:gd name="connsiteY59" fmla="*/ 415598 h 422483"/>
              <a:gd name="connsiteX60" fmla="*/ 307952 w 314848"/>
              <a:gd name="connsiteY60" fmla="*/ 422428 h 422483"/>
              <a:gd name="connsiteX61" fmla="*/ 33442 w 314848"/>
              <a:gd name="connsiteY61" fmla="*/ 369119 h 422483"/>
              <a:gd name="connsiteX62" fmla="*/ 13617 w 314848"/>
              <a:gd name="connsiteY62" fmla="*/ 388944 h 422483"/>
              <a:gd name="connsiteX63" fmla="*/ 13617 w 314848"/>
              <a:gd name="connsiteY63" fmla="*/ 408674 h 422483"/>
              <a:gd name="connsiteX64" fmla="*/ 301691 w 314848"/>
              <a:gd name="connsiteY64" fmla="*/ 408674 h 422483"/>
              <a:gd name="connsiteX65" fmla="*/ 301691 w 314848"/>
              <a:gd name="connsiteY65" fmla="*/ 388944 h 422483"/>
              <a:gd name="connsiteX66" fmla="*/ 281867 w 314848"/>
              <a:gd name="connsiteY66" fmla="*/ 369119 h 422483"/>
              <a:gd name="connsiteX67" fmla="*/ 226187 w 314848"/>
              <a:gd name="connsiteY67" fmla="*/ 172106 h 422483"/>
              <a:gd name="connsiteX68" fmla="*/ 226187 w 314848"/>
              <a:gd name="connsiteY68" fmla="*/ 175995 h 422483"/>
              <a:gd name="connsiteX69" fmla="*/ 217460 w 314848"/>
              <a:gd name="connsiteY69" fmla="*/ 204452 h 422483"/>
              <a:gd name="connsiteX70" fmla="*/ 216227 w 314848"/>
              <a:gd name="connsiteY70" fmla="*/ 206254 h 422483"/>
              <a:gd name="connsiteX71" fmla="*/ 218124 w 314848"/>
              <a:gd name="connsiteY71" fmla="*/ 207392 h 422483"/>
              <a:gd name="connsiteX72" fmla="*/ 250346 w 314848"/>
              <a:gd name="connsiteY72" fmla="*/ 324860 h 422483"/>
              <a:gd name="connsiteX73" fmla="*/ 226471 w 314848"/>
              <a:gd name="connsiteY73" fmla="*/ 351666 h 422483"/>
              <a:gd name="connsiteX74" fmla="*/ 221539 w 314848"/>
              <a:gd name="connsiteY74" fmla="*/ 355365 h 422483"/>
              <a:gd name="connsiteX75" fmla="*/ 277503 w 314848"/>
              <a:gd name="connsiteY75" fmla="*/ 355365 h 422483"/>
              <a:gd name="connsiteX76" fmla="*/ 278167 w 314848"/>
              <a:gd name="connsiteY76" fmla="*/ 354512 h 422483"/>
              <a:gd name="connsiteX77" fmla="*/ 248610 w 314848"/>
              <a:gd name="connsiteY77" fmla="*/ 179789 h 422483"/>
              <a:gd name="connsiteX78" fmla="*/ 228463 w 314848"/>
              <a:gd name="connsiteY78" fmla="*/ 168122 h 422483"/>
              <a:gd name="connsiteX79" fmla="*/ 225238 w 314848"/>
              <a:gd name="connsiteY79" fmla="*/ 166604 h 422483"/>
              <a:gd name="connsiteX80" fmla="*/ 49093 w 314848"/>
              <a:gd name="connsiteY80" fmla="*/ 355460 h 422483"/>
              <a:gd name="connsiteX81" fmla="*/ 88647 w 314848"/>
              <a:gd name="connsiteY81" fmla="*/ 355460 h 422483"/>
              <a:gd name="connsiteX82" fmla="*/ 88647 w 314848"/>
              <a:gd name="connsiteY82" fmla="*/ 333644 h 422483"/>
              <a:gd name="connsiteX83" fmla="*/ 49093 w 314848"/>
              <a:gd name="connsiteY83" fmla="*/ 333644 h 422483"/>
              <a:gd name="connsiteX84" fmla="*/ 69202 w 314848"/>
              <a:gd name="connsiteY84" fmla="*/ 217257 h 422483"/>
              <a:gd name="connsiteX85" fmla="*/ 110179 w 314848"/>
              <a:gd name="connsiteY85" fmla="*/ 237746 h 422483"/>
              <a:gd name="connsiteX86" fmla="*/ 129719 w 314848"/>
              <a:gd name="connsiteY86" fmla="*/ 198760 h 422483"/>
              <a:gd name="connsiteX87" fmla="*/ 129719 w 314848"/>
              <a:gd name="connsiteY87" fmla="*/ 197812 h 422483"/>
              <a:gd name="connsiteX88" fmla="*/ 124597 w 314848"/>
              <a:gd name="connsiteY88" fmla="*/ 175995 h 422483"/>
              <a:gd name="connsiteX89" fmla="*/ 165670 w 314848"/>
              <a:gd name="connsiteY89" fmla="*/ 125817 h 422483"/>
              <a:gd name="connsiteX90" fmla="*/ 166713 w 314848"/>
              <a:gd name="connsiteY90" fmla="*/ 125817 h 422483"/>
              <a:gd name="connsiteX91" fmla="*/ 176198 w 314848"/>
              <a:gd name="connsiteY91" fmla="*/ 106372 h 422483"/>
              <a:gd name="connsiteX92" fmla="*/ 174396 w 314848"/>
              <a:gd name="connsiteY92" fmla="*/ 105423 h 422483"/>
              <a:gd name="connsiteX93" fmla="*/ 171161 w 314848"/>
              <a:gd name="connsiteY93" fmla="*/ 96327 h 422483"/>
              <a:gd name="connsiteX94" fmla="*/ 171361 w 314848"/>
              <a:gd name="connsiteY94" fmla="*/ 95938 h 422483"/>
              <a:gd name="connsiteX95" fmla="*/ 187201 w 314848"/>
              <a:gd name="connsiteY95" fmla="*/ 64161 h 422483"/>
              <a:gd name="connsiteX96" fmla="*/ 193367 w 314848"/>
              <a:gd name="connsiteY96" fmla="*/ 60367 h 422483"/>
              <a:gd name="connsiteX97" fmla="*/ 196402 w 314848"/>
              <a:gd name="connsiteY97" fmla="*/ 61126 h 422483"/>
              <a:gd name="connsiteX98" fmla="*/ 198205 w 314848"/>
              <a:gd name="connsiteY98" fmla="*/ 61980 h 422483"/>
              <a:gd name="connsiteX99" fmla="*/ 210820 w 314848"/>
              <a:gd name="connsiteY99" fmla="*/ 36843 h 422483"/>
              <a:gd name="connsiteX100" fmla="*/ 169748 w 314848"/>
              <a:gd name="connsiteY100" fmla="*/ 16355 h 422483"/>
              <a:gd name="connsiteX101" fmla="*/ 157132 w 314848"/>
              <a:gd name="connsiteY101" fmla="*/ 41491 h 422483"/>
              <a:gd name="connsiteX102" fmla="*/ 159030 w 314848"/>
              <a:gd name="connsiteY102" fmla="*/ 42440 h 422483"/>
              <a:gd name="connsiteX103" fmla="*/ 162444 w 314848"/>
              <a:gd name="connsiteY103" fmla="*/ 46329 h 422483"/>
              <a:gd name="connsiteX104" fmla="*/ 162444 w 314848"/>
              <a:gd name="connsiteY104" fmla="*/ 51546 h 422483"/>
              <a:gd name="connsiteX105" fmla="*/ 146035 w 314848"/>
              <a:gd name="connsiteY105" fmla="*/ 83607 h 422483"/>
              <a:gd name="connsiteX106" fmla="*/ 139869 w 314848"/>
              <a:gd name="connsiteY106" fmla="*/ 87401 h 422483"/>
              <a:gd name="connsiteX107" fmla="*/ 136834 w 314848"/>
              <a:gd name="connsiteY107" fmla="*/ 86642 h 422483"/>
              <a:gd name="connsiteX108" fmla="*/ 135031 w 314848"/>
              <a:gd name="connsiteY108" fmla="*/ 85788 h 422483"/>
              <a:gd name="connsiteX109" fmla="*/ 175060 w 314848"/>
              <a:gd name="connsiteY109" fmla="*/ 138433 h 422483"/>
              <a:gd name="connsiteX110" fmla="*/ 137118 w 314848"/>
              <a:gd name="connsiteY110" fmla="*/ 176375 h 422483"/>
              <a:gd name="connsiteX111" fmla="*/ 175060 w 314848"/>
              <a:gd name="connsiteY111" fmla="*/ 214316 h 422483"/>
              <a:gd name="connsiteX112" fmla="*/ 213002 w 314848"/>
              <a:gd name="connsiteY112" fmla="*/ 176375 h 422483"/>
              <a:gd name="connsiteX113" fmla="*/ 175060 w 314848"/>
              <a:gd name="connsiteY113" fmla="*/ 138433 h 422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14848" h="422483">
                <a:moveTo>
                  <a:pt x="6788" y="422333"/>
                </a:moveTo>
                <a:cubicBezTo>
                  <a:pt x="3012" y="422333"/>
                  <a:pt x="-42" y="419279"/>
                  <a:pt x="-42" y="415503"/>
                </a:cubicBezTo>
                <a:lnTo>
                  <a:pt x="-42" y="388944"/>
                </a:lnTo>
                <a:cubicBezTo>
                  <a:pt x="-42" y="370447"/>
                  <a:pt x="14945" y="355460"/>
                  <a:pt x="33442" y="355460"/>
                </a:cubicBezTo>
                <a:lnTo>
                  <a:pt x="35434" y="355460"/>
                </a:lnTo>
                <a:lnTo>
                  <a:pt x="35434" y="333644"/>
                </a:lnTo>
                <a:lnTo>
                  <a:pt x="6977" y="333644"/>
                </a:lnTo>
                <a:cubicBezTo>
                  <a:pt x="3202" y="333644"/>
                  <a:pt x="148" y="330589"/>
                  <a:pt x="148" y="326814"/>
                </a:cubicBezTo>
                <a:cubicBezTo>
                  <a:pt x="148" y="323039"/>
                  <a:pt x="3202" y="319985"/>
                  <a:pt x="6977" y="319985"/>
                </a:cubicBezTo>
                <a:lnTo>
                  <a:pt x="131237" y="319985"/>
                </a:lnTo>
                <a:cubicBezTo>
                  <a:pt x="135013" y="319985"/>
                  <a:pt x="138067" y="323039"/>
                  <a:pt x="138067" y="326814"/>
                </a:cubicBezTo>
                <a:cubicBezTo>
                  <a:pt x="138067" y="330589"/>
                  <a:pt x="135013" y="333644"/>
                  <a:pt x="131237" y="333644"/>
                </a:cubicBezTo>
                <a:lnTo>
                  <a:pt x="102781" y="333644"/>
                </a:lnTo>
                <a:lnTo>
                  <a:pt x="102781" y="355460"/>
                </a:lnTo>
                <a:lnTo>
                  <a:pt x="175060" y="355460"/>
                </a:lnTo>
                <a:cubicBezTo>
                  <a:pt x="215402" y="355460"/>
                  <a:pt x="248098" y="322764"/>
                  <a:pt x="248098" y="282422"/>
                </a:cubicBezTo>
                <a:cubicBezTo>
                  <a:pt x="248165" y="254592"/>
                  <a:pt x="232220" y="229199"/>
                  <a:pt x="207121" y="217162"/>
                </a:cubicBezTo>
                <a:lnTo>
                  <a:pt x="205983" y="216593"/>
                </a:lnTo>
                <a:lnTo>
                  <a:pt x="205034" y="217257"/>
                </a:lnTo>
                <a:cubicBezTo>
                  <a:pt x="185361" y="231770"/>
                  <a:pt x="158128" y="230129"/>
                  <a:pt x="140343" y="213368"/>
                </a:cubicBezTo>
                <a:lnTo>
                  <a:pt x="138351" y="211471"/>
                </a:lnTo>
                <a:lnTo>
                  <a:pt x="119380" y="249982"/>
                </a:lnTo>
                <a:cubicBezTo>
                  <a:pt x="118242" y="252334"/>
                  <a:pt x="115833" y="253814"/>
                  <a:pt x="113215" y="253776"/>
                </a:cubicBezTo>
                <a:cubicBezTo>
                  <a:pt x="112162" y="253748"/>
                  <a:pt x="111128" y="253491"/>
                  <a:pt x="110179" y="253017"/>
                </a:cubicBezTo>
                <a:lnTo>
                  <a:pt x="56966" y="226458"/>
                </a:lnTo>
                <a:cubicBezTo>
                  <a:pt x="53532" y="224769"/>
                  <a:pt x="52128" y="220615"/>
                  <a:pt x="53826" y="217181"/>
                </a:cubicBezTo>
                <a:cubicBezTo>
                  <a:pt x="53854" y="217115"/>
                  <a:pt x="53893" y="217039"/>
                  <a:pt x="53931" y="216972"/>
                </a:cubicBezTo>
                <a:lnTo>
                  <a:pt x="125830" y="73172"/>
                </a:lnTo>
                <a:cubicBezTo>
                  <a:pt x="126969" y="70820"/>
                  <a:pt x="129378" y="69340"/>
                  <a:pt x="131996" y="69378"/>
                </a:cubicBezTo>
                <a:cubicBezTo>
                  <a:pt x="133049" y="69397"/>
                  <a:pt x="134092" y="69653"/>
                  <a:pt x="135031" y="70137"/>
                </a:cubicBezTo>
                <a:lnTo>
                  <a:pt x="136834" y="70991"/>
                </a:lnTo>
                <a:lnTo>
                  <a:pt x="146319" y="51451"/>
                </a:lnTo>
                <a:lnTo>
                  <a:pt x="144517" y="50597"/>
                </a:lnTo>
                <a:cubicBezTo>
                  <a:pt x="141064" y="48947"/>
                  <a:pt x="139613" y="44811"/>
                  <a:pt x="141263" y="41358"/>
                </a:cubicBezTo>
                <a:cubicBezTo>
                  <a:pt x="141301" y="41273"/>
                  <a:pt x="141339" y="41197"/>
                  <a:pt x="141387" y="41112"/>
                </a:cubicBezTo>
                <a:lnTo>
                  <a:pt x="160358" y="3739"/>
                </a:lnTo>
                <a:cubicBezTo>
                  <a:pt x="161553" y="1434"/>
                  <a:pt x="163924" y="-27"/>
                  <a:pt x="166523" y="-55"/>
                </a:cubicBezTo>
                <a:cubicBezTo>
                  <a:pt x="167576" y="-36"/>
                  <a:pt x="168620" y="220"/>
                  <a:pt x="169559" y="703"/>
                </a:cubicBezTo>
                <a:lnTo>
                  <a:pt x="222772" y="27358"/>
                </a:lnTo>
                <a:cubicBezTo>
                  <a:pt x="226158" y="28904"/>
                  <a:pt x="227638" y="32897"/>
                  <a:pt x="226092" y="36284"/>
                </a:cubicBezTo>
                <a:cubicBezTo>
                  <a:pt x="226007" y="36473"/>
                  <a:pt x="225912" y="36663"/>
                  <a:pt x="225807" y="36843"/>
                </a:cubicBezTo>
                <a:lnTo>
                  <a:pt x="206836" y="74216"/>
                </a:lnTo>
                <a:cubicBezTo>
                  <a:pt x="205660" y="76540"/>
                  <a:pt x="203279" y="78010"/>
                  <a:pt x="200671" y="78010"/>
                </a:cubicBezTo>
                <a:cubicBezTo>
                  <a:pt x="199618" y="77991"/>
                  <a:pt x="198575" y="77735"/>
                  <a:pt x="197636" y="77251"/>
                </a:cubicBezTo>
                <a:lnTo>
                  <a:pt x="195833" y="76398"/>
                </a:lnTo>
                <a:lnTo>
                  <a:pt x="186348" y="95938"/>
                </a:lnTo>
                <a:lnTo>
                  <a:pt x="188150" y="96791"/>
                </a:lnTo>
                <a:cubicBezTo>
                  <a:pt x="191584" y="98480"/>
                  <a:pt x="192988" y="102634"/>
                  <a:pt x="191290" y="106068"/>
                </a:cubicBezTo>
                <a:cubicBezTo>
                  <a:pt x="191261" y="106135"/>
                  <a:pt x="191223" y="106210"/>
                  <a:pt x="191185" y="106277"/>
                </a:cubicBezTo>
                <a:lnTo>
                  <a:pt x="181700" y="125248"/>
                </a:lnTo>
                <a:lnTo>
                  <a:pt x="184356" y="125722"/>
                </a:lnTo>
                <a:cubicBezTo>
                  <a:pt x="198593" y="128349"/>
                  <a:pt x="211058" y="136858"/>
                  <a:pt x="218693" y="149151"/>
                </a:cubicBezTo>
                <a:lnTo>
                  <a:pt x="218693" y="149815"/>
                </a:lnTo>
                <a:lnTo>
                  <a:pt x="219452" y="149815"/>
                </a:lnTo>
                <a:cubicBezTo>
                  <a:pt x="292244" y="173813"/>
                  <a:pt x="331789" y="252277"/>
                  <a:pt x="307790" y="325059"/>
                </a:cubicBezTo>
                <a:cubicBezTo>
                  <a:pt x="304319" y="335598"/>
                  <a:pt x="299595" y="345671"/>
                  <a:pt x="293723" y="355081"/>
                </a:cubicBezTo>
                <a:lnTo>
                  <a:pt x="292490" y="357073"/>
                </a:lnTo>
                <a:lnTo>
                  <a:pt x="294672" y="358021"/>
                </a:lnTo>
                <a:cubicBezTo>
                  <a:pt x="306918" y="363324"/>
                  <a:pt x="314819" y="375408"/>
                  <a:pt x="314781" y="388754"/>
                </a:cubicBezTo>
                <a:lnTo>
                  <a:pt x="314781" y="415598"/>
                </a:lnTo>
                <a:cubicBezTo>
                  <a:pt x="314781" y="419373"/>
                  <a:pt x="311727" y="422428"/>
                  <a:pt x="307952" y="422428"/>
                </a:cubicBezTo>
                <a:close/>
                <a:moveTo>
                  <a:pt x="33442" y="369119"/>
                </a:moveTo>
                <a:cubicBezTo>
                  <a:pt x="22515" y="369167"/>
                  <a:pt x="13665" y="378017"/>
                  <a:pt x="13617" y="388944"/>
                </a:cubicBezTo>
                <a:lnTo>
                  <a:pt x="13617" y="408674"/>
                </a:lnTo>
                <a:lnTo>
                  <a:pt x="301691" y="408674"/>
                </a:lnTo>
                <a:lnTo>
                  <a:pt x="301691" y="388944"/>
                </a:lnTo>
                <a:cubicBezTo>
                  <a:pt x="301644" y="378017"/>
                  <a:pt x="292794" y="369167"/>
                  <a:pt x="281867" y="369119"/>
                </a:cubicBezTo>
                <a:close/>
                <a:moveTo>
                  <a:pt x="226187" y="172106"/>
                </a:moveTo>
                <a:cubicBezTo>
                  <a:pt x="226282" y="173396"/>
                  <a:pt x="226282" y="174705"/>
                  <a:pt x="226187" y="175995"/>
                </a:cubicBezTo>
                <a:cubicBezTo>
                  <a:pt x="226149" y="186135"/>
                  <a:pt x="223114" y="196038"/>
                  <a:pt x="217460" y="204452"/>
                </a:cubicBezTo>
                <a:lnTo>
                  <a:pt x="216227" y="206254"/>
                </a:lnTo>
                <a:lnTo>
                  <a:pt x="218124" y="207392"/>
                </a:lnTo>
                <a:cubicBezTo>
                  <a:pt x="259462" y="230926"/>
                  <a:pt x="273889" y="283523"/>
                  <a:pt x="250346" y="324860"/>
                </a:cubicBezTo>
                <a:cubicBezTo>
                  <a:pt x="244361" y="335370"/>
                  <a:pt x="236222" y="344505"/>
                  <a:pt x="226471" y="351666"/>
                </a:cubicBezTo>
                <a:lnTo>
                  <a:pt x="221539" y="355365"/>
                </a:lnTo>
                <a:lnTo>
                  <a:pt x="277503" y="355365"/>
                </a:lnTo>
                <a:lnTo>
                  <a:pt x="278167" y="354512"/>
                </a:lnTo>
                <a:cubicBezTo>
                  <a:pt x="318253" y="298102"/>
                  <a:pt x="305020" y="219875"/>
                  <a:pt x="248610" y="179789"/>
                </a:cubicBezTo>
                <a:cubicBezTo>
                  <a:pt x="242274" y="175284"/>
                  <a:pt x="235530" y="171376"/>
                  <a:pt x="228463" y="168122"/>
                </a:cubicBezTo>
                <a:lnTo>
                  <a:pt x="225238" y="166604"/>
                </a:lnTo>
                <a:close/>
                <a:moveTo>
                  <a:pt x="49093" y="355460"/>
                </a:moveTo>
                <a:lnTo>
                  <a:pt x="88647" y="355460"/>
                </a:lnTo>
                <a:lnTo>
                  <a:pt x="88647" y="333644"/>
                </a:lnTo>
                <a:lnTo>
                  <a:pt x="49093" y="333644"/>
                </a:lnTo>
                <a:close/>
                <a:moveTo>
                  <a:pt x="69202" y="217257"/>
                </a:moveTo>
                <a:lnTo>
                  <a:pt x="110179" y="237746"/>
                </a:lnTo>
                <a:lnTo>
                  <a:pt x="129719" y="198760"/>
                </a:lnTo>
                <a:lnTo>
                  <a:pt x="129719" y="197812"/>
                </a:lnTo>
                <a:cubicBezTo>
                  <a:pt x="126381" y="191020"/>
                  <a:pt x="124635" y="183564"/>
                  <a:pt x="124597" y="175995"/>
                </a:cubicBezTo>
                <a:cubicBezTo>
                  <a:pt x="124607" y="151627"/>
                  <a:pt x="141785" y="130645"/>
                  <a:pt x="165670" y="125817"/>
                </a:cubicBezTo>
                <a:lnTo>
                  <a:pt x="166713" y="125817"/>
                </a:lnTo>
                <a:lnTo>
                  <a:pt x="176198" y="106372"/>
                </a:lnTo>
                <a:lnTo>
                  <a:pt x="174396" y="105423"/>
                </a:lnTo>
                <a:cubicBezTo>
                  <a:pt x="170991" y="103801"/>
                  <a:pt x="169540" y="99732"/>
                  <a:pt x="171161" y="96327"/>
                </a:cubicBezTo>
                <a:cubicBezTo>
                  <a:pt x="171228" y="96194"/>
                  <a:pt x="171294" y="96061"/>
                  <a:pt x="171361" y="95938"/>
                </a:cubicBezTo>
                <a:lnTo>
                  <a:pt x="187201" y="64161"/>
                </a:lnTo>
                <a:cubicBezTo>
                  <a:pt x="188340" y="61809"/>
                  <a:pt x="190749" y="60329"/>
                  <a:pt x="193367" y="60367"/>
                </a:cubicBezTo>
                <a:cubicBezTo>
                  <a:pt x="194420" y="60386"/>
                  <a:pt x="195463" y="60642"/>
                  <a:pt x="196402" y="61126"/>
                </a:cubicBezTo>
                <a:lnTo>
                  <a:pt x="198205" y="61980"/>
                </a:lnTo>
                <a:lnTo>
                  <a:pt x="210820" y="36843"/>
                </a:lnTo>
                <a:lnTo>
                  <a:pt x="169748" y="16355"/>
                </a:lnTo>
                <a:lnTo>
                  <a:pt x="157132" y="41491"/>
                </a:lnTo>
                <a:lnTo>
                  <a:pt x="159030" y="42440"/>
                </a:lnTo>
                <a:cubicBezTo>
                  <a:pt x="160642" y="43217"/>
                  <a:pt x="161875" y="44621"/>
                  <a:pt x="162444" y="46329"/>
                </a:cubicBezTo>
                <a:cubicBezTo>
                  <a:pt x="163118" y="48007"/>
                  <a:pt x="163118" y="49867"/>
                  <a:pt x="162444" y="51546"/>
                </a:cubicBezTo>
                <a:lnTo>
                  <a:pt x="146035" y="83607"/>
                </a:lnTo>
                <a:cubicBezTo>
                  <a:pt x="144839" y="85911"/>
                  <a:pt x="142468" y="87372"/>
                  <a:pt x="139869" y="87401"/>
                </a:cubicBezTo>
                <a:cubicBezTo>
                  <a:pt x="138816" y="87382"/>
                  <a:pt x="137773" y="87126"/>
                  <a:pt x="136834" y="86642"/>
                </a:cubicBezTo>
                <a:lnTo>
                  <a:pt x="135031" y="85788"/>
                </a:lnTo>
                <a:close/>
                <a:moveTo>
                  <a:pt x="175060" y="138433"/>
                </a:moveTo>
                <a:cubicBezTo>
                  <a:pt x="154106" y="138433"/>
                  <a:pt x="137118" y="155421"/>
                  <a:pt x="137118" y="176375"/>
                </a:cubicBezTo>
                <a:cubicBezTo>
                  <a:pt x="137118" y="197328"/>
                  <a:pt x="154106" y="214316"/>
                  <a:pt x="175060" y="214316"/>
                </a:cubicBezTo>
                <a:cubicBezTo>
                  <a:pt x="196014" y="214316"/>
                  <a:pt x="213002" y="197328"/>
                  <a:pt x="213002" y="176375"/>
                </a:cubicBezTo>
                <a:cubicBezTo>
                  <a:pt x="213002" y="155421"/>
                  <a:pt x="196014" y="138433"/>
                  <a:pt x="175060" y="138433"/>
                </a:cubicBezTo>
                <a:close/>
              </a:path>
            </a:pathLst>
          </a:custGeom>
          <a:solidFill>
            <a:schemeClr val="accent2"/>
          </a:solidFill>
          <a:ln w="9485"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EB076D62-5BA9-E1DA-AD96-D8776CFFC0AE}"/>
              </a:ext>
            </a:extLst>
          </p:cNvPr>
          <p:cNvSpPr/>
          <p:nvPr/>
        </p:nvSpPr>
        <p:spPr>
          <a:xfrm>
            <a:off x="11254376" y="1859953"/>
            <a:ext cx="347905" cy="347435"/>
          </a:xfrm>
          <a:custGeom>
            <a:avLst/>
            <a:gdLst>
              <a:gd name="connsiteX0" fmla="*/ 6883 w 420965"/>
              <a:gd name="connsiteY0" fmla="*/ 420151 h 420396"/>
              <a:gd name="connsiteX1" fmla="*/ -42 w 420965"/>
              <a:gd name="connsiteY1" fmla="*/ 413227 h 420396"/>
              <a:gd name="connsiteX2" fmla="*/ -42 w 420965"/>
              <a:gd name="connsiteY2" fmla="*/ 384201 h 420396"/>
              <a:gd name="connsiteX3" fmla="*/ 36003 w 420965"/>
              <a:gd name="connsiteY3" fmla="*/ 348251 h 420396"/>
              <a:gd name="connsiteX4" fmla="*/ 38659 w 420965"/>
              <a:gd name="connsiteY4" fmla="*/ 348251 h 420396"/>
              <a:gd name="connsiteX5" fmla="*/ 38659 w 420965"/>
              <a:gd name="connsiteY5" fmla="*/ 168502 h 420396"/>
              <a:gd name="connsiteX6" fmla="*/ 6883 w 420965"/>
              <a:gd name="connsiteY6" fmla="*/ 168502 h 420396"/>
              <a:gd name="connsiteX7" fmla="*/ -42 w 420965"/>
              <a:gd name="connsiteY7" fmla="*/ 161672 h 420396"/>
              <a:gd name="connsiteX8" fmla="*/ -42 w 420965"/>
              <a:gd name="connsiteY8" fmla="*/ 123256 h 420396"/>
              <a:gd name="connsiteX9" fmla="*/ 3373 w 420965"/>
              <a:gd name="connsiteY9" fmla="*/ 117375 h 420396"/>
              <a:gd name="connsiteX10" fmla="*/ 193083 w 420965"/>
              <a:gd name="connsiteY10" fmla="*/ 4877 h 420396"/>
              <a:gd name="connsiteX11" fmla="*/ 210631 w 420965"/>
              <a:gd name="connsiteY11" fmla="*/ -55 h 420396"/>
              <a:gd name="connsiteX12" fmla="*/ 227800 w 420965"/>
              <a:gd name="connsiteY12" fmla="*/ 4592 h 420396"/>
              <a:gd name="connsiteX13" fmla="*/ 417509 w 420965"/>
              <a:gd name="connsiteY13" fmla="*/ 117185 h 420396"/>
              <a:gd name="connsiteX14" fmla="*/ 420924 w 420965"/>
              <a:gd name="connsiteY14" fmla="*/ 123066 h 420396"/>
              <a:gd name="connsiteX15" fmla="*/ 420924 w 420965"/>
              <a:gd name="connsiteY15" fmla="*/ 161862 h 420396"/>
              <a:gd name="connsiteX16" fmla="*/ 413905 w 420965"/>
              <a:gd name="connsiteY16" fmla="*/ 168691 h 420396"/>
              <a:gd name="connsiteX17" fmla="*/ 413905 w 420965"/>
              <a:gd name="connsiteY17" fmla="*/ 168691 h 420396"/>
              <a:gd name="connsiteX18" fmla="*/ 381369 w 420965"/>
              <a:gd name="connsiteY18" fmla="*/ 168691 h 420396"/>
              <a:gd name="connsiteX19" fmla="*/ 381369 w 420965"/>
              <a:gd name="connsiteY19" fmla="*/ 348441 h 420396"/>
              <a:gd name="connsiteX20" fmla="*/ 384120 w 420965"/>
              <a:gd name="connsiteY20" fmla="*/ 348441 h 420396"/>
              <a:gd name="connsiteX21" fmla="*/ 420165 w 420965"/>
              <a:gd name="connsiteY21" fmla="*/ 384391 h 420396"/>
              <a:gd name="connsiteX22" fmla="*/ 420165 w 420965"/>
              <a:gd name="connsiteY22" fmla="*/ 413417 h 420396"/>
              <a:gd name="connsiteX23" fmla="*/ 413241 w 420965"/>
              <a:gd name="connsiteY23" fmla="*/ 420341 h 420396"/>
              <a:gd name="connsiteX24" fmla="*/ 413146 w 420965"/>
              <a:gd name="connsiteY24" fmla="*/ 420341 h 420396"/>
              <a:gd name="connsiteX25" fmla="*/ 35909 w 420965"/>
              <a:gd name="connsiteY25" fmla="*/ 362100 h 420396"/>
              <a:gd name="connsiteX26" fmla="*/ 13902 w 420965"/>
              <a:gd name="connsiteY26" fmla="*/ 384201 h 420396"/>
              <a:gd name="connsiteX27" fmla="*/ 13902 w 420965"/>
              <a:gd name="connsiteY27" fmla="*/ 406302 h 420396"/>
              <a:gd name="connsiteX28" fmla="*/ 406411 w 420965"/>
              <a:gd name="connsiteY28" fmla="*/ 406302 h 420396"/>
              <a:gd name="connsiteX29" fmla="*/ 406411 w 420965"/>
              <a:gd name="connsiteY29" fmla="*/ 384201 h 420396"/>
              <a:gd name="connsiteX30" fmla="*/ 384310 w 420965"/>
              <a:gd name="connsiteY30" fmla="*/ 362100 h 420396"/>
              <a:gd name="connsiteX31" fmla="*/ 323508 w 420965"/>
              <a:gd name="connsiteY31" fmla="*/ 348251 h 420396"/>
              <a:gd name="connsiteX32" fmla="*/ 367710 w 420965"/>
              <a:gd name="connsiteY32" fmla="*/ 348251 h 420396"/>
              <a:gd name="connsiteX33" fmla="*/ 367710 w 420965"/>
              <a:gd name="connsiteY33" fmla="*/ 168502 h 420396"/>
              <a:gd name="connsiteX34" fmla="*/ 323508 w 420965"/>
              <a:gd name="connsiteY34" fmla="*/ 168502 h 420396"/>
              <a:gd name="connsiteX35" fmla="*/ 246106 w 420965"/>
              <a:gd name="connsiteY35" fmla="*/ 348251 h 420396"/>
              <a:gd name="connsiteX36" fmla="*/ 309659 w 420965"/>
              <a:gd name="connsiteY36" fmla="*/ 348251 h 420396"/>
              <a:gd name="connsiteX37" fmla="*/ 309659 w 420965"/>
              <a:gd name="connsiteY37" fmla="*/ 168502 h 420396"/>
              <a:gd name="connsiteX38" fmla="*/ 246106 w 420965"/>
              <a:gd name="connsiteY38" fmla="*/ 168502 h 420396"/>
              <a:gd name="connsiteX39" fmla="*/ 188055 w 420965"/>
              <a:gd name="connsiteY39" fmla="*/ 348251 h 420396"/>
              <a:gd name="connsiteX40" fmla="*/ 232258 w 420965"/>
              <a:gd name="connsiteY40" fmla="*/ 348251 h 420396"/>
              <a:gd name="connsiteX41" fmla="*/ 232258 w 420965"/>
              <a:gd name="connsiteY41" fmla="*/ 168502 h 420396"/>
              <a:gd name="connsiteX42" fmla="*/ 188055 w 420965"/>
              <a:gd name="connsiteY42" fmla="*/ 168502 h 420396"/>
              <a:gd name="connsiteX43" fmla="*/ 110654 w 420965"/>
              <a:gd name="connsiteY43" fmla="*/ 348251 h 420396"/>
              <a:gd name="connsiteX44" fmla="*/ 174206 w 420965"/>
              <a:gd name="connsiteY44" fmla="*/ 348251 h 420396"/>
              <a:gd name="connsiteX45" fmla="*/ 174206 w 420965"/>
              <a:gd name="connsiteY45" fmla="*/ 168502 h 420396"/>
              <a:gd name="connsiteX46" fmla="*/ 110654 w 420965"/>
              <a:gd name="connsiteY46" fmla="*/ 168502 h 420396"/>
              <a:gd name="connsiteX47" fmla="*/ 52603 w 420965"/>
              <a:gd name="connsiteY47" fmla="*/ 348251 h 420396"/>
              <a:gd name="connsiteX48" fmla="*/ 96805 w 420965"/>
              <a:gd name="connsiteY48" fmla="*/ 348251 h 420396"/>
              <a:gd name="connsiteX49" fmla="*/ 96805 w 420965"/>
              <a:gd name="connsiteY49" fmla="*/ 168502 h 420396"/>
              <a:gd name="connsiteX50" fmla="*/ 52697 w 420965"/>
              <a:gd name="connsiteY50" fmla="*/ 168502 h 420396"/>
              <a:gd name="connsiteX51" fmla="*/ 210631 w 420965"/>
              <a:gd name="connsiteY51" fmla="*/ 13698 h 420396"/>
              <a:gd name="connsiteX52" fmla="*/ 200007 w 420965"/>
              <a:gd name="connsiteY52" fmla="*/ 16544 h 420396"/>
              <a:gd name="connsiteX53" fmla="*/ 14376 w 420965"/>
              <a:gd name="connsiteY53" fmla="*/ 126860 h 420396"/>
              <a:gd name="connsiteX54" fmla="*/ 14376 w 420965"/>
              <a:gd name="connsiteY54" fmla="*/ 154653 h 420396"/>
              <a:gd name="connsiteX55" fmla="*/ 406885 w 420965"/>
              <a:gd name="connsiteY55" fmla="*/ 154653 h 420396"/>
              <a:gd name="connsiteX56" fmla="*/ 406885 w 420965"/>
              <a:gd name="connsiteY56" fmla="*/ 126860 h 420396"/>
              <a:gd name="connsiteX57" fmla="*/ 221160 w 420965"/>
              <a:gd name="connsiteY57" fmla="*/ 16544 h 420396"/>
              <a:gd name="connsiteX58" fmla="*/ 210631 w 420965"/>
              <a:gd name="connsiteY58" fmla="*/ 13698 h 420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420965" h="420396">
                <a:moveTo>
                  <a:pt x="6883" y="420151"/>
                </a:moveTo>
                <a:cubicBezTo>
                  <a:pt x="3060" y="420151"/>
                  <a:pt x="-42" y="417050"/>
                  <a:pt x="-42" y="413227"/>
                </a:cubicBezTo>
                <a:lnTo>
                  <a:pt x="-42" y="384201"/>
                </a:lnTo>
                <a:cubicBezTo>
                  <a:pt x="6" y="364329"/>
                  <a:pt x="16131" y="348251"/>
                  <a:pt x="36003" y="348251"/>
                </a:cubicBezTo>
                <a:lnTo>
                  <a:pt x="38659" y="348251"/>
                </a:lnTo>
                <a:lnTo>
                  <a:pt x="38659" y="168502"/>
                </a:lnTo>
                <a:lnTo>
                  <a:pt x="6883" y="168502"/>
                </a:lnTo>
                <a:cubicBezTo>
                  <a:pt x="3098" y="168502"/>
                  <a:pt x="6" y="165457"/>
                  <a:pt x="-42" y="161672"/>
                </a:cubicBezTo>
                <a:lnTo>
                  <a:pt x="-42" y="123256"/>
                </a:lnTo>
                <a:cubicBezTo>
                  <a:pt x="-13" y="120837"/>
                  <a:pt x="1286" y="118598"/>
                  <a:pt x="3373" y="117375"/>
                </a:cubicBezTo>
                <a:lnTo>
                  <a:pt x="193083" y="4877"/>
                </a:lnTo>
                <a:cubicBezTo>
                  <a:pt x="198413" y="1747"/>
                  <a:pt x="204456" y="49"/>
                  <a:pt x="210631" y="-55"/>
                </a:cubicBezTo>
                <a:cubicBezTo>
                  <a:pt x="216654" y="11"/>
                  <a:pt x="222564" y="1605"/>
                  <a:pt x="227800" y="4592"/>
                </a:cubicBezTo>
                <a:lnTo>
                  <a:pt x="417509" y="117185"/>
                </a:lnTo>
                <a:cubicBezTo>
                  <a:pt x="419596" y="118409"/>
                  <a:pt x="420895" y="120647"/>
                  <a:pt x="420924" y="123066"/>
                </a:cubicBezTo>
                <a:lnTo>
                  <a:pt x="420924" y="161862"/>
                </a:lnTo>
                <a:cubicBezTo>
                  <a:pt x="420867" y="165684"/>
                  <a:pt x="417727" y="168739"/>
                  <a:pt x="413905" y="168691"/>
                </a:cubicBezTo>
                <a:cubicBezTo>
                  <a:pt x="413905" y="168691"/>
                  <a:pt x="413905" y="168691"/>
                  <a:pt x="413905" y="168691"/>
                </a:cubicBezTo>
                <a:lnTo>
                  <a:pt x="381369" y="168691"/>
                </a:lnTo>
                <a:lnTo>
                  <a:pt x="381369" y="348441"/>
                </a:lnTo>
                <a:lnTo>
                  <a:pt x="384120" y="348441"/>
                </a:lnTo>
                <a:cubicBezTo>
                  <a:pt x="403992" y="348441"/>
                  <a:pt x="420108" y="364519"/>
                  <a:pt x="420165" y="384391"/>
                </a:cubicBezTo>
                <a:lnTo>
                  <a:pt x="420165" y="413417"/>
                </a:lnTo>
                <a:cubicBezTo>
                  <a:pt x="420165" y="417239"/>
                  <a:pt x="417063" y="420341"/>
                  <a:pt x="413241" y="420341"/>
                </a:cubicBezTo>
                <a:cubicBezTo>
                  <a:pt x="413212" y="420341"/>
                  <a:pt x="413175" y="420341"/>
                  <a:pt x="413146" y="420341"/>
                </a:cubicBezTo>
                <a:close/>
                <a:moveTo>
                  <a:pt x="35909" y="362100"/>
                </a:moveTo>
                <a:cubicBezTo>
                  <a:pt x="23738" y="362157"/>
                  <a:pt x="13902" y="372031"/>
                  <a:pt x="13902" y="384201"/>
                </a:cubicBezTo>
                <a:lnTo>
                  <a:pt x="13902" y="406302"/>
                </a:lnTo>
                <a:lnTo>
                  <a:pt x="406411" y="406302"/>
                </a:lnTo>
                <a:lnTo>
                  <a:pt x="406411" y="384201"/>
                </a:lnTo>
                <a:cubicBezTo>
                  <a:pt x="406411" y="371994"/>
                  <a:pt x="396518" y="362100"/>
                  <a:pt x="384310" y="362100"/>
                </a:cubicBezTo>
                <a:close/>
                <a:moveTo>
                  <a:pt x="323508" y="348251"/>
                </a:moveTo>
                <a:lnTo>
                  <a:pt x="367710" y="348251"/>
                </a:lnTo>
                <a:lnTo>
                  <a:pt x="367710" y="168502"/>
                </a:lnTo>
                <a:lnTo>
                  <a:pt x="323508" y="168502"/>
                </a:lnTo>
                <a:close/>
                <a:moveTo>
                  <a:pt x="246106" y="348251"/>
                </a:moveTo>
                <a:lnTo>
                  <a:pt x="309659" y="348251"/>
                </a:lnTo>
                <a:lnTo>
                  <a:pt x="309659" y="168502"/>
                </a:lnTo>
                <a:lnTo>
                  <a:pt x="246106" y="168502"/>
                </a:lnTo>
                <a:close/>
                <a:moveTo>
                  <a:pt x="188055" y="348251"/>
                </a:moveTo>
                <a:lnTo>
                  <a:pt x="232258" y="348251"/>
                </a:lnTo>
                <a:lnTo>
                  <a:pt x="232258" y="168502"/>
                </a:lnTo>
                <a:lnTo>
                  <a:pt x="188055" y="168502"/>
                </a:lnTo>
                <a:close/>
                <a:moveTo>
                  <a:pt x="110654" y="348251"/>
                </a:moveTo>
                <a:lnTo>
                  <a:pt x="174206" y="348251"/>
                </a:lnTo>
                <a:lnTo>
                  <a:pt x="174206" y="168502"/>
                </a:lnTo>
                <a:lnTo>
                  <a:pt x="110654" y="168502"/>
                </a:lnTo>
                <a:close/>
                <a:moveTo>
                  <a:pt x="52603" y="348251"/>
                </a:moveTo>
                <a:lnTo>
                  <a:pt x="96805" y="348251"/>
                </a:lnTo>
                <a:lnTo>
                  <a:pt x="96805" y="168502"/>
                </a:lnTo>
                <a:lnTo>
                  <a:pt x="52697" y="168502"/>
                </a:lnTo>
                <a:close/>
                <a:moveTo>
                  <a:pt x="210631" y="13698"/>
                </a:moveTo>
                <a:cubicBezTo>
                  <a:pt x="206903" y="13727"/>
                  <a:pt x="203251" y="14704"/>
                  <a:pt x="200007" y="16544"/>
                </a:cubicBezTo>
                <a:lnTo>
                  <a:pt x="14376" y="126860"/>
                </a:lnTo>
                <a:lnTo>
                  <a:pt x="14376" y="154653"/>
                </a:lnTo>
                <a:lnTo>
                  <a:pt x="406885" y="154653"/>
                </a:lnTo>
                <a:lnTo>
                  <a:pt x="406885" y="126860"/>
                </a:lnTo>
                <a:lnTo>
                  <a:pt x="221160" y="16544"/>
                </a:lnTo>
                <a:cubicBezTo>
                  <a:pt x="217944" y="14723"/>
                  <a:pt x="214321" y="13746"/>
                  <a:pt x="210631" y="13698"/>
                </a:cubicBezTo>
                <a:close/>
              </a:path>
            </a:pathLst>
          </a:custGeom>
          <a:solidFill>
            <a:schemeClr val="accent2"/>
          </a:solidFill>
          <a:ln w="9485" cap="flat">
            <a:noFill/>
            <a:prstDash val="solid"/>
            <a:miter/>
          </a:ln>
        </p:spPr>
        <p:txBody>
          <a:bodyPr rtlCol="0" anchor="ctr"/>
          <a:lstStyle/>
          <a:p>
            <a:endParaRPr lang="en-US"/>
          </a:p>
        </p:txBody>
      </p:sp>
      <p:grpSp>
        <p:nvGrpSpPr>
          <p:cNvPr id="65" name="Group 64">
            <a:extLst>
              <a:ext uri="{FF2B5EF4-FFF2-40B4-BE49-F238E27FC236}">
                <a16:creationId xmlns:a16="http://schemas.microsoft.com/office/drawing/2014/main" id="{76A35AB1-53F3-D048-1351-5230E698DD3D}"/>
              </a:ext>
            </a:extLst>
          </p:cNvPr>
          <p:cNvGrpSpPr/>
          <p:nvPr/>
        </p:nvGrpSpPr>
        <p:grpSpPr>
          <a:xfrm>
            <a:off x="7237794" y="1841268"/>
            <a:ext cx="366044" cy="366121"/>
            <a:chOff x="3443286" y="2347816"/>
            <a:chExt cx="442913" cy="443007"/>
          </a:xfrm>
          <a:solidFill>
            <a:schemeClr val="accent2"/>
          </a:solidFill>
        </p:grpSpPr>
        <p:sp>
          <p:nvSpPr>
            <p:cNvPr id="66" name="Freeform: Shape 65">
              <a:extLst>
                <a:ext uri="{FF2B5EF4-FFF2-40B4-BE49-F238E27FC236}">
                  <a16:creationId xmlns:a16="http://schemas.microsoft.com/office/drawing/2014/main" id="{03A92410-5EBD-0BF7-B59A-DA4B247C86C1}"/>
                </a:ext>
              </a:extLst>
            </p:cNvPr>
            <p:cNvSpPr/>
            <p:nvPr/>
          </p:nvSpPr>
          <p:spPr>
            <a:xfrm>
              <a:off x="3541965" y="2446591"/>
              <a:ext cx="245554" cy="245554"/>
            </a:xfrm>
            <a:custGeom>
              <a:avLst/>
              <a:gdLst>
                <a:gd name="connsiteX0" fmla="*/ 122194 w 245554"/>
                <a:gd name="connsiteY0" fmla="*/ 245397 h 245554"/>
                <a:gd name="connsiteX1" fmla="*/ -584 w 245554"/>
                <a:gd name="connsiteY1" fmla="*/ 122620 h 245554"/>
                <a:gd name="connsiteX2" fmla="*/ 122194 w 245554"/>
                <a:gd name="connsiteY2" fmla="*/ -158 h 245554"/>
                <a:gd name="connsiteX3" fmla="*/ 244971 w 245554"/>
                <a:gd name="connsiteY3" fmla="*/ 122620 h 245554"/>
                <a:gd name="connsiteX4" fmla="*/ 122194 w 245554"/>
                <a:gd name="connsiteY4" fmla="*/ 245397 h 245554"/>
                <a:gd name="connsiteX5" fmla="*/ 122194 w 245554"/>
                <a:gd name="connsiteY5" fmla="*/ 14225 h 245554"/>
                <a:gd name="connsiteX6" fmla="*/ 13704 w 245554"/>
                <a:gd name="connsiteY6" fmla="*/ 122715 h 245554"/>
                <a:gd name="connsiteX7" fmla="*/ 122194 w 245554"/>
                <a:gd name="connsiteY7" fmla="*/ 231205 h 245554"/>
                <a:gd name="connsiteX8" fmla="*/ 230684 w 245554"/>
                <a:gd name="connsiteY8" fmla="*/ 122715 h 245554"/>
                <a:gd name="connsiteX9" fmla="*/ 230684 w 245554"/>
                <a:gd name="connsiteY9" fmla="*/ 122620 h 245554"/>
                <a:gd name="connsiteX10" fmla="*/ 122194 w 245554"/>
                <a:gd name="connsiteY10" fmla="*/ 14225 h 245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554" h="245554">
                  <a:moveTo>
                    <a:pt x="122194" y="245397"/>
                  </a:moveTo>
                  <a:cubicBezTo>
                    <a:pt x="54386" y="245397"/>
                    <a:pt x="-584" y="190428"/>
                    <a:pt x="-584" y="122620"/>
                  </a:cubicBezTo>
                  <a:cubicBezTo>
                    <a:pt x="-584" y="54811"/>
                    <a:pt x="54386" y="-158"/>
                    <a:pt x="122194" y="-158"/>
                  </a:cubicBezTo>
                  <a:cubicBezTo>
                    <a:pt x="190002" y="-158"/>
                    <a:pt x="244971" y="54811"/>
                    <a:pt x="244971" y="122620"/>
                  </a:cubicBezTo>
                  <a:cubicBezTo>
                    <a:pt x="244924" y="190409"/>
                    <a:pt x="189983" y="245340"/>
                    <a:pt x="122194" y="245397"/>
                  </a:cubicBezTo>
                  <a:close/>
                  <a:moveTo>
                    <a:pt x="122194" y="14225"/>
                  </a:moveTo>
                  <a:cubicBezTo>
                    <a:pt x="62272" y="14225"/>
                    <a:pt x="13704" y="62793"/>
                    <a:pt x="13704" y="122715"/>
                  </a:cubicBezTo>
                  <a:cubicBezTo>
                    <a:pt x="13704" y="182637"/>
                    <a:pt x="62272" y="231205"/>
                    <a:pt x="122194" y="231205"/>
                  </a:cubicBezTo>
                  <a:cubicBezTo>
                    <a:pt x="182116" y="231205"/>
                    <a:pt x="230684" y="182637"/>
                    <a:pt x="230684" y="122715"/>
                  </a:cubicBezTo>
                  <a:cubicBezTo>
                    <a:pt x="230684" y="122686"/>
                    <a:pt x="230684" y="122648"/>
                    <a:pt x="230684" y="122620"/>
                  </a:cubicBezTo>
                  <a:cubicBezTo>
                    <a:pt x="230579" y="62765"/>
                    <a:pt x="182049" y="14282"/>
                    <a:pt x="122194" y="14225"/>
                  </a:cubicBezTo>
                  <a:close/>
                </a:path>
              </a:pathLst>
            </a:custGeom>
            <a:grpFill/>
            <a:ln w="9525" cap="flat">
              <a:no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69343C1E-33C9-29D6-FA9C-D62D6A355F70}"/>
                </a:ext>
              </a:extLst>
            </p:cNvPr>
            <p:cNvSpPr/>
            <p:nvPr/>
          </p:nvSpPr>
          <p:spPr>
            <a:xfrm>
              <a:off x="3781900" y="2366485"/>
              <a:ext cx="67818" cy="67818"/>
            </a:xfrm>
            <a:custGeom>
              <a:avLst/>
              <a:gdLst>
                <a:gd name="connsiteX0" fmla="*/ 33421 w 67818"/>
                <a:gd name="connsiteY0" fmla="*/ 67661 h 67818"/>
                <a:gd name="connsiteX1" fmla="*/ -584 w 67818"/>
                <a:gd name="connsiteY1" fmla="*/ 33847 h 67818"/>
                <a:gd name="connsiteX2" fmla="*/ 33231 w 67818"/>
                <a:gd name="connsiteY2" fmla="*/ -158 h 67818"/>
                <a:gd name="connsiteX3" fmla="*/ 67235 w 67818"/>
                <a:gd name="connsiteY3" fmla="*/ 33656 h 67818"/>
                <a:gd name="connsiteX4" fmla="*/ 67235 w 67818"/>
                <a:gd name="connsiteY4" fmla="*/ 33847 h 67818"/>
                <a:gd name="connsiteX5" fmla="*/ 33421 w 67818"/>
                <a:gd name="connsiteY5" fmla="*/ 67661 h 67818"/>
                <a:gd name="connsiteX6" fmla="*/ 33421 w 67818"/>
                <a:gd name="connsiteY6" fmla="*/ 14225 h 67818"/>
                <a:gd name="connsiteX7" fmla="*/ 13238 w 67818"/>
                <a:gd name="connsiteY7" fmla="*/ 33266 h 67818"/>
                <a:gd name="connsiteX8" fmla="*/ 32278 w 67818"/>
                <a:gd name="connsiteY8" fmla="*/ 53449 h 67818"/>
                <a:gd name="connsiteX9" fmla="*/ 52462 w 67818"/>
                <a:gd name="connsiteY9" fmla="*/ 34409 h 67818"/>
                <a:gd name="connsiteX10" fmla="*/ 52471 w 67818"/>
                <a:gd name="connsiteY10" fmla="*/ 33847 h 67818"/>
                <a:gd name="connsiteX11" fmla="*/ 33421 w 67818"/>
                <a:gd name="connsiteY11" fmla="*/ 14225 h 67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818" h="67818">
                  <a:moveTo>
                    <a:pt x="33421" y="67661"/>
                  </a:moveTo>
                  <a:cubicBezTo>
                    <a:pt x="14695" y="67718"/>
                    <a:pt x="-526" y="52573"/>
                    <a:pt x="-584" y="33847"/>
                  </a:cubicBezTo>
                  <a:cubicBezTo>
                    <a:pt x="-631" y="15121"/>
                    <a:pt x="14505" y="-100"/>
                    <a:pt x="33231" y="-158"/>
                  </a:cubicBezTo>
                  <a:cubicBezTo>
                    <a:pt x="51957" y="-205"/>
                    <a:pt x="67177" y="14930"/>
                    <a:pt x="67235" y="33656"/>
                  </a:cubicBezTo>
                  <a:cubicBezTo>
                    <a:pt x="67235" y="33723"/>
                    <a:pt x="67235" y="33780"/>
                    <a:pt x="67235" y="33847"/>
                  </a:cubicBezTo>
                  <a:cubicBezTo>
                    <a:pt x="67177" y="52497"/>
                    <a:pt x="52071" y="67613"/>
                    <a:pt x="33421" y="67661"/>
                  </a:cubicBezTo>
                  <a:close/>
                  <a:moveTo>
                    <a:pt x="33421" y="14225"/>
                  </a:moveTo>
                  <a:cubicBezTo>
                    <a:pt x="22591" y="13911"/>
                    <a:pt x="13552" y="22436"/>
                    <a:pt x="13238" y="33266"/>
                  </a:cubicBezTo>
                  <a:cubicBezTo>
                    <a:pt x="12923" y="44096"/>
                    <a:pt x="21448" y="53135"/>
                    <a:pt x="32278" y="53449"/>
                  </a:cubicBezTo>
                  <a:cubicBezTo>
                    <a:pt x="43108" y="53764"/>
                    <a:pt x="52147" y="45239"/>
                    <a:pt x="52462" y="34409"/>
                  </a:cubicBezTo>
                  <a:cubicBezTo>
                    <a:pt x="52471" y="34218"/>
                    <a:pt x="52471" y="34037"/>
                    <a:pt x="52471" y="33847"/>
                  </a:cubicBezTo>
                  <a:cubicBezTo>
                    <a:pt x="52528" y="23207"/>
                    <a:pt x="44051" y="14482"/>
                    <a:pt x="33421" y="14225"/>
                  </a:cubicBezTo>
                  <a:close/>
                </a:path>
              </a:pathLst>
            </a:custGeom>
            <a:grpFill/>
            <a:ln w="9525"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2AE0DC9A-C652-E53A-9D93-034827E57DE9}"/>
                </a:ext>
              </a:extLst>
            </p:cNvPr>
            <p:cNvSpPr/>
            <p:nvPr/>
          </p:nvSpPr>
          <p:spPr>
            <a:xfrm>
              <a:off x="3818572" y="2535554"/>
              <a:ext cx="67627" cy="67627"/>
            </a:xfrm>
            <a:custGeom>
              <a:avLst/>
              <a:gdLst>
                <a:gd name="connsiteX0" fmla="*/ 33230 w 67627"/>
                <a:gd name="connsiteY0" fmla="*/ 67470 h 67627"/>
                <a:gd name="connsiteX1" fmla="*/ -584 w 67627"/>
                <a:gd name="connsiteY1" fmla="*/ 33656 h 67627"/>
                <a:gd name="connsiteX2" fmla="*/ 33230 w 67627"/>
                <a:gd name="connsiteY2" fmla="*/ -158 h 67627"/>
                <a:gd name="connsiteX3" fmla="*/ 67044 w 67627"/>
                <a:gd name="connsiteY3" fmla="*/ 33656 h 67627"/>
                <a:gd name="connsiteX4" fmla="*/ 33230 w 67627"/>
                <a:gd name="connsiteY4" fmla="*/ 67470 h 67627"/>
                <a:gd name="connsiteX5" fmla="*/ 33230 w 67627"/>
                <a:gd name="connsiteY5" fmla="*/ 14130 h 67627"/>
                <a:gd name="connsiteX6" fmla="*/ 14666 w 67627"/>
                <a:gd name="connsiteY6" fmla="*/ 33647 h 67627"/>
                <a:gd name="connsiteX7" fmla="*/ 34182 w 67627"/>
                <a:gd name="connsiteY7" fmla="*/ 52220 h 67627"/>
                <a:gd name="connsiteX8" fmla="*/ 52756 w 67627"/>
                <a:gd name="connsiteY8" fmla="*/ 33180 h 67627"/>
                <a:gd name="connsiteX9" fmla="*/ 33230 w 67627"/>
                <a:gd name="connsiteY9" fmla="*/ 14130 h 67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7627" h="67627">
                  <a:moveTo>
                    <a:pt x="33230" y="67470"/>
                  </a:moveTo>
                  <a:cubicBezTo>
                    <a:pt x="14552" y="67470"/>
                    <a:pt x="-584" y="52335"/>
                    <a:pt x="-584" y="33656"/>
                  </a:cubicBezTo>
                  <a:cubicBezTo>
                    <a:pt x="-584" y="14978"/>
                    <a:pt x="14552" y="-158"/>
                    <a:pt x="33230" y="-158"/>
                  </a:cubicBezTo>
                  <a:cubicBezTo>
                    <a:pt x="51909" y="-158"/>
                    <a:pt x="67044" y="14978"/>
                    <a:pt x="67044" y="33656"/>
                  </a:cubicBezTo>
                  <a:cubicBezTo>
                    <a:pt x="67044" y="52335"/>
                    <a:pt x="51909" y="67470"/>
                    <a:pt x="33230" y="67470"/>
                  </a:cubicBezTo>
                  <a:close/>
                  <a:moveTo>
                    <a:pt x="33230" y="14130"/>
                  </a:moveTo>
                  <a:cubicBezTo>
                    <a:pt x="22714" y="14397"/>
                    <a:pt x="14399" y="23131"/>
                    <a:pt x="14666" y="33647"/>
                  </a:cubicBezTo>
                  <a:cubicBezTo>
                    <a:pt x="14923" y="44172"/>
                    <a:pt x="23667" y="52478"/>
                    <a:pt x="34182" y="52220"/>
                  </a:cubicBezTo>
                  <a:cubicBezTo>
                    <a:pt x="44517" y="51963"/>
                    <a:pt x="52756" y="43515"/>
                    <a:pt x="52756" y="33180"/>
                  </a:cubicBezTo>
                  <a:cubicBezTo>
                    <a:pt x="52499" y="22579"/>
                    <a:pt x="43831" y="14130"/>
                    <a:pt x="33230" y="14130"/>
                  </a:cubicBezTo>
                  <a:close/>
                </a:path>
              </a:pathLst>
            </a:custGeom>
            <a:grpFill/>
            <a:ln w="9525"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6FA11E02-A059-919E-B92A-898A1AE017C8}"/>
                </a:ext>
              </a:extLst>
            </p:cNvPr>
            <p:cNvSpPr/>
            <p:nvPr/>
          </p:nvSpPr>
          <p:spPr>
            <a:xfrm>
              <a:off x="3773233" y="2562224"/>
              <a:ext cx="59626" cy="14287"/>
            </a:xfrm>
            <a:custGeom>
              <a:avLst/>
              <a:gdLst>
                <a:gd name="connsiteX0" fmla="*/ 51899 w 59626"/>
                <a:gd name="connsiteY0" fmla="*/ 14130 h 14287"/>
                <a:gd name="connsiteX1" fmla="*/ 6560 w 59626"/>
                <a:gd name="connsiteY1" fmla="*/ 14130 h 14287"/>
                <a:gd name="connsiteX2" fmla="*/ -584 w 59626"/>
                <a:gd name="connsiteY2" fmla="*/ 6986 h 14287"/>
                <a:gd name="connsiteX3" fmla="*/ 6560 w 59626"/>
                <a:gd name="connsiteY3" fmla="*/ -158 h 14287"/>
                <a:gd name="connsiteX4" fmla="*/ 51899 w 59626"/>
                <a:gd name="connsiteY4" fmla="*/ -158 h 14287"/>
                <a:gd name="connsiteX5" fmla="*/ 59043 w 59626"/>
                <a:gd name="connsiteY5" fmla="*/ 6986 h 14287"/>
                <a:gd name="connsiteX6" fmla="*/ 51899 w 59626"/>
                <a:gd name="connsiteY6" fmla="*/ 14130 h 14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626" h="14287">
                  <a:moveTo>
                    <a:pt x="51899" y="14130"/>
                  </a:moveTo>
                  <a:lnTo>
                    <a:pt x="6560" y="14130"/>
                  </a:lnTo>
                  <a:cubicBezTo>
                    <a:pt x="2617" y="14130"/>
                    <a:pt x="-584" y="10929"/>
                    <a:pt x="-584" y="6986"/>
                  </a:cubicBezTo>
                  <a:cubicBezTo>
                    <a:pt x="-584" y="3043"/>
                    <a:pt x="2617" y="-158"/>
                    <a:pt x="6560" y="-158"/>
                  </a:cubicBezTo>
                  <a:lnTo>
                    <a:pt x="51899" y="-158"/>
                  </a:lnTo>
                  <a:cubicBezTo>
                    <a:pt x="55843" y="-158"/>
                    <a:pt x="59043" y="3043"/>
                    <a:pt x="59043" y="6986"/>
                  </a:cubicBezTo>
                  <a:cubicBezTo>
                    <a:pt x="59043" y="10929"/>
                    <a:pt x="55843" y="14130"/>
                    <a:pt x="51899" y="14130"/>
                  </a:cubicBezTo>
                  <a:close/>
                </a:path>
              </a:pathLst>
            </a:custGeom>
            <a:grpFill/>
            <a:ln w="9525" cap="flat">
              <a:no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67BA36EB-8980-F8B5-BFFA-0440C2FE11AC}"/>
                </a:ext>
              </a:extLst>
            </p:cNvPr>
            <p:cNvSpPr/>
            <p:nvPr/>
          </p:nvSpPr>
          <p:spPr>
            <a:xfrm>
              <a:off x="3657599" y="2401347"/>
              <a:ext cx="14287" cy="59626"/>
            </a:xfrm>
            <a:custGeom>
              <a:avLst/>
              <a:gdLst>
                <a:gd name="connsiteX0" fmla="*/ 6560 w 14287"/>
                <a:gd name="connsiteY0" fmla="*/ 59469 h 59626"/>
                <a:gd name="connsiteX1" fmla="*/ -584 w 14287"/>
                <a:gd name="connsiteY1" fmla="*/ 52325 h 59626"/>
                <a:gd name="connsiteX2" fmla="*/ -584 w 14287"/>
                <a:gd name="connsiteY2" fmla="*/ 6986 h 59626"/>
                <a:gd name="connsiteX3" fmla="*/ 6560 w 14287"/>
                <a:gd name="connsiteY3" fmla="*/ -158 h 59626"/>
                <a:gd name="connsiteX4" fmla="*/ 13704 w 14287"/>
                <a:gd name="connsiteY4" fmla="*/ 6986 h 59626"/>
                <a:gd name="connsiteX5" fmla="*/ 13704 w 14287"/>
                <a:gd name="connsiteY5" fmla="*/ 52325 h 59626"/>
                <a:gd name="connsiteX6" fmla="*/ 6560 w 14287"/>
                <a:gd name="connsiteY6" fmla="*/ 59469 h 59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87" h="59626">
                  <a:moveTo>
                    <a:pt x="6560" y="59469"/>
                  </a:moveTo>
                  <a:cubicBezTo>
                    <a:pt x="2617" y="59469"/>
                    <a:pt x="-584" y="56268"/>
                    <a:pt x="-584" y="52325"/>
                  </a:cubicBezTo>
                  <a:lnTo>
                    <a:pt x="-584" y="6986"/>
                  </a:lnTo>
                  <a:cubicBezTo>
                    <a:pt x="-584" y="3043"/>
                    <a:pt x="2617" y="-158"/>
                    <a:pt x="6560" y="-158"/>
                  </a:cubicBezTo>
                  <a:cubicBezTo>
                    <a:pt x="10504" y="-158"/>
                    <a:pt x="13704" y="3043"/>
                    <a:pt x="13704" y="6986"/>
                  </a:cubicBezTo>
                  <a:lnTo>
                    <a:pt x="13704" y="52325"/>
                  </a:lnTo>
                  <a:cubicBezTo>
                    <a:pt x="13656" y="56249"/>
                    <a:pt x="10484" y="59421"/>
                    <a:pt x="6560" y="59469"/>
                  </a:cubicBezTo>
                  <a:close/>
                </a:path>
              </a:pathLst>
            </a:custGeom>
            <a:grpFill/>
            <a:ln w="9525"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37819936-FF8C-2FC4-AD8F-5B35F5020BD4}"/>
                </a:ext>
              </a:extLst>
            </p:cNvPr>
            <p:cNvSpPr/>
            <p:nvPr/>
          </p:nvSpPr>
          <p:spPr>
            <a:xfrm>
              <a:off x="3479767" y="2366485"/>
              <a:ext cx="67817" cy="67818"/>
            </a:xfrm>
            <a:custGeom>
              <a:avLst/>
              <a:gdLst>
                <a:gd name="connsiteX0" fmla="*/ 33325 w 67817"/>
                <a:gd name="connsiteY0" fmla="*/ 67660 h 67818"/>
                <a:gd name="connsiteX1" fmla="*/ -584 w 67817"/>
                <a:gd name="connsiteY1" fmla="*/ 33751 h 67818"/>
                <a:gd name="connsiteX2" fmla="*/ 33325 w 67817"/>
                <a:gd name="connsiteY2" fmla="*/ -158 h 67818"/>
                <a:gd name="connsiteX3" fmla="*/ 67234 w 67817"/>
                <a:gd name="connsiteY3" fmla="*/ 33751 h 67818"/>
                <a:gd name="connsiteX4" fmla="*/ 67234 w 67817"/>
                <a:gd name="connsiteY4" fmla="*/ 33847 h 67818"/>
                <a:gd name="connsiteX5" fmla="*/ 33325 w 67817"/>
                <a:gd name="connsiteY5" fmla="*/ 67660 h 67818"/>
                <a:gd name="connsiteX6" fmla="*/ 33325 w 67817"/>
                <a:gd name="connsiteY6" fmla="*/ 14225 h 67818"/>
                <a:gd name="connsiteX7" fmla="*/ 13704 w 67817"/>
                <a:gd name="connsiteY7" fmla="*/ 33847 h 67818"/>
                <a:gd name="connsiteX8" fmla="*/ 33325 w 67817"/>
                <a:gd name="connsiteY8" fmla="*/ 53468 h 67818"/>
                <a:gd name="connsiteX9" fmla="*/ 52947 w 67817"/>
                <a:gd name="connsiteY9" fmla="*/ 33847 h 67818"/>
                <a:gd name="connsiteX10" fmla="*/ 33516 w 67817"/>
                <a:gd name="connsiteY10" fmla="*/ 14225 h 67818"/>
                <a:gd name="connsiteX11" fmla="*/ 33325 w 67817"/>
                <a:gd name="connsiteY11" fmla="*/ 14225 h 67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817" h="67818">
                  <a:moveTo>
                    <a:pt x="33325" y="67660"/>
                  </a:moveTo>
                  <a:cubicBezTo>
                    <a:pt x="14599" y="67660"/>
                    <a:pt x="-584" y="52478"/>
                    <a:pt x="-584" y="33751"/>
                  </a:cubicBezTo>
                  <a:cubicBezTo>
                    <a:pt x="-584" y="15025"/>
                    <a:pt x="14599" y="-158"/>
                    <a:pt x="33325" y="-158"/>
                  </a:cubicBezTo>
                  <a:cubicBezTo>
                    <a:pt x="52052" y="-158"/>
                    <a:pt x="67234" y="15025"/>
                    <a:pt x="67234" y="33751"/>
                  </a:cubicBezTo>
                  <a:cubicBezTo>
                    <a:pt x="67234" y="33780"/>
                    <a:pt x="67234" y="33818"/>
                    <a:pt x="67234" y="33847"/>
                  </a:cubicBezTo>
                  <a:cubicBezTo>
                    <a:pt x="67187" y="52535"/>
                    <a:pt x="52013" y="67660"/>
                    <a:pt x="33325" y="67660"/>
                  </a:cubicBezTo>
                  <a:close/>
                  <a:moveTo>
                    <a:pt x="33325" y="14225"/>
                  </a:moveTo>
                  <a:cubicBezTo>
                    <a:pt x="22486" y="14225"/>
                    <a:pt x="13704" y="23007"/>
                    <a:pt x="13704" y="33847"/>
                  </a:cubicBezTo>
                  <a:cubicBezTo>
                    <a:pt x="13704" y="44686"/>
                    <a:pt x="22486" y="53468"/>
                    <a:pt x="33325" y="53468"/>
                  </a:cubicBezTo>
                  <a:cubicBezTo>
                    <a:pt x="44165" y="53468"/>
                    <a:pt x="52947" y="44686"/>
                    <a:pt x="52947" y="33847"/>
                  </a:cubicBezTo>
                  <a:cubicBezTo>
                    <a:pt x="53004" y="23064"/>
                    <a:pt x="44298" y="14282"/>
                    <a:pt x="33516" y="14225"/>
                  </a:cubicBezTo>
                  <a:cubicBezTo>
                    <a:pt x="33449" y="14225"/>
                    <a:pt x="33392" y="14225"/>
                    <a:pt x="33325" y="14225"/>
                  </a:cubicBezTo>
                  <a:close/>
                </a:path>
              </a:pathLst>
            </a:custGeom>
            <a:grpFill/>
            <a:ln w="9525"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4B807302-3F11-BDBE-EAF3-A536BD7B06C7}"/>
                </a:ext>
              </a:extLst>
            </p:cNvPr>
            <p:cNvSpPr/>
            <p:nvPr/>
          </p:nvSpPr>
          <p:spPr>
            <a:xfrm>
              <a:off x="3443286" y="2535554"/>
              <a:ext cx="67627" cy="67627"/>
            </a:xfrm>
            <a:custGeom>
              <a:avLst/>
              <a:gdLst>
                <a:gd name="connsiteX0" fmla="*/ 33230 w 67627"/>
                <a:gd name="connsiteY0" fmla="*/ 67470 h 67627"/>
                <a:gd name="connsiteX1" fmla="*/ -584 w 67627"/>
                <a:gd name="connsiteY1" fmla="*/ 33656 h 67627"/>
                <a:gd name="connsiteX2" fmla="*/ 33230 w 67627"/>
                <a:gd name="connsiteY2" fmla="*/ -158 h 67627"/>
                <a:gd name="connsiteX3" fmla="*/ 67044 w 67627"/>
                <a:gd name="connsiteY3" fmla="*/ 33656 h 67627"/>
                <a:gd name="connsiteX4" fmla="*/ 33230 w 67627"/>
                <a:gd name="connsiteY4" fmla="*/ 67470 h 67627"/>
                <a:gd name="connsiteX5" fmla="*/ 33230 w 67627"/>
                <a:gd name="connsiteY5" fmla="*/ 14130 h 67627"/>
                <a:gd name="connsiteX6" fmla="*/ 14666 w 67627"/>
                <a:gd name="connsiteY6" fmla="*/ 33647 h 67627"/>
                <a:gd name="connsiteX7" fmla="*/ 34183 w 67627"/>
                <a:gd name="connsiteY7" fmla="*/ 52220 h 67627"/>
                <a:gd name="connsiteX8" fmla="*/ 52757 w 67627"/>
                <a:gd name="connsiteY8" fmla="*/ 33180 h 67627"/>
                <a:gd name="connsiteX9" fmla="*/ 33230 w 67627"/>
                <a:gd name="connsiteY9" fmla="*/ 14130 h 67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7627" h="67627">
                  <a:moveTo>
                    <a:pt x="33230" y="67470"/>
                  </a:moveTo>
                  <a:cubicBezTo>
                    <a:pt x="14552" y="67470"/>
                    <a:pt x="-584" y="52335"/>
                    <a:pt x="-584" y="33656"/>
                  </a:cubicBezTo>
                  <a:cubicBezTo>
                    <a:pt x="-584" y="14978"/>
                    <a:pt x="14552" y="-158"/>
                    <a:pt x="33230" y="-158"/>
                  </a:cubicBezTo>
                  <a:cubicBezTo>
                    <a:pt x="51909" y="-158"/>
                    <a:pt x="67044" y="14978"/>
                    <a:pt x="67044" y="33656"/>
                  </a:cubicBezTo>
                  <a:cubicBezTo>
                    <a:pt x="67044" y="52335"/>
                    <a:pt x="51909" y="67470"/>
                    <a:pt x="33230" y="67470"/>
                  </a:cubicBezTo>
                  <a:close/>
                  <a:moveTo>
                    <a:pt x="33230" y="14130"/>
                  </a:moveTo>
                  <a:cubicBezTo>
                    <a:pt x="22715" y="14397"/>
                    <a:pt x="14399" y="23131"/>
                    <a:pt x="14666" y="33647"/>
                  </a:cubicBezTo>
                  <a:cubicBezTo>
                    <a:pt x="14923" y="44172"/>
                    <a:pt x="23667" y="52478"/>
                    <a:pt x="34183" y="52220"/>
                  </a:cubicBezTo>
                  <a:cubicBezTo>
                    <a:pt x="44508" y="51963"/>
                    <a:pt x="52757" y="43515"/>
                    <a:pt x="52757" y="33180"/>
                  </a:cubicBezTo>
                  <a:cubicBezTo>
                    <a:pt x="52499" y="22579"/>
                    <a:pt x="43832" y="14130"/>
                    <a:pt x="33230" y="14130"/>
                  </a:cubicBezTo>
                  <a:close/>
                </a:path>
              </a:pathLst>
            </a:custGeom>
            <a:grpFill/>
            <a:ln w="9525" cap="flat">
              <a:no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4183B571-07EC-0FD1-995F-394F69463927}"/>
                </a:ext>
              </a:extLst>
            </p:cNvPr>
            <p:cNvSpPr/>
            <p:nvPr/>
          </p:nvSpPr>
          <p:spPr>
            <a:xfrm>
              <a:off x="3630738" y="2347816"/>
              <a:ext cx="67818" cy="67818"/>
            </a:xfrm>
            <a:custGeom>
              <a:avLst/>
              <a:gdLst>
                <a:gd name="connsiteX0" fmla="*/ 33421 w 67818"/>
                <a:gd name="connsiteY0" fmla="*/ 67660 h 67818"/>
                <a:gd name="connsiteX1" fmla="*/ -583 w 67818"/>
                <a:gd name="connsiteY1" fmla="*/ 33847 h 67818"/>
                <a:gd name="connsiteX2" fmla="*/ 33231 w 67818"/>
                <a:gd name="connsiteY2" fmla="*/ -157 h 67818"/>
                <a:gd name="connsiteX3" fmla="*/ 67235 w 67818"/>
                <a:gd name="connsiteY3" fmla="*/ 33656 h 67818"/>
                <a:gd name="connsiteX4" fmla="*/ 67235 w 67818"/>
                <a:gd name="connsiteY4" fmla="*/ 33752 h 67818"/>
                <a:gd name="connsiteX5" fmla="*/ 33421 w 67818"/>
                <a:gd name="connsiteY5" fmla="*/ 67660 h 67818"/>
                <a:gd name="connsiteX6" fmla="*/ 33421 w 67818"/>
                <a:gd name="connsiteY6" fmla="*/ 14225 h 67818"/>
                <a:gd name="connsiteX7" fmla="*/ 13238 w 67818"/>
                <a:gd name="connsiteY7" fmla="*/ 33266 h 67818"/>
                <a:gd name="connsiteX8" fmla="*/ 32278 w 67818"/>
                <a:gd name="connsiteY8" fmla="*/ 53449 h 67818"/>
                <a:gd name="connsiteX9" fmla="*/ 52462 w 67818"/>
                <a:gd name="connsiteY9" fmla="*/ 34409 h 67818"/>
                <a:gd name="connsiteX10" fmla="*/ 52471 w 67818"/>
                <a:gd name="connsiteY10" fmla="*/ 33752 h 67818"/>
                <a:gd name="connsiteX11" fmla="*/ 33421 w 67818"/>
                <a:gd name="connsiteY11" fmla="*/ 14225 h 67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818" h="67818">
                  <a:moveTo>
                    <a:pt x="33421" y="67660"/>
                  </a:moveTo>
                  <a:cubicBezTo>
                    <a:pt x="14695" y="67718"/>
                    <a:pt x="-526" y="52573"/>
                    <a:pt x="-583" y="33847"/>
                  </a:cubicBezTo>
                  <a:cubicBezTo>
                    <a:pt x="-640" y="15121"/>
                    <a:pt x="14505" y="-100"/>
                    <a:pt x="33231" y="-157"/>
                  </a:cubicBezTo>
                  <a:cubicBezTo>
                    <a:pt x="51957" y="-215"/>
                    <a:pt x="67178" y="14930"/>
                    <a:pt x="67235" y="33656"/>
                  </a:cubicBezTo>
                  <a:cubicBezTo>
                    <a:pt x="67235" y="33685"/>
                    <a:pt x="67235" y="33723"/>
                    <a:pt x="67235" y="33752"/>
                  </a:cubicBezTo>
                  <a:cubicBezTo>
                    <a:pt x="67235" y="52439"/>
                    <a:pt x="52109" y="67603"/>
                    <a:pt x="33421" y="67660"/>
                  </a:cubicBezTo>
                  <a:close/>
                  <a:moveTo>
                    <a:pt x="33421" y="14225"/>
                  </a:moveTo>
                  <a:cubicBezTo>
                    <a:pt x="22591" y="13911"/>
                    <a:pt x="13552" y="22436"/>
                    <a:pt x="13238" y="33266"/>
                  </a:cubicBezTo>
                  <a:cubicBezTo>
                    <a:pt x="12923" y="44096"/>
                    <a:pt x="21448" y="53135"/>
                    <a:pt x="32278" y="53449"/>
                  </a:cubicBezTo>
                  <a:cubicBezTo>
                    <a:pt x="43108" y="53764"/>
                    <a:pt x="52147" y="45239"/>
                    <a:pt x="52462" y="34409"/>
                  </a:cubicBezTo>
                  <a:cubicBezTo>
                    <a:pt x="52471" y="34190"/>
                    <a:pt x="52471" y="33971"/>
                    <a:pt x="52471" y="33752"/>
                  </a:cubicBezTo>
                  <a:cubicBezTo>
                    <a:pt x="52471" y="23150"/>
                    <a:pt x="44023" y="14482"/>
                    <a:pt x="33421" y="14225"/>
                  </a:cubicBezTo>
                  <a:close/>
                </a:path>
              </a:pathLst>
            </a:custGeom>
            <a:grpFill/>
            <a:ln w="9525" cap="flat">
              <a:no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B5315BDC-92FE-F651-93E1-02094004610A}"/>
                </a:ext>
              </a:extLst>
            </p:cNvPr>
            <p:cNvSpPr/>
            <p:nvPr/>
          </p:nvSpPr>
          <p:spPr>
            <a:xfrm>
              <a:off x="3782091" y="2704528"/>
              <a:ext cx="67627" cy="67627"/>
            </a:xfrm>
            <a:custGeom>
              <a:avLst/>
              <a:gdLst>
                <a:gd name="connsiteX0" fmla="*/ 33230 w 67627"/>
                <a:gd name="connsiteY0" fmla="*/ 67470 h 67627"/>
                <a:gd name="connsiteX1" fmla="*/ -584 w 67627"/>
                <a:gd name="connsiteY1" fmla="*/ 33656 h 67627"/>
                <a:gd name="connsiteX2" fmla="*/ 33230 w 67627"/>
                <a:gd name="connsiteY2" fmla="*/ -158 h 67627"/>
                <a:gd name="connsiteX3" fmla="*/ 67044 w 67627"/>
                <a:gd name="connsiteY3" fmla="*/ 33656 h 67627"/>
                <a:gd name="connsiteX4" fmla="*/ 33230 w 67627"/>
                <a:gd name="connsiteY4" fmla="*/ 67470 h 67627"/>
                <a:gd name="connsiteX5" fmla="*/ 33230 w 67627"/>
                <a:gd name="connsiteY5" fmla="*/ 14130 h 67627"/>
                <a:gd name="connsiteX6" fmla="*/ 14180 w 67627"/>
                <a:gd name="connsiteY6" fmla="*/ 33180 h 67627"/>
                <a:gd name="connsiteX7" fmla="*/ 33230 w 67627"/>
                <a:gd name="connsiteY7" fmla="*/ 52230 h 67627"/>
                <a:gd name="connsiteX8" fmla="*/ 52280 w 67627"/>
                <a:gd name="connsiteY8" fmla="*/ 33180 h 67627"/>
                <a:gd name="connsiteX9" fmla="*/ 33230 w 67627"/>
                <a:gd name="connsiteY9" fmla="*/ 14130 h 67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7627" h="67627">
                  <a:moveTo>
                    <a:pt x="33230" y="67470"/>
                  </a:moveTo>
                  <a:cubicBezTo>
                    <a:pt x="14552" y="67470"/>
                    <a:pt x="-584" y="52335"/>
                    <a:pt x="-584" y="33656"/>
                  </a:cubicBezTo>
                  <a:cubicBezTo>
                    <a:pt x="-584" y="14978"/>
                    <a:pt x="14552" y="-158"/>
                    <a:pt x="33230" y="-158"/>
                  </a:cubicBezTo>
                  <a:cubicBezTo>
                    <a:pt x="51909" y="-158"/>
                    <a:pt x="67044" y="14978"/>
                    <a:pt x="67044" y="33656"/>
                  </a:cubicBezTo>
                  <a:cubicBezTo>
                    <a:pt x="67044" y="52335"/>
                    <a:pt x="51909" y="67470"/>
                    <a:pt x="33230" y="67470"/>
                  </a:cubicBezTo>
                  <a:close/>
                  <a:moveTo>
                    <a:pt x="33230" y="14130"/>
                  </a:moveTo>
                  <a:cubicBezTo>
                    <a:pt x="22705" y="14130"/>
                    <a:pt x="14180" y="22655"/>
                    <a:pt x="14180" y="33180"/>
                  </a:cubicBezTo>
                  <a:cubicBezTo>
                    <a:pt x="14180" y="43705"/>
                    <a:pt x="22705" y="52230"/>
                    <a:pt x="33230" y="52230"/>
                  </a:cubicBezTo>
                  <a:cubicBezTo>
                    <a:pt x="43756" y="52230"/>
                    <a:pt x="52280" y="43705"/>
                    <a:pt x="52280" y="33180"/>
                  </a:cubicBezTo>
                  <a:cubicBezTo>
                    <a:pt x="52032" y="22769"/>
                    <a:pt x="43641" y="14378"/>
                    <a:pt x="33230" y="14130"/>
                  </a:cubicBezTo>
                  <a:close/>
                </a:path>
              </a:pathLst>
            </a:custGeom>
            <a:grpFill/>
            <a:ln w="9525" cap="flat">
              <a:no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2ACF582A-8905-7C7B-C869-EE6A7BE0FF33}"/>
                </a:ext>
              </a:extLst>
            </p:cNvPr>
            <p:cNvSpPr/>
            <p:nvPr/>
          </p:nvSpPr>
          <p:spPr>
            <a:xfrm>
              <a:off x="3657599" y="2677572"/>
              <a:ext cx="14293" cy="59912"/>
            </a:xfrm>
            <a:custGeom>
              <a:avLst/>
              <a:gdLst>
                <a:gd name="connsiteX0" fmla="*/ 6560 w 14293"/>
                <a:gd name="connsiteY0" fmla="*/ 59755 h 59912"/>
                <a:gd name="connsiteX1" fmla="*/ -584 w 14293"/>
                <a:gd name="connsiteY1" fmla="*/ 52801 h 59912"/>
                <a:gd name="connsiteX2" fmla="*/ -584 w 14293"/>
                <a:gd name="connsiteY2" fmla="*/ 52611 h 59912"/>
                <a:gd name="connsiteX3" fmla="*/ -584 w 14293"/>
                <a:gd name="connsiteY3" fmla="*/ 6986 h 59912"/>
                <a:gd name="connsiteX4" fmla="*/ 6560 w 14293"/>
                <a:gd name="connsiteY4" fmla="*/ -158 h 59912"/>
                <a:gd name="connsiteX5" fmla="*/ 13704 w 14293"/>
                <a:gd name="connsiteY5" fmla="*/ 6986 h 59912"/>
                <a:gd name="connsiteX6" fmla="*/ 13704 w 14293"/>
                <a:gd name="connsiteY6" fmla="*/ 52325 h 59912"/>
                <a:gd name="connsiteX7" fmla="*/ 6855 w 14293"/>
                <a:gd name="connsiteY7" fmla="*/ 59745 h 59912"/>
                <a:gd name="connsiteX8" fmla="*/ 6560 w 14293"/>
                <a:gd name="connsiteY8" fmla="*/ 59755 h 59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293" h="59912">
                  <a:moveTo>
                    <a:pt x="6560" y="59755"/>
                  </a:moveTo>
                  <a:cubicBezTo>
                    <a:pt x="2664" y="59812"/>
                    <a:pt x="-526" y="56697"/>
                    <a:pt x="-584" y="52801"/>
                  </a:cubicBezTo>
                  <a:cubicBezTo>
                    <a:pt x="-584" y="52735"/>
                    <a:pt x="-584" y="52678"/>
                    <a:pt x="-584" y="52611"/>
                  </a:cubicBezTo>
                  <a:lnTo>
                    <a:pt x="-584" y="6986"/>
                  </a:lnTo>
                  <a:cubicBezTo>
                    <a:pt x="-584" y="3043"/>
                    <a:pt x="2617" y="-158"/>
                    <a:pt x="6560" y="-158"/>
                  </a:cubicBezTo>
                  <a:cubicBezTo>
                    <a:pt x="10504" y="-158"/>
                    <a:pt x="13704" y="3043"/>
                    <a:pt x="13704" y="6986"/>
                  </a:cubicBezTo>
                  <a:lnTo>
                    <a:pt x="13704" y="52325"/>
                  </a:lnTo>
                  <a:cubicBezTo>
                    <a:pt x="13866" y="56268"/>
                    <a:pt x="10790" y="59593"/>
                    <a:pt x="6855" y="59745"/>
                  </a:cubicBezTo>
                  <a:cubicBezTo>
                    <a:pt x="6751" y="59755"/>
                    <a:pt x="6655" y="59755"/>
                    <a:pt x="6560" y="59755"/>
                  </a:cubicBezTo>
                  <a:close/>
                </a:path>
              </a:pathLst>
            </a:custGeom>
            <a:grpFill/>
            <a:ln w="9525"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5C9036F3-9082-EB6A-7DD2-FD9CB1A61395}"/>
                </a:ext>
              </a:extLst>
            </p:cNvPr>
            <p:cNvSpPr/>
            <p:nvPr/>
          </p:nvSpPr>
          <p:spPr>
            <a:xfrm>
              <a:off x="3479958" y="2704527"/>
              <a:ext cx="67627" cy="67627"/>
            </a:xfrm>
            <a:custGeom>
              <a:avLst/>
              <a:gdLst>
                <a:gd name="connsiteX0" fmla="*/ 33135 w 67627"/>
                <a:gd name="connsiteY0" fmla="*/ 67470 h 67627"/>
                <a:gd name="connsiteX1" fmla="*/ -583 w 67627"/>
                <a:gd name="connsiteY1" fmla="*/ 33561 h 67627"/>
                <a:gd name="connsiteX2" fmla="*/ 33326 w 67627"/>
                <a:gd name="connsiteY2" fmla="*/ -158 h 67627"/>
                <a:gd name="connsiteX3" fmla="*/ 67044 w 67627"/>
                <a:gd name="connsiteY3" fmla="*/ 33656 h 67627"/>
                <a:gd name="connsiteX4" fmla="*/ 33135 w 67627"/>
                <a:gd name="connsiteY4" fmla="*/ 67470 h 67627"/>
                <a:gd name="connsiteX5" fmla="*/ 33135 w 67627"/>
                <a:gd name="connsiteY5" fmla="*/ 14130 h 67627"/>
                <a:gd name="connsiteX6" fmla="*/ 13713 w 67627"/>
                <a:gd name="connsiteY6" fmla="*/ 33761 h 67627"/>
                <a:gd name="connsiteX7" fmla="*/ 33335 w 67627"/>
                <a:gd name="connsiteY7" fmla="*/ 53182 h 67627"/>
                <a:gd name="connsiteX8" fmla="*/ 52766 w 67627"/>
                <a:gd name="connsiteY8" fmla="*/ 33551 h 67627"/>
                <a:gd name="connsiteX9" fmla="*/ 52756 w 67627"/>
                <a:gd name="connsiteY9" fmla="*/ 33180 h 67627"/>
                <a:gd name="connsiteX10" fmla="*/ 33135 w 67627"/>
                <a:gd name="connsiteY10" fmla="*/ 14130 h 67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627" h="67627">
                  <a:moveTo>
                    <a:pt x="33135" y="67470"/>
                  </a:moveTo>
                  <a:cubicBezTo>
                    <a:pt x="14456" y="67413"/>
                    <a:pt x="-641" y="52239"/>
                    <a:pt x="-583" y="33561"/>
                  </a:cubicBezTo>
                  <a:cubicBezTo>
                    <a:pt x="-526" y="14882"/>
                    <a:pt x="14647" y="-205"/>
                    <a:pt x="33326" y="-158"/>
                  </a:cubicBezTo>
                  <a:cubicBezTo>
                    <a:pt x="51966" y="-100"/>
                    <a:pt x="67044" y="15016"/>
                    <a:pt x="67044" y="33656"/>
                  </a:cubicBezTo>
                  <a:cubicBezTo>
                    <a:pt x="66996" y="52344"/>
                    <a:pt x="51823" y="67470"/>
                    <a:pt x="33135" y="67470"/>
                  </a:cubicBezTo>
                  <a:close/>
                  <a:moveTo>
                    <a:pt x="33135" y="14130"/>
                  </a:moveTo>
                  <a:cubicBezTo>
                    <a:pt x="22352" y="14187"/>
                    <a:pt x="13656" y="22969"/>
                    <a:pt x="13713" y="33761"/>
                  </a:cubicBezTo>
                  <a:cubicBezTo>
                    <a:pt x="13761" y="44543"/>
                    <a:pt x="22552" y="53240"/>
                    <a:pt x="33335" y="53182"/>
                  </a:cubicBezTo>
                  <a:cubicBezTo>
                    <a:pt x="44117" y="53125"/>
                    <a:pt x="52813" y="44343"/>
                    <a:pt x="52766" y="33551"/>
                  </a:cubicBezTo>
                  <a:cubicBezTo>
                    <a:pt x="52766" y="33428"/>
                    <a:pt x="52756" y="33304"/>
                    <a:pt x="52756" y="33180"/>
                  </a:cubicBezTo>
                  <a:cubicBezTo>
                    <a:pt x="52499" y="22550"/>
                    <a:pt x="43774" y="14073"/>
                    <a:pt x="33135" y="14130"/>
                  </a:cubicBezTo>
                  <a:close/>
                </a:path>
              </a:pathLst>
            </a:custGeom>
            <a:grpFill/>
            <a:ln w="9525"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6869C08E-EA84-5ED9-51F9-0486309648A6}"/>
                </a:ext>
              </a:extLst>
            </p:cNvPr>
            <p:cNvSpPr/>
            <p:nvPr/>
          </p:nvSpPr>
          <p:spPr>
            <a:xfrm>
              <a:off x="3630929" y="2723196"/>
              <a:ext cx="67627" cy="67627"/>
            </a:xfrm>
            <a:custGeom>
              <a:avLst/>
              <a:gdLst>
                <a:gd name="connsiteX0" fmla="*/ 33230 w 67627"/>
                <a:gd name="connsiteY0" fmla="*/ 67470 h 67627"/>
                <a:gd name="connsiteX1" fmla="*/ -584 w 67627"/>
                <a:gd name="connsiteY1" fmla="*/ 33656 h 67627"/>
                <a:gd name="connsiteX2" fmla="*/ 33230 w 67627"/>
                <a:gd name="connsiteY2" fmla="*/ -158 h 67627"/>
                <a:gd name="connsiteX3" fmla="*/ 67044 w 67627"/>
                <a:gd name="connsiteY3" fmla="*/ 33656 h 67627"/>
                <a:gd name="connsiteX4" fmla="*/ 33230 w 67627"/>
                <a:gd name="connsiteY4" fmla="*/ 67470 h 67627"/>
                <a:gd name="connsiteX5" fmla="*/ 33230 w 67627"/>
                <a:gd name="connsiteY5" fmla="*/ 14130 h 67627"/>
                <a:gd name="connsiteX6" fmla="*/ 14190 w 67627"/>
                <a:gd name="connsiteY6" fmla="*/ 33189 h 67627"/>
                <a:gd name="connsiteX7" fmla="*/ 33240 w 67627"/>
                <a:gd name="connsiteY7" fmla="*/ 52230 h 67627"/>
                <a:gd name="connsiteX8" fmla="*/ 52280 w 67627"/>
                <a:gd name="connsiteY8" fmla="*/ 33656 h 67627"/>
                <a:gd name="connsiteX9" fmla="*/ 33230 w 67627"/>
                <a:gd name="connsiteY9" fmla="*/ 14130 h 67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7627" h="67627">
                  <a:moveTo>
                    <a:pt x="33230" y="67470"/>
                  </a:moveTo>
                  <a:cubicBezTo>
                    <a:pt x="14552" y="67470"/>
                    <a:pt x="-584" y="52335"/>
                    <a:pt x="-584" y="33656"/>
                  </a:cubicBezTo>
                  <a:cubicBezTo>
                    <a:pt x="-584" y="14978"/>
                    <a:pt x="14552" y="-158"/>
                    <a:pt x="33230" y="-158"/>
                  </a:cubicBezTo>
                  <a:cubicBezTo>
                    <a:pt x="51909" y="-158"/>
                    <a:pt x="67044" y="14978"/>
                    <a:pt x="67044" y="33656"/>
                  </a:cubicBezTo>
                  <a:cubicBezTo>
                    <a:pt x="67044" y="52335"/>
                    <a:pt x="51909" y="67470"/>
                    <a:pt x="33230" y="67470"/>
                  </a:cubicBezTo>
                  <a:close/>
                  <a:moveTo>
                    <a:pt x="33230" y="14130"/>
                  </a:moveTo>
                  <a:cubicBezTo>
                    <a:pt x="22705" y="14130"/>
                    <a:pt x="14180" y="22664"/>
                    <a:pt x="14190" y="33189"/>
                  </a:cubicBezTo>
                  <a:cubicBezTo>
                    <a:pt x="14190" y="43705"/>
                    <a:pt x="22724" y="52230"/>
                    <a:pt x="33240" y="52230"/>
                  </a:cubicBezTo>
                  <a:cubicBezTo>
                    <a:pt x="43574" y="52230"/>
                    <a:pt x="52023" y="43981"/>
                    <a:pt x="52280" y="33656"/>
                  </a:cubicBezTo>
                  <a:cubicBezTo>
                    <a:pt x="52280" y="23055"/>
                    <a:pt x="43832" y="14387"/>
                    <a:pt x="33230" y="14130"/>
                  </a:cubicBezTo>
                  <a:close/>
                </a:path>
              </a:pathLst>
            </a:custGeom>
            <a:grpFill/>
            <a:ln w="9525"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id="{832D641C-E8BF-1D35-F66B-675D2DDD1EE6}"/>
                </a:ext>
              </a:extLst>
            </p:cNvPr>
            <p:cNvSpPr/>
            <p:nvPr/>
          </p:nvSpPr>
          <p:spPr>
            <a:xfrm>
              <a:off x="3755013" y="2420397"/>
              <a:ext cx="68034" cy="94137"/>
            </a:xfrm>
            <a:custGeom>
              <a:avLst/>
              <a:gdLst>
                <a:gd name="connsiteX0" fmla="*/ 6587 w 68034"/>
                <a:gd name="connsiteY0" fmla="*/ 93949 h 94137"/>
                <a:gd name="connsiteX1" fmla="*/ 204 w 68034"/>
                <a:gd name="connsiteY1" fmla="*/ 89949 h 94137"/>
                <a:gd name="connsiteX2" fmla="*/ 3148 w 68034"/>
                <a:gd name="connsiteY2" fmla="*/ 80567 h 94137"/>
                <a:gd name="connsiteX3" fmla="*/ 3443 w 68034"/>
                <a:gd name="connsiteY3" fmla="*/ 80424 h 94137"/>
                <a:gd name="connsiteX4" fmla="*/ 53163 w 68034"/>
                <a:gd name="connsiteY4" fmla="*/ 55468 h 94137"/>
                <a:gd name="connsiteX5" fmla="*/ 53163 w 68034"/>
                <a:gd name="connsiteY5" fmla="*/ 6986 h 94137"/>
                <a:gd name="connsiteX6" fmla="*/ 60307 w 68034"/>
                <a:gd name="connsiteY6" fmla="*/ -158 h 94137"/>
                <a:gd name="connsiteX7" fmla="*/ 67451 w 68034"/>
                <a:gd name="connsiteY7" fmla="*/ 6986 h 94137"/>
                <a:gd name="connsiteX8" fmla="*/ 67451 w 68034"/>
                <a:gd name="connsiteY8" fmla="*/ 60326 h 94137"/>
                <a:gd name="connsiteX9" fmla="*/ 63546 w 68034"/>
                <a:gd name="connsiteY9" fmla="*/ 66708 h 94137"/>
                <a:gd name="connsiteX10" fmla="*/ 9825 w 68034"/>
                <a:gd name="connsiteY10" fmla="*/ 93568 h 94137"/>
                <a:gd name="connsiteX11" fmla="*/ 6587 w 68034"/>
                <a:gd name="connsiteY11" fmla="*/ 93949 h 94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034" h="94137">
                  <a:moveTo>
                    <a:pt x="6587" y="93949"/>
                  </a:moveTo>
                  <a:cubicBezTo>
                    <a:pt x="3862" y="93959"/>
                    <a:pt x="1386" y="92406"/>
                    <a:pt x="204" y="89949"/>
                  </a:cubicBezTo>
                  <a:cubicBezTo>
                    <a:pt x="-1567" y="86548"/>
                    <a:pt x="-252" y="82348"/>
                    <a:pt x="3148" y="80567"/>
                  </a:cubicBezTo>
                  <a:cubicBezTo>
                    <a:pt x="3253" y="80519"/>
                    <a:pt x="3348" y="80471"/>
                    <a:pt x="3443" y="80424"/>
                  </a:cubicBezTo>
                  <a:lnTo>
                    <a:pt x="53163" y="55468"/>
                  </a:lnTo>
                  <a:lnTo>
                    <a:pt x="53163" y="6986"/>
                  </a:lnTo>
                  <a:cubicBezTo>
                    <a:pt x="53163" y="3043"/>
                    <a:pt x="56364" y="-158"/>
                    <a:pt x="60307" y="-158"/>
                  </a:cubicBezTo>
                  <a:cubicBezTo>
                    <a:pt x="64251" y="-158"/>
                    <a:pt x="67451" y="3043"/>
                    <a:pt x="67451" y="6986"/>
                  </a:cubicBezTo>
                  <a:lnTo>
                    <a:pt x="67451" y="60326"/>
                  </a:lnTo>
                  <a:cubicBezTo>
                    <a:pt x="67432" y="63012"/>
                    <a:pt x="65927" y="65470"/>
                    <a:pt x="63546" y="66708"/>
                  </a:cubicBezTo>
                  <a:lnTo>
                    <a:pt x="9825" y="93568"/>
                  </a:lnTo>
                  <a:cubicBezTo>
                    <a:pt x="8787" y="93921"/>
                    <a:pt x="7682" y="94045"/>
                    <a:pt x="6587" y="93949"/>
                  </a:cubicBezTo>
                  <a:close/>
                </a:path>
              </a:pathLst>
            </a:custGeom>
            <a:grpFill/>
            <a:ln w="9525" cap="flat">
              <a:no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id="{EA6A6DF4-609D-8E7D-7CAC-60964E34BE95}"/>
                </a:ext>
              </a:extLst>
            </p:cNvPr>
            <p:cNvSpPr/>
            <p:nvPr/>
          </p:nvSpPr>
          <p:spPr>
            <a:xfrm>
              <a:off x="3506437" y="2420397"/>
              <a:ext cx="68038" cy="94110"/>
            </a:xfrm>
            <a:custGeom>
              <a:avLst/>
              <a:gdLst>
                <a:gd name="connsiteX0" fmla="*/ 60281 w 68038"/>
                <a:gd name="connsiteY0" fmla="*/ 93949 h 94110"/>
                <a:gd name="connsiteX1" fmla="*/ 57043 w 68038"/>
                <a:gd name="connsiteY1" fmla="*/ 93187 h 94110"/>
                <a:gd name="connsiteX2" fmla="*/ 3322 w 68038"/>
                <a:gd name="connsiteY2" fmla="*/ 66327 h 94110"/>
                <a:gd name="connsiteX3" fmla="*/ -584 w 68038"/>
                <a:gd name="connsiteY3" fmla="*/ 59945 h 94110"/>
                <a:gd name="connsiteX4" fmla="*/ -584 w 68038"/>
                <a:gd name="connsiteY4" fmla="*/ 6986 h 94110"/>
                <a:gd name="connsiteX5" fmla="*/ 6560 w 68038"/>
                <a:gd name="connsiteY5" fmla="*/ -158 h 94110"/>
                <a:gd name="connsiteX6" fmla="*/ 13704 w 68038"/>
                <a:gd name="connsiteY6" fmla="*/ 6986 h 94110"/>
                <a:gd name="connsiteX7" fmla="*/ 13704 w 68038"/>
                <a:gd name="connsiteY7" fmla="*/ 55849 h 94110"/>
                <a:gd name="connsiteX8" fmla="*/ 63425 w 68038"/>
                <a:gd name="connsiteY8" fmla="*/ 80805 h 94110"/>
                <a:gd name="connsiteX9" fmla="*/ 66806 w 68038"/>
                <a:gd name="connsiteY9" fmla="*/ 90035 h 94110"/>
                <a:gd name="connsiteX10" fmla="*/ 66663 w 68038"/>
                <a:gd name="connsiteY10" fmla="*/ 90330 h 94110"/>
                <a:gd name="connsiteX11" fmla="*/ 60281 w 68038"/>
                <a:gd name="connsiteY11" fmla="*/ 93949 h 94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038" h="94110">
                  <a:moveTo>
                    <a:pt x="60281" y="93949"/>
                  </a:moveTo>
                  <a:cubicBezTo>
                    <a:pt x="59158" y="93921"/>
                    <a:pt x="58052" y="93664"/>
                    <a:pt x="57043" y="93187"/>
                  </a:cubicBezTo>
                  <a:lnTo>
                    <a:pt x="3322" y="66327"/>
                  </a:lnTo>
                  <a:cubicBezTo>
                    <a:pt x="941" y="65089"/>
                    <a:pt x="-564" y="62631"/>
                    <a:pt x="-584" y="59945"/>
                  </a:cubicBezTo>
                  <a:lnTo>
                    <a:pt x="-584" y="6986"/>
                  </a:lnTo>
                  <a:cubicBezTo>
                    <a:pt x="-584" y="3043"/>
                    <a:pt x="2617" y="-158"/>
                    <a:pt x="6560" y="-158"/>
                  </a:cubicBezTo>
                  <a:cubicBezTo>
                    <a:pt x="10504" y="-158"/>
                    <a:pt x="13704" y="3043"/>
                    <a:pt x="13704" y="6986"/>
                  </a:cubicBezTo>
                  <a:lnTo>
                    <a:pt x="13704" y="55849"/>
                  </a:lnTo>
                  <a:lnTo>
                    <a:pt x="63425" y="80805"/>
                  </a:lnTo>
                  <a:cubicBezTo>
                    <a:pt x="66911" y="82424"/>
                    <a:pt x="68425" y="86558"/>
                    <a:pt x="66806" y="90035"/>
                  </a:cubicBezTo>
                  <a:cubicBezTo>
                    <a:pt x="66758" y="90139"/>
                    <a:pt x="66711" y="90235"/>
                    <a:pt x="66663" y="90330"/>
                  </a:cubicBezTo>
                  <a:cubicBezTo>
                    <a:pt x="65377" y="92635"/>
                    <a:pt x="62919" y="94035"/>
                    <a:pt x="60281" y="93949"/>
                  </a:cubicBezTo>
                  <a:close/>
                </a:path>
              </a:pathLst>
            </a:custGeom>
            <a:grpFill/>
            <a:ln w="9525" cap="flat">
              <a:no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id="{AEC490EA-6D49-0BD2-058A-F424B5226D37}"/>
                </a:ext>
              </a:extLst>
            </p:cNvPr>
            <p:cNvSpPr/>
            <p:nvPr/>
          </p:nvSpPr>
          <p:spPr>
            <a:xfrm>
              <a:off x="3754771" y="2624167"/>
              <a:ext cx="68278" cy="94648"/>
            </a:xfrm>
            <a:custGeom>
              <a:avLst/>
              <a:gdLst>
                <a:gd name="connsiteX0" fmla="*/ 60550 w 68278"/>
                <a:gd name="connsiteY0" fmla="*/ 94491 h 94648"/>
                <a:gd name="connsiteX1" fmla="*/ 53406 w 68278"/>
                <a:gd name="connsiteY1" fmla="*/ 87347 h 94648"/>
                <a:gd name="connsiteX2" fmla="*/ 53406 w 68278"/>
                <a:gd name="connsiteY2" fmla="*/ 38388 h 94648"/>
                <a:gd name="connsiteX3" fmla="*/ 3686 w 68278"/>
                <a:gd name="connsiteY3" fmla="*/ 13528 h 94648"/>
                <a:gd name="connsiteX4" fmla="*/ 19 w 68278"/>
                <a:gd name="connsiteY4" fmla="*/ 4117 h 94648"/>
                <a:gd name="connsiteX5" fmla="*/ 9439 w 68278"/>
                <a:gd name="connsiteY5" fmla="*/ 450 h 94648"/>
                <a:gd name="connsiteX6" fmla="*/ 10068 w 68278"/>
                <a:gd name="connsiteY6" fmla="*/ 765 h 94648"/>
                <a:gd name="connsiteX7" fmla="*/ 63789 w 68278"/>
                <a:gd name="connsiteY7" fmla="*/ 27625 h 94648"/>
                <a:gd name="connsiteX8" fmla="*/ 67694 w 68278"/>
                <a:gd name="connsiteY8" fmla="*/ 34007 h 94648"/>
                <a:gd name="connsiteX9" fmla="*/ 67694 w 68278"/>
                <a:gd name="connsiteY9" fmla="*/ 87347 h 94648"/>
                <a:gd name="connsiteX10" fmla="*/ 60741 w 68278"/>
                <a:gd name="connsiteY10" fmla="*/ 94491 h 94648"/>
                <a:gd name="connsiteX11" fmla="*/ 60550 w 68278"/>
                <a:gd name="connsiteY11" fmla="*/ 94491 h 94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278" h="94648">
                  <a:moveTo>
                    <a:pt x="60550" y="94491"/>
                  </a:moveTo>
                  <a:cubicBezTo>
                    <a:pt x="56607" y="94491"/>
                    <a:pt x="53406" y="91290"/>
                    <a:pt x="53406" y="87347"/>
                  </a:cubicBezTo>
                  <a:lnTo>
                    <a:pt x="53406" y="38388"/>
                  </a:lnTo>
                  <a:lnTo>
                    <a:pt x="3686" y="13528"/>
                  </a:lnTo>
                  <a:cubicBezTo>
                    <a:pt x="76" y="11937"/>
                    <a:pt x="-1562" y="7727"/>
                    <a:pt x="19" y="4117"/>
                  </a:cubicBezTo>
                  <a:cubicBezTo>
                    <a:pt x="1609" y="498"/>
                    <a:pt x="5820" y="-1141"/>
                    <a:pt x="9439" y="450"/>
                  </a:cubicBezTo>
                  <a:cubicBezTo>
                    <a:pt x="9648" y="545"/>
                    <a:pt x="9858" y="650"/>
                    <a:pt x="10068" y="765"/>
                  </a:cubicBezTo>
                  <a:lnTo>
                    <a:pt x="63789" y="27625"/>
                  </a:lnTo>
                  <a:cubicBezTo>
                    <a:pt x="66170" y="28863"/>
                    <a:pt x="67675" y="31321"/>
                    <a:pt x="67694" y="34007"/>
                  </a:cubicBezTo>
                  <a:lnTo>
                    <a:pt x="67694" y="87347"/>
                  </a:lnTo>
                  <a:cubicBezTo>
                    <a:pt x="67751" y="91242"/>
                    <a:pt x="64636" y="94433"/>
                    <a:pt x="60741" y="94491"/>
                  </a:cubicBezTo>
                  <a:cubicBezTo>
                    <a:pt x="60674" y="94491"/>
                    <a:pt x="60617" y="94491"/>
                    <a:pt x="60550" y="94491"/>
                  </a:cubicBezTo>
                  <a:close/>
                </a:path>
              </a:pathLst>
            </a:custGeom>
            <a:grpFill/>
            <a:ln w="9525" cap="flat">
              <a:no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id="{42CFE462-07D9-3156-4F80-97EC49565482}"/>
                </a:ext>
              </a:extLst>
            </p:cNvPr>
            <p:cNvSpPr/>
            <p:nvPr/>
          </p:nvSpPr>
          <p:spPr>
            <a:xfrm>
              <a:off x="3506533" y="2624168"/>
              <a:ext cx="68279" cy="94647"/>
            </a:xfrm>
            <a:custGeom>
              <a:avLst/>
              <a:gdLst>
                <a:gd name="connsiteX0" fmla="*/ 6560 w 68279"/>
                <a:gd name="connsiteY0" fmla="*/ 94489 h 94647"/>
                <a:gd name="connsiteX1" fmla="*/ -584 w 68279"/>
                <a:gd name="connsiteY1" fmla="*/ 87536 h 94647"/>
                <a:gd name="connsiteX2" fmla="*/ -584 w 68279"/>
                <a:gd name="connsiteY2" fmla="*/ 87345 h 94647"/>
                <a:gd name="connsiteX3" fmla="*/ -584 w 68279"/>
                <a:gd name="connsiteY3" fmla="*/ 34005 h 94647"/>
                <a:gd name="connsiteX4" fmla="*/ 3321 w 68279"/>
                <a:gd name="connsiteY4" fmla="*/ 27623 h 94647"/>
                <a:gd name="connsiteX5" fmla="*/ 57043 w 68279"/>
                <a:gd name="connsiteY5" fmla="*/ 763 h 94647"/>
                <a:gd name="connsiteX6" fmla="*/ 66777 w 68279"/>
                <a:gd name="connsiteY6" fmla="*/ 3478 h 94647"/>
                <a:gd name="connsiteX7" fmla="*/ 64053 w 68279"/>
                <a:gd name="connsiteY7" fmla="*/ 13212 h 94647"/>
                <a:gd name="connsiteX8" fmla="*/ 63424 w 68279"/>
                <a:gd name="connsiteY8" fmla="*/ 13527 h 94647"/>
                <a:gd name="connsiteX9" fmla="*/ 13704 w 68279"/>
                <a:gd name="connsiteY9" fmla="*/ 38387 h 94647"/>
                <a:gd name="connsiteX10" fmla="*/ 13704 w 68279"/>
                <a:gd name="connsiteY10" fmla="*/ 87345 h 94647"/>
                <a:gd name="connsiteX11" fmla="*/ 6560 w 68279"/>
                <a:gd name="connsiteY11" fmla="*/ 94489 h 94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279" h="94647">
                  <a:moveTo>
                    <a:pt x="6560" y="94489"/>
                  </a:moveTo>
                  <a:cubicBezTo>
                    <a:pt x="2664" y="94546"/>
                    <a:pt x="-527" y="91431"/>
                    <a:pt x="-584" y="87536"/>
                  </a:cubicBezTo>
                  <a:cubicBezTo>
                    <a:pt x="-584" y="87469"/>
                    <a:pt x="-584" y="87412"/>
                    <a:pt x="-584" y="87345"/>
                  </a:cubicBezTo>
                  <a:lnTo>
                    <a:pt x="-584" y="34005"/>
                  </a:lnTo>
                  <a:cubicBezTo>
                    <a:pt x="-564" y="31319"/>
                    <a:pt x="940" y="28862"/>
                    <a:pt x="3321" y="27623"/>
                  </a:cubicBezTo>
                  <a:lnTo>
                    <a:pt x="57043" y="763"/>
                  </a:lnTo>
                  <a:cubicBezTo>
                    <a:pt x="60481" y="-1171"/>
                    <a:pt x="64834" y="39"/>
                    <a:pt x="66777" y="3478"/>
                  </a:cubicBezTo>
                  <a:cubicBezTo>
                    <a:pt x="68711" y="6916"/>
                    <a:pt x="67491" y="11279"/>
                    <a:pt x="64053" y="13212"/>
                  </a:cubicBezTo>
                  <a:cubicBezTo>
                    <a:pt x="63853" y="13327"/>
                    <a:pt x="63643" y="13431"/>
                    <a:pt x="63424" y="13527"/>
                  </a:cubicBezTo>
                  <a:lnTo>
                    <a:pt x="13704" y="38387"/>
                  </a:lnTo>
                  <a:lnTo>
                    <a:pt x="13704" y="87345"/>
                  </a:lnTo>
                  <a:cubicBezTo>
                    <a:pt x="13704" y="91289"/>
                    <a:pt x="10504" y="94489"/>
                    <a:pt x="6560" y="94489"/>
                  </a:cubicBezTo>
                  <a:close/>
                </a:path>
              </a:pathLst>
            </a:custGeom>
            <a:grpFill/>
            <a:ln w="9525" cap="flat">
              <a:no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id="{1A70F37A-915D-4441-4BEC-230B2ADC9415}"/>
                </a:ext>
              </a:extLst>
            </p:cNvPr>
            <p:cNvSpPr/>
            <p:nvPr/>
          </p:nvSpPr>
          <p:spPr>
            <a:xfrm>
              <a:off x="3631169" y="2512993"/>
              <a:ext cx="65351" cy="112286"/>
            </a:xfrm>
            <a:custGeom>
              <a:avLst/>
              <a:gdLst>
                <a:gd name="connsiteX0" fmla="*/ 31085 w 65351"/>
                <a:gd name="connsiteY0" fmla="*/ 111462 h 112286"/>
                <a:gd name="connsiteX1" fmla="*/ 2510 w 65351"/>
                <a:gd name="connsiteY1" fmla="*/ 103461 h 112286"/>
                <a:gd name="connsiteX2" fmla="*/ 415 w 65351"/>
                <a:gd name="connsiteY2" fmla="*/ 93936 h 112286"/>
                <a:gd name="connsiteX3" fmla="*/ 9940 w 65351"/>
                <a:gd name="connsiteY3" fmla="*/ 91840 h 112286"/>
                <a:gd name="connsiteX4" fmla="*/ 31562 w 65351"/>
                <a:gd name="connsiteY4" fmla="*/ 97555 h 112286"/>
                <a:gd name="connsiteX5" fmla="*/ 50612 w 65351"/>
                <a:gd name="connsiteY5" fmla="*/ 81077 h 112286"/>
                <a:gd name="connsiteX6" fmla="*/ 39467 w 65351"/>
                <a:gd name="connsiteY6" fmla="*/ 62789 h 112286"/>
                <a:gd name="connsiteX7" fmla="*/ 10035 w 65351"/>
                <a:gd name="connsiteY7" fmla="*/ 48692 h 112286"/>
                <a:gd name="connsiteX8" fmla="*/ 1844 w 65351"/>
                <a:gd name="connsiteY8" fmla="*/ 24213 h 112286"/>
                <a:gd name="connsiteX9" fmla="*/ 20894 w 65351"/>
                <a:gd name="connsiteY9" fmla="*/ 2020 h 112286"/>
                <a:gd name="connsiteX10" fmla="*/ 56231 w 65351"/>
                <a:gd name="connsiteY10" fmla="*/ 9259 h 112286"/>
                <a:gd name="connsiteX11" fmla="*/ 55612 w 65351"/>
                <a:gd name="connsiteY11" fmla="*/ 19403 h 112286"/>
                <a:gd name="connsiteX12" fmla="*/ 45468 w 65351"/>
                <a:gd name="connsiteY12" fmla="*/ 18784 h 112286"/>
                <a:gd name="connsiteX13" fmla="*/ 24989 w 65351"/>
                <a:gd name="connsiteY13" fmla="*/ 15926 h 112286"/>
                <a:gd name="connsiteX14" fmla="*/ 15464 w 65351"/>
                <a:gd name="connsiteY14" fmla="*/ 27070 h 112286"/>
                <a:gd name="connsiteX15" fmla="*/ 18322 w 65351"/>
                <a:gd name="connsiteY15" fmla="*/ 37643 h 112286"/>
                <a:gd name="connsiteX16" fmla="*/ 43753 w 65351"/>
                <a:gd name="connsiteY16" fmla="*/ 49549 h 112286"/>
                <a:gd name="connsiteX17" fmla="*/ 64232 w 65351"/>
                <a:gd name="connsiteY17" fmla="*/ 83553 h 112286"/>
                <a:gd name="connsiteX18" fmla="*/ 30800 w 65351"/>
                <a:gd name="connsiteY18" fmla="*/ 112128 h 112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351" h="112286">
                  <a:moveTo>
                    <a:pt x="31085" y="111462"/>
                  </a:moveTo>
                  <a:cubicBezTo>
                    <a:pt x="20912" y="112233"/>
                    <a:pt x="10797" y="109404"/>
                    <a:pt x="2510" y="103461"/>
                  </a:cubicBezTo>
                  <a:cubicBezTo>
                    <a:pt x="-585" y="101327"/>
                    <a:pt x="-1500" y="97165"/>
                    <a:pt x="415" y="93936"/>
                  </a:cubicBezTo>
                  <a:cubicBezTo>
                    <a:pt x="2577" y="90878"/>
                    <a:pt x="6701" y="89973"/>
                    <a:pt x="9940" y="91840"/>
                  </a:cubicBezTo>
                  <a:cubicBezTo>
                    <a:pt x="16169" y="96403"/>
                    <a:pt x="23894" y="98451"/>
                    <a:pt x="31562" y="97555"/>
                  </a:cubicBezTo>
                  <a:cubicBezTo>
                    <a:pt x="41153" y="97641"/>
                    <a:pt x="49316" y="90583"/>
                    <a:pt x="50612" y="81077"/>
                  </a:cubicBezTo>
                  <a:cubicBezTo>
                    <a:pt x="52269" y="73000"/>
                    <a:pt x="47401" y="65018"/>
                    <a:pt x="39467" y="62789"/>
                  </a:cubicBezTo>
                  <a:cubicBezTo>
                    <a:pt x="28971" y="59684"/>
                    <a:pt x="19036" y="54931"/>
                    <a:pt x="10035" y="48692"/>
                  </a:cubicBezTo>
                  <a:cubicBezTo>
                    <a:pt x="2948" y="42701"/>
                    <a:pt x="-204" y="33261"/>
                    <a:pt x="1844" y="24213"/>
                  </a:cubicBezTo>
                  <a:cubicBezTo>
                    <a:pt x="3644" y="13878"/>
                    <a:pt x="10950" y="5363"/>
                    <a:pt x="20894" y="2020"/>
                  </a:cubicBezTo>
                  <a:cubicBezTo>
                    <a:pt x="33085" y="-2581"/>
                    <a:pt x="46830" y="238"/>
                    <a:pt x="56231" y="9259"/>
                  </a:cubicBezTo>
                  <a:cubicBezTo>
                    <a:pt x="58860" y="12230"/>
                    <a:pt x="58584" y="16774"/>
                    <a:pt x="55612" y="19403"/>
                  </a:cubicBezTo>
                  <a:cubicBezTo>
                    <a:pt x="52640" y="22032"/>
                    <a:pt x="48097" y="21755"/>
                    <a:pt x="45468" y="18784"/>
                  </a:cubicBezTo>
                  <a:cubicBezTo>
                    <a:pt x="39686" y="14145"/>
                    <a:pt x="31819" y="13049"/>
                    <a:pt x="24989" y="15926"/>
                  </a:cubicBezTo>
                  <a:cubicBezTo>
                    <a:pt x="19960" y="17526"/>
                    <a:pt x="16264" y="21851"/>
                    <a:pt x="15464" y="27070"/>
                  </a:cubicBezTo>
                  <a:cubicBezTo>
                    <a:pt x="14435" y="30852"/>
                    <a:pt x="15531" y="34890"/>
                    <a:pt x="18322" y="37643"/>
                  </a:cubicBezTo>
                  <a:cubicBezTo>
                    <a:pt x="26161" y="42844"/>
                    <a:pt x="34734" y="46863"/>
                    <a:pt x="43753" y="49549"/>
                  </a:cubicBezTo>
                  <a:cubicBezTo>
                    <a:pt x="58260" y="53997"/>
                    <a:pt x="67090" y="68656"/>
                    <a:pt x="64232" y="83553"/>
                  </a:cubicBezTo>
                  <a:cubicBezTo>
                    <a:pt x="61689" y="100032"/>
                    <a:pt x="47478" y="112186"/>
                    <a:pt x="30800" y="112128"/>
                  </a:cubicBezTo>
                  <a:close/>
                </a:path>
              </a:pathLst>
            </a:custGeom>
            <a:grpFill/>
            <a:ln w="9525" cap="flat">
              <a:no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id="{A204A5BA-0370-0E5C-23AC-DCE8562E6376}"/>
                </a:ext>
              </a:extLst>
            </p:cNvPr>
            <p:cNvSpPr/>
            <p:nvPr/>
          </p:nvSpPr>
          <p:spPr>
            <a:xfrm>
              <a:off x="3657027" y="2500026"/>
              <a:ext cx="14287" cy="138779"/>
            </a:xfrm>
            <a:custGeom>
              <a:avLst/>
              <a:gdLst>
                <a:gd name="connsiteX0" fmla="*/ 6560 w 14287"/>
                <a:gd name="connsiteY0" fmla="*/ 138622 h 138779"/>
                <a:gd name="connsiteX1" fmla="*/ -584 w 14287"/>
                <a:gd name="connsiteY1" fmla="*/ 131478 h 138779"/>
                <a:gd name="connsiteX2" fmla="*/ -584 w 14287"/>
                <a:gd name="connsiteY2" fmla="*/ 6986 h 138779"/>
                <a:gd name="connsiteX3" fmla="*/ 6560 w 14287"/>
                <a:gd name="connsiteY3" fmla="*/ -158 h 138779"/>
                <a:gd name="connsiteX4" fmla="*/ 13704 w 14287"/>
                <a:gd name="connsiteY4" fmla="*/ 6986 h 138779"/>
                <a:gd name="connsiteX5" fmla="*/ 13704 w 14287"/>
                <a:gd name="connsiteY5" fmla="*/ 131478 h 138779"/>
                <a:gd name="connsiteX6" fmla="*/ 6560 w 14287"/>
                <a:gd name="connsiteY6" fmla="*/ 138622 h 138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87" h="138779">
                  <a:moveTo>
                    <a:pt x="6560" y="138622"/>
                  </a:moveTo>
                  <a:cubicBezTo>
                    <a:pt x="2617" y="138622"/>
                    <a:pt x="-584" y="135421"/>
                    <a:pt x="-584" y="131478"/>
                  </a:cubicBezTo>
                  <a:lnTo>
                    <a:pt x="-584" y="6986"/>
                  </a:lnTo>
                  <a:cubicBezTo>
                    <a:pt x="-584" y="3043"/>
                    <a:pt x="2617" y="-158"/>
                    <a:pt x="6560" y="-158"/>
                  </a:cubicBezTo>
                  <a:cubicBezTo>
                    <a:pt x="10504" y="-158"/>
                    <a:pt x="13704" y="3043"/>
                    <a:pt x="13704" y="6986"/>
                  </a:cubicBezTo>
                  <a:lnTo>
                    <a:pt x="13704" y="131478"/>
                  </a:lnTo>
                  <a:cubicBezTo>
                    <a:pt x="13656" y="135402"/>
                    <a:pt x="10484" y="138574"/>
                    <a:pt x="6560" y="138622"/>
                  </a:cubicBezTo>
                  <a:close/>
                </a:path>
              </a:pathLst>
            </a:custGeom>
            <a:grpFill/>
            <a:ln w="9525"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6DA876CE-0106-468B-55C2-CDEC4E02CFE8}"/>
                </a:ext>
              </a:extLst>
            </p:cNvPr>
            <p:cNvSpPr/>
            <p:nvPr/>
          </p:nvSpPr>
          <p:spPr>
            <a:xfrm>
              <a:off x="3497008" y="2562224"/>
              <a:ext cx="59626" cy="14287"/>
            </a:xfrm>
            <a:custGeom>
              <a:avLst/>
              <a:gdLst>
                <a:gd name="connsiteX0" fmla="*/ 51518 w 59626"/>
                <a:gd name="connsiteY0" fmla="*/ 14130 h 14287"/>
                <a:gd name="connsiteX1" fmla="*/ 6560 w 59626"/>
                <a:gd name="connsiteY1" fmla="*/ 14130 h 14287"/>
                <a:gd name="connsiteX2" fmla="*/ -584 w 59626"/>
                <a:gd name="connsiteY2" fmla="*/ 6986 h 14287"/>
                <a:gd name="connsiteX3" fmla="*/ 6560 w 59626"/>
                <a:gd name="connsiteY3" fmla="*/ -158 h 14287"/>
                <a:gd name="connsiteX4" fmla="*/ 51899 w 59626"/>
                <a:gd name="connsiteY4" fmla="*/ -158 h 14287"/>
                <a:gd name="connsiteX5" fmla="*/ 59043 w 59626"/>
                <a:gd name="connsiteY5" fmla="*/ 6986 h 14287"/>
                <a:gd name="connsiteX6" fmla="*/ 51899 w 59626"/>
                <a:gd name="connsiteY6" fmla="*/ 14130 h 14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626" h="14287">
                  <a:moveTo>
                    <a:pt x="51518" y="14130"/>
                  </a:moveTo>
                  <a:lnTo>
                    <a:pt x="6560" y="14130"/>
                  </a:lnTo>
                  <a:cubicBezTo>
                    <a:pt x="2617" y="14130"/>
                    <a:pt x="-584" y="10929"/>
                    <a:pt x="-584" y="6986"/>
                  </a:cubicBezTo>
                  <a:cubicBezTo>
                    <a:pt x="-584" y="3043"/>
                    <a:pt x="2617" y="-158"/>
                    <a:pt x="6560" y="-158"/>
                  </a:cubicBezTo>
                  <a:lnTo>
                    <a:pt x="51899" y="-158"/>
                  </a:lnTo>
                  <a:cubicBezTo>
                    <a:pt x="55843" y="-158"/>
                    <a:pt x="59043" y="3043"/>
                    <a:pt x="59043" y="6986"/>
                  </a:cubicBezTo>
                  <a:cubicBezTo>
                    <a:pt x="59043" y="10929"/>
                    <a:pt x="55843" y="14130"/>
                    <a:pt x="51899" y="14130"/>
                  </a:cubicBezTo>
                  <a:close/>
                </a:path>
              </a:pathLst>
            </a:custGeom>
            <a:grpFill/>
            <a:ln w="9525" cap="flat">
              <a:noFill/>
              <a:prstDash val="solid"/>
              <a:miter/>
            </a:ln>
          </p:spPr>
          <p:txBody>
            <a:bodyPr rtlCol="0" anchor="ctr"/>
            <a:lstStyle/>
            <a:p>
              <a:endParaRPr lang="en-US"/>
            </a:p>
          </p:txBody>
        </p:sp>
      </p:grpSp>
      <p:grpSp>
        <p:nvGrpSpPr>
          <p:cNvPr id="85" name="Group 84">
            <a:extLst>
              <a:ext uri="{FF2B5EF4-FFF2-40B4-BE49-F238E27FC236}">
                <a16:creationId xmlns:a16="http://schemas.microsoft.com/office/drawing/2014/main" id="{49681160-FD74-B511-D875-BAAC7C73ABA8}"/>
              </a:ext>
            </a:extLst>
          </p:cNvPr>
          <p:cNvGrpSpPr/>
          <p:nvPr/>
        </p:nvGrpSpPr>
        <p:grpSpPr>
          <a:xfrm>
            <a:off x="8579795" y="1853245"/>
            <a:ext cx="375082" cy="354143"/>
            <a:chOff x="4311067" y="2260491"/>
            <a:chExt cx="453849" cy="428513"/>
          </a:xfrm>
          <a:solidFill>
            <a:schemeClr val="accent2"/>
          </a:solidFill>
        </p:grpSpPr>
        <p:sp>
          <p:nvSpPr>
            <p:cNvPr id="86" name="Freeform: Shape 85">
              <a:extLst>
                <a:ext uri="{FF2B5EF4-FFF2-40B4-BE49-F238E27FC236}">
                  <a16:creationId xmlns:a16="http://schemas.microsoft.com/office/drawing/2014/main" id="{7BC16129-2007-BCF1-6A95-58E202E0DD48}"/>
                </a:ext>
              </a:extLst>
            </p:cNvPr>
            <p:cNvSpPr/>
            <p:nvPr/>
          </p:nvSpPr>
          <p:spPr>
            <a:xfrm>
              <a:off x="4311067" y="2260491"/>
              <a:ext cx="453849" cy="428513"/>
            </a:xfrm>
            <a:custGeom>
              <a:avLst/>
              <a:gdLst>
                <a:gd name="connsiteX0" fmla="*/ 429021 w 453849"/>
                <a:gd name="connsiteY0" fmla="*/ 151836 h 428513"/>
                <a:gd name="connsiteX1" fmla="*/ 369871 w 453849"/>
                <a:gd name="connsiteY1" fmla="*/ 127452 h 428513"/>
                <a:gd name="connsiteX2" fmla="*/ 363108 w 453849"/>
                <a:gd name="connsiteY2" fmla="*/ 127452 h 428513"/>
                <a:gd name="connsiteX3" fmla="*/ 219681 w 453849"/>
                <a:gd name="connsiteY3" fmla="*/ 84 h 428513"/>
                <a:gd name="connsiteX4" fmla="*/ 145462 w 453849"/>
                <a:gd name="connsiteY4" fmla="*/ 27630 h 428513"/>
                <a:gd name="connsiteX5" fmla="*/ 99075 w 453849"/>
                <a:gd name="connsiteY5" fmla="*/ 92972 h 428513"/>
                <a:gd name="connsiteX6" fmla="*/ -652 w 453849"/>
                <a:gd name="connsiteY6" fmla="*/ 210225 h 428513"/>
                <a:gd name="connsiteX7" fmla="*/ -652 w 453849"/>
                <a:gd name="connsiteY7" fmla="*/ 210891 h 428513"/>
                <a:gd name="connsiteX8" fmla="*/ 95646 w 453849"/>
                <a:gd name="connsiteY8" fmla="*/ 306808 h 428513"/>
                <a:gd name="connsiteX9" fmla="*/ 181371 w 453849"/>
                <a:gd name="connsiteY9" fmla="*/ 306808 h 428513"/>
                <a:gd name="connsiteX10" fmla="*/ 181371 w 453849"/>
                <a:gd name="connsiteY10" fmla="*/ 326715 h 428513"/>
                <a:gd name="connsiteX11" fmla="*/ 147176 w 453849"/>
                <a:gd name="connsiteY11" fmla="*/ 326715 h 428513"/>
                <a:gd name="connsiteX12" fmla="*/ 141652 w 453849"/>
                <a:gd name="connsiteY12" fmla="*/ 328906 h 428513"/>
                <a:gd name="connsiteX13" fmla="*/ 139461 w 453849"/>
                <a:gd name="connsiteY13" fmla="*/ 334431 h 428513"/>
                <a:gd name="connsiteX14" fmla="*/ 139461 w 453849"/>
                <a:gd name="connsiteY14" fmla="*/ 368054 h 428513"/>
                <a:gd name="connsiteX15" fmla="*/ 127174 w 453849"/>
                <a:gd name="connsiteY15" fmla="*/ 375293 h 428513"/>
                <a:gd name="connsiteX16" fmla="*/ 126954 w 453849"/>
                <a:gd name="connsiteY16" fmla="*/ 415707 h 428513"/>
                <a:gd name="connsiteX17" fmla="*/ 167369 w 453849"/>
                <a:gd name="connsiteY17" fmla="*/ 415917 h 428513"/>
                <a:gd name="connsiteX18" fmla="*/ 167589 w 453849"/>
                <a:gd name="connsiteY18" fmla="*/ 375512 h 428513"/>
                <a:gd name="connsiteX19" fmla="*/ 167369 w 453849"/>
                <a:gd name="connsiteY19" fmla="*/ 375293 h 428513"/>
                <a:gd name="connsiteX20" fmla="*/ 167369 w 453849"/>
                <a:gd name="connsiteY20" fmla="*/ 375293 h 428513"/>
                <a:gd name="connsiteX21" fmla="*/ 155272 w 453849"/>
                <a:gd name="connsiteY21" fmla="*/ 367768 h 428513"/>
                <a:gd name="connsiteX22" fmla="*/ 155272 w 453849"/>
                <a:gd name="connsiteY22" fmla="*/ 342336 h 428513"/>
                <a:gd name="connsiteX23" fmla="*/ 188991 w 453849"/>
                <a:gd name="connsiteY23" fmla="*/ 342336 h 428513"/>
                <a:gd name="connsiteX24" fmla="*/ 197278 w 453849"/>
                <a:gd name="connsiteY24" fmla="*/ 334145 h 428513"/>
                <a:gd name="connsiteX25" fmla="*/ 197278 w 453849"/>
                <a:gd name="connsiteY25" fmla="*/ 306522 h 428513"/>
                <a:gd name="connsiteX26" fmla="*/ 218233 w 453849"/>
                <a:gd name="connsiteY26" fmla="*/ 306522 h 428513"/>
                <a:gd name="connsiteX27" fmla="*/ 218233 w 453849"/>
                <a:gd name="connsiteY27" fmla="*/ 372340 h 428513"/>
                <a:gd name="connsiteX28" fmla="*/ 198802 w 453849"/>
                <a:gd name="connsiteY28" fmla="*/ 407773 h 428513"/>
                <a:gd name="connsiteX29" fmla="*/ 234235 w 453849"/>
                <a:gd name="connsiteY29" fmla="*/ 427204 h 428513"/>
                <a:gd name="connsiteX30" fmla="*/ 253666 w 453849"/>
                <a:gd name="connsiteY30" fmla="*/ 391771 h 428513"/>
                <a:gd name="connsiteX31" fmla="*/ 234235 w 453849"/>
                <a:gd name="connsiteY31" fmla="*/ 372340 h 428513"/>
                <a:gd name="connsiteX32" fmla="*/ 234235 w 453849"/>
                <a:gd name="connsiteY32" fmla="*/ 306522 h 428513"/>
                <a:gd name="connsiteX33" fmla="*/ 255285 w 453849"/>
                <a:gd name="connsiteY33" fmla="*/ 306522 h 428513"/>
                <a:gd name="connsiteX34" fmla="*/ 255285 w 453849"/>
                <a:gd name="connsiteY34" fmla="*/ 334145 h 428513"/>
                <a:gd name="connsiteX35" fmla="*/ 263476 w 453849"/>
                <a:gd name="connsiteY35" fmla="*/ 342336 h 428513"/>
                <a:gd name="connsiteX36" fmla="*/ 297195 w 453849"/>
                <a:gd name="connsiteY36" fmla="*/ 342336 h 428513"/>
                <a:gd name="connsiteX37" fmla="*/ 297195 w 453849"/>
                <a:gd name="connsiteY37" fmla="*/ 367768 h 428513"/>
                <a:gd name="connsiteX38" fmla="*/ 285098 w 453849"/>
                <a:gd name="connsiteY38" fmla="*/ 375293 h 428513"/>
                <a:gd name="connsiteX39" fmla="*/ 285098 w 453849"/>
                <a:gd name="connsiteY39" fmla="*/ 375293 h 428513"/>
                <a:gd name="connsiteX40" fmla="*/ 285098 w 453849"/>
                <a:gd name="connsiteY40" fmla="*/ 415393 h 428513"/>
                <a:gd name="connsiteX41" fmla="*/ 325389 w 453849"/>
                <a:gd name="connsiteY41" fmla="*/ 415393 h 428513"/>
                <a:gd name="connsiteX42" fmla="*/ 325389 w 453849"/>
                <a:gd name="connsiteY42" fmla="*/ 375293 h 428513"/>
                <a:gd name="connsiteX43" fmla="*/ 313102 w 453849"/>
                <a:gd name="connsiteY43" fmla="*/ 368054 h 428513"/>
                <a:gd name="connsiteX44" fmla="*/ 313102 w 453849"/>
                <a:gd name="connsiteY44" fmla="*/ 334431 h 428513"/>
                <a:gd name="connsiteX45" fmla="*/ 310816 w 453849"/>
                <a:gd name="connsiteY45" fmla="*/ 328906 h 428513"/>
                <a:gd name="connsiteX46" fmla="*/ 305291 w 453849"/>
                <a:gd name="connsiteY46" fmla="*/ 326715 h 428513"/>
                <a:gd name="connsiteX47" fmla="*/ 271097 w 453849"/>
                <a:gd name="connsiteY47" fmla="*/ 326715 h 428513"/>
                <a:gd name="connsiteX48" fmla="*/ 271097 w 453849"/>
                <a:gd name="connsiteY48" fmla="*/ 306808 h 428513"/>
                <a:gd name="connsiteX49" fmla="*/ 356822 w 453849"/>
                <a:gd name="connsiteY49" fmla="*/ 306808 h 428513"/>
                <a:gd name="connsiteX50" fmla="*/ 453119 w 453849"/>
                <a:gd name="connsiteY50" fmla="*/ 210987 h 428513"/>
                <a:gd name="connsiteX51" fmla="*/ 453119 w 453849"/>
                <a:gd name="connsiteY51" fmla="*/ 209082 h 428513"/>
                <a:gd name="connsiteX52" fmla="*/ 428640 w 453849"/>
                <a:gd name="connsiteY52" fmla="*/ 151932 h 428513"/>
                <a:gd name="connsiteX53" fmla="*/ 156320 w 453849"/>
                <a:gd name="connsiteY53" fmla="*/ 404344 h 428513"/>
                <a:gd name="connsiteX54" fmla="*/ 138537 w 453849"/>
                <a:gd name="connsiteY54" fmla="*/ 404411 h 428513"/>
                <a:gd name="connsiteX55" fmla="*/ 138471 w 453849"/>
                <a:gd name="connsiteY55" fmla="*/ 386628 h 428513"/>
                <a:gd name="connsiteX56" fmla="*/ 156254 w 453849"/>
                <a:gd name="connsiteY56" fmla="*/ 386561 h 428513"/>
                <a:gd name="connsiteX57" fmla="*/ 156320 w 453849"/>
                <a:gd name="connsiteY57" fmla="*/ 386628 h 428513"/>
                <a:gd name="connsiteX58" fmla="*/ 156530 w 453849"/>
                <a:gd name="connsiteY58" fmla="*/ 404135 h 428513"/>
                <a:gd name="connsiteX59" fmla="*/ 156320 w 453849"/>
                <a:gd name="connsiteY59" fmla="*/ 404344 h 428513"/>
                <a:gd name="connsiteX60" fmla="*/ 239092 w 453849"/>
                <a:gd name="connsiteY60" fmla="*/ 400058 h 428513"/>
                <a:gd name="connsiteX61" fmla="*/ 226586 w 453849"/>
                <a:gd name="connsiteY61" fmla="*/ 412698 h 428513"/>
                <a:gd name="connsiteX62" fmla="*/ 213947 w 453849"/>
                <a:gd name="connsiteY62" fmla="*/ 400182 h 428513"/>
                <a:gd name="connsiteX63" fmla="*/ 217661 w 453849"/>
                <a:gd name="connsiteY63" fmla="*/ 391200 h 428513"/>
                <a:gd name="connsiteX64" fmla="*/ 231377 w 453849"/>
                <a:gd name="connsiteY64" fmla="*/ 388533 h 428513"/>
                <a:gd name="connsiteX65" fmla="*/ 239092 w 453849"/>
                <a:gd name="connsiteY65" fmla="*/ 400058 h 428513"/>
                <a:gd name="connsiteX66" fmla="*/ 318245 w 453849"/>
                <a:gd name="connsiteY66" fmla="*/ 395486 h 428513"/>
                <a:gd name="connsiteX67" fmla="*/ 308720 w 453849"/>
                <a:gd name="connsiteY67" fmla="*/ 407583 h 428513"/>
                <a:gd name="connsiteX68" fmla="*/ 294623 w 453849"/>
                <a:gd name="connsiteY68" fmla="*/ 401772 h 428513"/>
                <a:gd name="connsiteX69" fmla="*/ 299205 w 453849"/>
                <a:gd name="connsiteY69" fmla="*/ 384589 h 428513"/>
                <a:gd name="connsiteX70" fmla="*/ 310340 w 453849"/>
                <a:gd name="connsiteY70" fmla="*/ 383865 h 428513"/>
                <a:gd name="connsiteX71" fmla="*/ 318055 w 453849"/>
                <a:gd name="connsiteY71" fmla="*/ 395486 h 428513"/>
                <a:gd name="connsiteX72" fmla="*/ 197563 w 453849"/>
                <a:gd name="connsiteY72" fmla="*/ 290711 h 428513"/>
                <a:gd name="connsiteX73" fmla="*/ 197563 w 453849"/>
                <a:gd name="connsiteY73" fmla="*/ 262136 h 428513"/>
                <a:gd name="connsiteX74" fmla="*/ 206326 w 453849"/>
                <a:gd name="connsiteY74" fmla="*/ 265565 h 428513"/>
                <a:gd name="connsiteX75" fmla="*/ 209089 w 453849"/>
                <a:gd name="connsiteY75" fmla="*/ 266136 h 428513"/>
                <a:gd name="connsiteX76" fmla="*/ 215185 w 453849"/>
                <a:gd name="connsiteY76" fmla="*/ 263374 h 428513"/>
                <a:gd name="connsiteX77" fmla="*/ 218519 w 453849"/>
                <a:gd name="connsiteY77" fmla="*/ 259374 h 428513"/>
                <a:gd name="connsiteX78" fmla="*/ 218519 w 453849"/>
                <a:gd name="connsiteY78" fmla="*/ 290901 h 428513"/>
                <a:gd name="connsiteX79" fmla="*/ 167750 w 453849"/>
                <a:gd name="connsiteY79" fmla="*/ 192127 h 428513"/>
                <a:gd name="connsiteX80" fmla="*/ 167750 w 453849"/>
                <a:gd name="connsiteY80" fmla="*/ 173077 h 428513"/>
                <a:gd name="connsiteX81" fmla="*/ 165083 w 453849"/>
                <a:gd name="connsiteY81" fmla="*/ 166029 h 428513"/>
                <a:gd name="connsiteX82" fmla="*/ 159844 w 453849"/>
                <a:gd name="connsiteY82" fmla="*/ 161552 h 428513"/>
                <a:gd name="connsiteX83" fmla="*/ 163941 w 453849"/>
                <a:gd name="connsiteY83" fmla="*/ 150884 h 428513"/>
                <a:gd name="connsiteX84" fmla="*/ 170894 w 453849"/>
                <a:gd name="connsiteY84" fmla="*/ 150884 h 428513"/>
                <a:gd name="connsiteX85" fmla="*/ 177847 w 453849"/>
                <a:gd name="connsiteY85" fmla="*/ 147360 h 428513"/>
                <a:gd name="connsiteX86" fmla="*/ 190801 w 453849"/>
                <a:gd name="connsiteY86" fmla="*/ 133739 h 428513"/>
                <a:gd name="connsiteX87" fmla="*/ 194039 w 453849"/>
                <a:gd name="connsiteY87" fmla="*/ 126786 h 428513"/>
                <a:gd name="connsiteX88" fmla="*/ 194039 w 453849"/>
                <a:gd name="connsiteY88" fmla="*/ 119737 h 428513"/>
                <a:gd name="connsiteX89" fmla="*/ 204517 w 453849"/>
                <a:gd name="connsiteY89" fmla="*/ 115165 h 428513"/>
                <a:gd name="connsiteX90" fmla="*/ 209470 w 453849"/>
                <a:gd name="connsiteY90" fmla="*/ 120213 h 428513"/>
                <a:gd name="connsiteX91" fmla="*/ 216613 w 453849"/>
                <a:gd name="connsiteY91" fmla="*/ 122595 h 428513"/>
                <a:gd name="connsiteX92" fmla="*/ 235663 w 453849"/>
                <a:gd name="connsiteY92" fmla="*/ 122118 h 428513"/>
                <a:gd name="connsiteX93" fmla="*/ 242807 w 453849"/>
                <a:gd name="connsiteY93" fmla="*/ 119356 h 428513"/>
                <a:gd name="connsiteX94" fmla="*/ 247284 w 453849"/>
                <a:gd name="connsiteY94" fmla="*/ 114117 h 428513"/>
                <a:gd name="connsiteX95" fmla="*/ 257952 w 453849"/>
                <a:gd name="connsiteY95" fmla="*/ 118308 h 428513"/>
                <a:gd name="connsiteX96" fmla="*/ 257952 w 453849"/>
                <a:gd name="connsiteY96" fmla="*/ 125262 h 428513"/>
                <a:gd name="connsiteX97" fmla="*/ 261476 w 453849"/>
                <a:gd name="connsiteY97" fmla="*/ 132120 h 428513"/>
                <a:gd name="connsiteX98" fmla="*/ 275192 w 453849"/>
                <a:gd name="connsiteY98" fmla="*/ 145074 h 428513"/>
                <a:gd name="connsiteX99" fmla="*/ 282146 w 453849"/>
                <a:gd name="connsiteY99" fmla="*/ 148312 h 428513"/>
                <a:gd name="connsiteX100" fmla="*/ 289194 w 453849"/>
                <a:gd name="connsiteY100" fmla="*/ 147741 h 428513"/>
                <a:gd name="connsiteX101" fmla="*/ 293861 w 453849"/>
                <a:gd name="connsiteY101" fmla="*/ 158313 h 428513"/>
                <a:gd name="connsiteX102" fmla="*/ 288718 w 453849"/>
                <a:gd name="connsiteY102" fmla="*/ 163171 h 428513"/>
                <a:gd name="connsiteX103" fmla="*/ 286432 w 453849"/>
                <a:gd name="connsiteY103" fmla="*/ 170410 h 428513"/>
                <a:gd name="connsiteX104" fmla="*/ 286908 w 453849"/>
                <a:gd name="connsiteY104" fmla="*/ 189460 h 428513"/>
                <a:gd name="connsiteX105" fmla="*/ 289575 w 453849"/>
                <a:gd name="connsiteY105" fmla="*/ 196509 h 428513"/>
                <a:gd name="connsiteX106" fmla="*/ 294814 w 453849"/>
                <a:gd name="connsiteY106" fmla="*/ 200985 h 428513"/>
                <a:gd name="connsiteX107" fmla="*/ 290718 w 453849"/>
                <a:gd name="connsiteY107" fmla="*/ 211653 h 428513"/>
                <a:gd name="connsiteX108" fmla="*/ 283669 w 453849"/>
                <a:gd name="connsiteY108" fmla="*/ 211653 h 428513"/>
                <a:gd name="connsiteX109" fmla="*/ 276812 w 453849"/>
                <a:gd name="connsiteY109" fmla="*/ 215178 h 428513"/>
                <a:gd name="connsiteX110" fmla="*/ 263762 w 453849"/>
                <a:gd name="connsiteY110" fmla="*/ 228798 h 428513"/>
                <a:gd name="connsiteX111" fmla="*/ 260619 w 453849"/>
                <a:gd name="connsiteY111" fmla="*/ 235752 h 428513"/>
                <a:gd name="connsiteX112" fmla="*/ 260619 w 453849"/>
                <a:gd name="connsiteY112" fmla="*/ 242800 h 428513"/>
                <a:gd name="connsiteX113" fmla="*/ 250046 w 453849"/>
                <a:gd name="connsiteY113" fmla="*/ 247372 h 428513"/>
                <a:gd name="connsiteX114" fmla="*/ 245188 w 453849"/>
                <a:gd name="connsiteY114" fmla="*/ 242324 h 428513"/>
                <a:gd name="connsiteX115" fmla="*/ 237949 w 453849"/>
                <a:gd name="connsiteY115" fmla="*/ 239943 h 428513"/>
                <a:gd name="connsiteX116" fmla="*/ 218899 w 453849"/>
                <a:gd name="connsiteY116" fmla="*/ 240514 h 428513"/>
                <a:gd name="connsiteX117" fmla="*/ 211851 w 453849"/>
                <a:gd name="connsiteY117" fmla="*/ 243181 h 428513"/>
                <a:gd name="connsiteX118" fmla="*/ 207375 w 453849"/>
                <a:gd name="connsiteY118" fmla="*/ 248420 h 428513"/>
                <a:gd name="connsiteX119" fmla="*/ 196611 w 453849"/>
                <a:gd name="connsiteY119" fmla="*/ 244324 h 428513"/>
                <a:gd name="connsiteX120" fmla="*/ 196611 w 453849"/>
                <a:gd name="connsiteY120" fmla="*/ 237276 h 428513"/>
                <a:gd name="connsiteX121" fmla="*/ 192992 w 453849"/>
                <a:gd name="connsiteY121" fmla="*/ 230418 h 428513"/>
                <a:gd name="connsiteX122" fmla="*/ 179371 w 453849"/>
                <a:gd name="connsiteY122" fmla="*/ 217464 h 428513"/>
                <a:gd name="connsiteX123" fmla="*/ 172322 w 453849"/>
                <a:gd name="connsiteY123" fmla="*/ 214225 h 428513"/>
                <a:gd name="connsiteX124" fmla="*/ 165369 w 453849"/>
                <a:gd name="connsiteY124" fmla="*/ 214797 h 428513"/>
                <a:gd name="connsiteX125" fmla="*/ 160702 w 453849"/>
                <a:gd name="connsiteY125" fmla="*/ 204224 h 428513"/>
                <a:gd name="connsiteX126" fmla="*/ 165845 w 453849"/>
                <a:gd name="connsiteY126" fmla="*/ 199366 h 428513"/>
                <a:gd name="connsiteX127" fmla="*/ 168131 w 453849"/>
                <a:gd name="connsiteY127" fmla="*/ 192222 h 428513"/>
                <a:gd name="connsiteX128" fmla="*/ 234425 w 453849"/>
                <a:gd name="connsiteY128" fmla="*/ 290711 h 428513"/>
                <a:gd name="connsiteX129" fmla="*/ 234425 w 453849"/>
                <a:gd name="connsiteY129" fmla="*/ 256421 h 428513"/>
                <a:gd name="connsiteX130" fmla="*/ 235854 w 453849"/>
                <a:gd name="connsiteY130" fmla="*/ 256421 h 428513"/>
                <a:gd name="connsiteX131" fmla="*/ 241760 w 453849"/>
                <a:gd name="connsiteY131" fmla="*/ 262517 h 428513"/>
                <a:gd name="connsiteX132" fmla="*/ 250522 w 453849"/>
                <a:gd name="connsiteY132" fmla="*/ 264327 h 428513"/>
                <a:gd name="connsiteX133" fmla="*/ 255476 w 453849"/>
                <a:gd name="connsiteY133" fmla="*/ 262136 h 428513"/>
                <a:gd name="connsiteX134" fmla="*/ 255476 w 453849"/>
                <a:gd name="connsiteY134" fmla="*/ 290711 h 428513"/>
                <a:gd name="connsiteX135" fmla="*/ 357393 w 453849"/>
                <a:gd name="connsiteY135" fmla="*/ 290711 h 428513"/>
                <a:gd name="connsiteX136" fmla="*/ 271668 w 453849"/>
                <a:gd name="connsiteY136" fmla="*/ 290711 h 428513"/>
                <a:gd name="connsiteX137" fmla="*/ 271668 w 453849"/>
                <a:gd name="connsiteY137" fmla="*/ 254992 h 428513"/>
                <a:gd name="connsiteX138" fmla="*/ 276431 w 453849"/>
                <a:gd name="connsiteY138" fmla="*/ 247182 h 428513"/>
                <a:gd name="connsiteX139" fmla="*/ 275954 w 453849"/>
                <a:gd name="connsiteY139" fmla="*/ 238704 h 428513"/>
                <a:gd name="connsiteX140" fmla="*/ 286622 w 453849"/>
                <a:gd name="connsiteY140" fmla="*/ 227655 h 428513"/>
                <a:gd name="connsiteX141" fmla="*/ 295004 w 453849"/>
                <a:gd name="connsiteY141" fmla="*/ 227655 h 428513"/>
                <a:gd name="connsiteX142" fmla="*/ 302719 w 453849"/>
                <a:gd name="connsiteY142" fmla="*/ 222607 h 428513"/>
                <a:gd name="connsiteX143" fmla="*/ 310911 w 453849"/>
                <a:gd name="connsiteY143" fmla="*/ 201366 h 428513"/>
                <a:gd name="connsiteX144" fmla="*/ 308625 w 453849"/>
                <a:gd name="connsiteY144" fmla="*/ 192508 h 428513"/>
                <a:gd name="connsiteX145" fmla="*/ 302338 w 453849"/>
                <a:gd name="connsiteY145" fmla="*/ 187079 h 428513"/>
                <a:gd name="connsiteX146" fmla="*/ 302338 w 453849"/>
                <a:gd name="connsiteY146" fmla="*/ 171744 h 428513"/>
                <a:gd name="connsiteX147" fmla="*/ 308435 w 453849"/>
                <a:gd name="connsiteY147" fmla="*/ 165838 h 428513"/>
                <a:gd name="connsiteX148" fmla="*/ 310244 w 453849"/>
                <a:gd name="connsiteY148" fmla="*/ 156885 h 428513"/>
                <a:gd name="connsiteX149" fmla="*/ 300719 w 453849"/>
                <a:gd name="connsiteY149" fmla="*/ 136120 h 428513"/>
                <a:gd name="connsiteX150" fmla="*/ 292813 w 453849"/>
                <a:gd name="connsiteY150" fmla="*/ 131358 h 428513"/>
                <a:gd name="connsiteX151" fmla="*/ 284336 w 453849"/>
                <a:gd name="connsiteY151" fmla="*/ 132024 h 428513"/>
                <a:gd name="connsiteX152" fmla="*/ 273192 w 453849"/>
                <a:gd name="connsiteY152" fmla="*/ 121356 h 428513"/>
                <a:gd name="connsiteX153" fmla="*/ 273192 w 453849"/>
                <a:gd name="connsiteY153" fmla="*/ 112974 h 428513"/>
                <a:gd name="connsiteX154" fmla="*/ 268049 w 453849"/>
                <a:gd name="connsiteY154" fmla="*/ 105354 h 428513"/>
                <a:gd name="connsiteX155" fmla="*/ 246808 w 453849"/>
                <a:gd name="connsiteY155" fmla="*/ 97163 h 428513"/>
                <a:gd name="connsiteX156" fmla="*/ 237949 w 453849"/>
                <a:gd name="connsiteY156" fmla="*/ 99354 h 428513"/>
                <a:gd name="connsiteX157" fmla="*/ 232425 w 453849"/>
                <a:gd name="connsiteY157" fmla="*/ 105735 h 428513"/>
                <a:gd name="connsiteX158" fmla="*/ 217090 w 453849"/>
                <a:gd name="connsiteY158" fmla="*/ 105735 h 428513"/>
                <a:gd name="connsiteX159" fmla="*/ 211280 w 453849"/>
                <a:gd name="connsiteY159" fmla="*/ 100401 h 428513"/>
                <a:gd name="connsiteX160" fmla="*/ 202326 w 453849"/>
                <a:gd name="connsiteY160" fmla="*/ 98592 h 428513"/>
                <a:gd name="connsiteX161" fmla="*/ 181466 w 453849"/>
                <a:gd name="connsiteY161" fmla="*/ 108117 h 428513"/>
                <a:gd name="connsiteX162" fmla="*/ 176704 w 453849"/>
                <a:gd name="connsiteY162" fmla="*/ 116022 h 428513"/>
                <a:gd name="connsiteX163" fmla="*/ 177275 w 453849"/>
                <a:gd name="connsiteY163" fmla="*/ 124404 h 428513"/>
                <a:gd name="connsiteX164" fmla="*/ 166703 w 453849"/>
                <a:gd name="connsiteY164" fmla="*/ 135549 h 428513"/>
                <a:gd name="connsiteX165" fmla="*/ 158225 w 453849"/>
                <a:gd name="connsiteY165" fmla="*/ 135549 h 428513"/>
                <a:gd name="connsiteX166" fmla="*/ 150605 w 453849"/>
                <a:gd name="connsiteY166" fmla="*/ 140692 h 428513"/>
                <a:gd name="connsiteX167" fmla="*/ 142414 w 453849"/>
                <a:gd name="connsiteY167" fmla="*/ 161838 h 428513"/>
                <a:gd name="connsiteX168" fmla="*/ 144605 w 453849"/>
                <a:gd name="connsiteY168" fmla="*/ 170696 h 428513"/>
                <a:gd name="connsiteX169" fmla="*/ 150986 w 453849"/>
                <a:gd name="connsiteY169" fmla="*/ 176220 h 428513"/>
                <a:gd name="connsiteX170" fmla="*/ 150986 w 453849"/>
                <a:gd name="connsiteY170" fmla="*/ 191460 h 428513"/>
                <a:gd name="connsiteX171" fmla="*/ 144891 w 453849"/>
                <a:gd name="connsiteY171" fmla="*/ 197366 h 428513"/>
                <a:gd name="connsiteX172" fmla="*/ 143081 w 453849"/>
                <a:gd name="connsiteY172" fmla="*/ 206319 h 428513"/>
                <a:gd name="connsiteX173" fmla="*/ 152606 w 453849"/>
                <a:gd name="connsiteY173" fmla="*/ 227084 h 428513"/>
                <a:gd name="connsiteX174" fmla="*/ 160511 w 453849"/>
                <a:gd name="connsiteY174" fmla="*/ 231846 h 428513"/>
                <a:gd name="connsiteX175" fmla="*/ 168893 w 453849"/>
                <a:gd name="connsiteY175" fmla="*/ 231275 h 428513"/>
                <a:gd name="connsiteX176" fmla="*/ 180037 w 453849"/>
                <a:gd name="connsiteY176" fmla="*/ 241848 h 428513"/>
                <a:gd name="connsiteX177" fmla="*/ 180037 w 453849"/>
                <a:gd name="connsiteY177" fmla="*/ 250230 h 428513"/>
                <a:gd name="connsiteX178" fmla="*/ 181657 w 453849"/>
                <a:gd name="connsiteY178" fmla="*/ 254992 h 428513"/>
                <a:gd name="connsiteX179" fmla="*/ 181657 w 453849"/>
                <a:gd name="connsiteY179" fmla="*/ 290901 h 428513"/>
                <a:gd name="connsiteX180" fmla="*/ 95932 w 453849"/>
                <a:gd name="connsiteY180" fmla="*/ 290901 h 428513"/>
                <a:gd name="connsiteX181" fmla="*/ 15636 w 453849"/>
                <a:gd name="connsiteY181" fmla="*/ 211463 h 428513"/>
                <a:gd name="connsiteX182" fmla="*/ 15636 w 453849"/>
                <a:gd name="connsiteY182" fmla="*/ 211463 h 428513"/>
                <a:gd name="connsiteX183" fmla="*/ 15636 w 453849"/>
                <a:gd name="connsiteY183" fmla="*/ 210701 h 428513"/>
                <a:gd name="connsiteX184" fmla="*/ 15636 w 453849"/>
                <a:gd name="connsiteY184" fmla="*/ 210701 h 428513"/>
                <a:gd name="connsiteX185" fmla="*/ 106505 w 453849"/>
                <a:gd name="connsiteY185" fmla="*/ 108117 h 428513"/>
                <a:gd name="connsiteX186" fmla="*/ 113267 w 453849"/>
                <a:gd name="connsiteY186" fmla="*/ 102402 h 428513"/>
                <a:gd name="connsiteX187" fmla="*/ 260867 w 453849"/>
                <a:gd name="connsiteY187" fmla="*/ 20258 h 428513"/>
                <a:gd name="connsiteX188" fmla="*/ 347582 w 453849"/>
                <a:gd name="connsiteY188" fmla="*/ 134882 h 428513"/>
                <a:gd name="connsiteX189" fmla="*/ 347582 w 453849"/>
                <a:gd name="connsiteY189" fmla="*/ 136311 h 428513"/>
                <a:gd name="connsiteX190" fmla="*/ 350440 w 453849"/>
                <a:gd name="connsiteY190" fmla="*/ 142597 h 428513"/>
                <a:gd name="connsiteX191" fmla="*/ 357107 w 453849"/>
                <a:gd name="connsiteY191" fmla="*/ 144312 h 428513"/>
                <a:gd name="connsiteX192" fmla="*/ 436670 w 453849"/>
                <a:gd name="connsiteY192" fmla="*/ 198347 h 428513"/>
                <a:gd name="connsiteX193" fmla="*/ 437879 w 453849"/>
                <a:gd name="connsiteY193" fmla="*/ 210987 h 428513"/>
                <a:gd name="connsiteX194" fmla="*/ 437879 w 453849"/>
                <a:gd name="connsiteY194" fmla="*/ 212606 h 428513"/>
                <a:gd name="connsiteX195" fmla="*/ 357583 w 453849"/>
                <a:gd name="connsiteY195" fmla="*/ 290711 h 428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Lst>
              <a:rect l="l" t="t" r="r" b="b"/>
              <a:pathLst>
                <a:path w="453849" h="428513">
                  <a:moveTo>
                    <a:pt x="429021" y="151836"/>
                  </a:moveTo>
                  <a:cubicBezTo>
                    <a:pt x="413362" y="136120"/>
                    <a:pt x="392055" y="127338"/>
                    <a:pt x="369871" y="127452"/>
                  </a:cubicBezTo>
                  <a:lnTo>
                    <a:pt x="363108" y="127452"/>
                  </a:lnTo>
                  <a:cubicBezTo>
                    <a:pt x="358669" y="52672"/>
                    <a:pt x="294461" y="-4355"/>
                    <a:pt x="219681" y="84"/>
                  </a:cubicBezTo>
                  <a:cubicBezTo>
                    <a:pt x="192753" y="1684"/>
                    <a:pt x="166912" y="11276"/>
                    <a:pt x="145462" y="27630"/>
                  </a:cubicBezTo>
                  <a:cubicBezTo>
                    <a:pt x="123830" y="44299"/>
                    <a:pt x="107676" y="67054"/>
                    <a:pt x="99075" y="92972"/>
                  </a:cubicBezTo>
                  <a:cubicBezTo>
                    <a:pt x="41582" y="102316"/>
                    <a:pt x="-661" y="151970"/>
                    <a:pt x="-652" y="210225"/>
                  </a:cubicBezTo>
                  <a:lnTo>
                    <a:pt x="-652" y="210891"/>
                  </a:lnTo>
                  <a:cubicBezTo>
                    <a:pt x="-547" y="263974"/>
                    <a:pt x="42563" y="306913"/>
                    <a:pt x="95646" y="306808"/>
                  </a:cubicBezTo>
                  <a:lnTo>
                    <a:pt x="181371" y="306808"/>
                  </a:lnTo>
                  <a:lnTo>
                    <a:pt x="181371" y="326715"/>
                  </a:lnTo>
                  <a:lnTo>
                    <a:pt x="147176" y="326715"/>
                  </a:lnTo>
                  <a:cubicBezTo>
                    <a:pt x="145119" y="326677"/>
                    <a:pt x="143128" y="327468"/>
                    <a:pt x="141652" y="328906"/>
                  </a:cubicBezTo>
                  <a:cubicBezTo>
                    <a:pt x="140185" y="330363"/>
                    <a:pt x="139394" y="332364"/>
                    <a:pt x="139461" y="334431"/>
                  </a:cubicBezTo>
                  <a:lnTo>
                    <a:pt x="139461" y="368054"/>
                  </a:lnTo>
                  <a:cubicBezTo>
                    <a:pt x="134765" y="369254"/>
                    <a:pt x="130498" y="371769"/>
                    <a:pt x="127174" y="375293"/>
                  </a:cubicBezTo>
                  <a:cubicBezTo>
                    <a:pt x="115953" y="386389"/>
                    <a:pt x="115858" y="404487"/>
                    <a:pt x="126954" y="415707"/>
                  </a:cubicBezTo>
                  <a:cubicBezTo>
                    <a:pt x="138061" y="426918"/>
                    <a:pt x="156149" y="427014"/>
                    <a:pt x="167369" y="415917"/>
                  </a:cubicBezTo>
                  <a:cubicBezTo>
                    <a:pt x="178590" y="404820"/>
                    <a:pt x="178685" y="386723"/>
                    <a:pt x="167589" y="375512"/>
                  </a:cubicBezTo>
                  <a:cubicBezTo>
                    <a:pt x="167512" y="375436"/>
                    <a:pt x="167446" y="375360"/>
                    <a:pt x="167369" y="375293"/>
                  </a:cubicBezTo>
                  <a:lnTo>
                    <a:pt x="167369" y="375293"/>
                  </a:lnTo>
                  <a:cubicBezTo>
                    <a:pt x="164093" y="371740"/>
                    <a:pt x="159911" y="369140"/>
                    <a:pt x="155272" y="367768"/>
                  </a:cubicBezTo>
                  <a:lnTo>
                    <a:pt x="155272" y="342336"/>
                  </a:lnTo>
                  <a:lnTo>
                    <a:pt x="188991" y="342336"/>
                  </a:lnTo>
                  <a:cubicBezTo>
                    <a:pt x="193506" y="342289"/>
                    <a:pt x="197173" y="338660"/>
                    <a:pt x="197278" y="334145"/>
                  </a:cubicBezTo>
                  <a:lnTo>
                    <a:pt x="197278" y="306522"/>
                  </a:lnTo>
                  <a:lnTo>
                    <a:pt x="218233" y="306522"/>
                  </a:lnTo>
                  <a:lnTo>
                    <a:pt x="218233" y="372340"/>
                  </a:lnTo>
                  <a:cubicBezTo>
                    <a:pt x="203078" y="376760"/>
                    <a:pt x="194382" y="392619"/>
                    <a:pt x="198802" y="407773"/>
                  </a:cubicBezTo>
                  <a:cubicBezTo>
                    <a:pt x="203221" y="422927"/>
                    <a:pt x="219080" y="431624"/>
                    <a:pt x="234235" y="427204"/>
                  </a:cubicBezTo>
                  <a:cubicBezTo>
                    <a:pt x="249389" y="422784"/>
                    <a:pt x="258085" y="406925"/>
                    <a:pt x="253666" y="391771"/>
                  </a:cubicBezTo>
                  <a:cubicBezTo>
                    <a:pt x="250932" y="382399"/>
                    <a:pt x="243607" y="375074"/>
                    <a:pt x="234235" y="372340"/>
                  </a:cubicBezTo>
                  <a:lnTo>
                    <a:pt x="234235" y="306522"/>
                  </a:lnTo>
                  <a:lnTo>
                    <a:pt x="255285" y="306522"/>
                  </a:lnTo>
                  <a:lnTo>
                    <a:pt x="255285" y="334145"/>
                  </a:lnTo>
                  <a:cubicBezTo>
                    <a:pt x="255390" y="338631"/>
                    <a:pt x="258990" y="342232"/>
                    <a:pt x="263476" y="342336"/>
                  </a:cubicBezTo>
                  <a:lnTo>
                    <a:pt x="297195" y="342336"/>
                  </a:lnTo>
                  <a:lnTo>
                    <a:pt x="297195" y="367768"/>
                  </a:lnTo>
                  <a:cubicBezTo>
                    <a:pt x="292557" y="369140"/>
                    <a:pt x="288375" y="371740"/>
                    <a:pt x="285098" y="375293"/>
                  </a:cubicBezTo>
                  <a:lnTo>
                    <a:pt x="285098" y="375293"/>
                  </a:lnTo>
                  <a:cubicBezTo>
                    <a:pt x="274144" y="386418"/>
                    <a:pt x="274144" y="404268"/>
                    <a:pt x="285098" y="415393"/>
                  </a:cubicBezTo>
                  <a:cubicBezTo>
                    <a:pt x="296242" y="426471"/>
                    <a:pt x="314245" y="426471"/>
                    <a:pt x="325389" y="415393"/>
                  </a:cubicBezTo>
                  <a:cubicBezTo>
                    <a:pt x="336343" y="404268"/>
                    <a:pt x="336343" y="386418"/>
                    <a:pt x="325389" y="375293"/>
                  </a:cubicBezTo>
                  <a:cubicBezTo>
                    <a:pt x="322046" y="371788"/>
                    <a:pt x="317788" y="369283"/>
                    <a:pt x="313102" y="368054"/>
                  </a:cubicBezTo>
                  <a:lnTo>
                    <a:pt x="313102" y="334431"/>
                  </a:lnTo>
                  <a:cubicBezTo>
                    <a:pt x="313149" y="332354"/>
                    <a:pt x="312320" y="330344"/>
                    <a:pt x="310816" y="328906"/>
                  </a:cubicBezTo>
                  <a:cubicBezTo>
                    <a:pt x="309358" y="327439"/>
                    <a:pt x="307358" y="326649"/>
                    <a:pt x="305291" y="326715"/>
                  </a:cubicBezTo>
                  <a:lnTo>
                    <a:pt x="271097" y="326715"/>
                  </a:lnTo>
                  <a:lnTo>
                    <a:pt x="271097" y="306808"/>
                  </a:lnTo>
                  <a:lnTo>
                    <a:pt x="356822" y="306808"/>
                  </a:lnTo>
                  <a:cubicBezTo>
                    <a:pt x="409838" y="306865"/>
                    <a:pt x="452910" y="264003"/>
                    <a:pt x="453119" y="210987"/>
                  </a:cubicBezTo>
                  <a:cubicBezTo>
                    <a:pt x="453224" y="210358"/>
                    <a:pt x="453224" y="209710"/>
                    <a:pt x="453119" y="209082"/>
                  </a:cubicBezTo>
                  <a:cubicBezTo>
                    <a:pt x="452672" y="187574"/>
                    <a:pt x="443899" y="167086"/>
                    <a:pt x="428640" y="151932"/>
                  </a:cubicBezTo>
                  <a:close/>
                  <a:moveTo>
                    <a:pt x="156320" y="404344"/>
                  </a:moveTo>
                  <a:cubicBezTo>
                    <a:pt x="151424" y="409269"/>
                    <a:pt x="143471" y="409297"/>
                    <a:pt x="138537" y="404411"/>
                  </a:cubicBezTo>
                  <a:cubicBezTo>
                    <a:pt x="133613" y="399515"/>
                    <a:pt x="133584" y="391552"/>
                    <a:pt x="138471" y="386628"/>
                  </a:cubicBezTo>
                  <a:cubicBezTo>
                    <a:pt x="143366" y="381703"/>
                    <a:pt x="151329" y="381675"/>
                    <a:pt x="156254" y="386561"/>
                  </a:cubicBezTo>
                  <a:cubicBezTo>
                    <a:pt x="156272" y="386590"/>
                    <a:pt x="156301" y="386609"/>
                    <a:pt x="156320" y="386628"/>
                  </a:cubicBezTo>
                  <a:cubicBezTo>
                    <a:pt x="161216" y="391409"/>
                    <a:pt x="161302" y="399248"/>
                    <a:pt x="156530" y="404135"/>
                  </a:cubicBezTo>
                  <a:cubicBezTo>
                    <a:pt x="156463" y="404211"/>
                    <a:pt x="156387" y="404277"/>
                    <a:pt x="156320" y="404344"/>
                  </a:cubicBezTo>
                  <a:close/>
                  <a:moveTo>
                    <a:pt x="239092" y="400058"/>
                  </a:moveTo>
                  <a:cubicBezTo>
                    <a:pt x="239131" y="407002"/>
                    <a:pt x="233530" y="412659"/>
                    <a:pt x="226586" y="412698"/>
                  </a:cubicBezTo>
                  <a:cubicBezTo>
                    <a:pt x="219642" y="412726"/>
                    <a:pt x="213985" y="407125"/>
                    <a:pt x="213947" y="400182"/>
                  </a:cubicBezTo>
                  <a:cubicBezTo>
                    <a:pt x="213928" y="396810"/>
                    <a:pt x="215271" y="393571"/>
                    <a:pt x="217661" y="391200"/>
                  </a:cubicBezTo>
                  <a:cubicBezTo>
                    <a:pt x="221281" y="387637"/>
                    <a:pt x="226681" y="386590"/>
                    <a:pt x="231377" y="388533"/>
                  </a:cubicBezTo>
                  <a:cubicBezTo>
                    <a:pt x="236044" y="390457"/>
                    <a:pt x="239092" y="395010"/>
                    <a:pt x="239092" y="400058"/>
                  </a:cubicBezTo>
                  <a:close/>
                  <a:moveTo>
                    <a:pt x="318245" y="395486"/>
                  </a:moveTo>
                  <a:cubicBezTo>
                    <a:pt x="318236" y="401229"/>
                    <a:pt x="314302" y="406220"/>
                    <a:pt x="308720" y="407583"/>
                  </a:cubicBezTo>
                  <a:cubicBezTo>
                    <a:pt x="303253" y="409011"/>
                    <a:pt x="297500" y="406640"/>
                    <a:pt x="294623" y="401772"/>
                  </a:cubicBezTo>
                  <a:cubicBezTo>
                    <a:pt x="291147" y="395762"/>
                    <a:pt x="293194" y="388075"/>
                    <a:pt x="299205" y="384589"/>
                  </a:cubicBezTo>
                  <a:cubicBezTo>
                    <a:pt x="302595" y="382627"/>
                    <a:pt x="306720" y="382360"/>
                    <a:pt x="310340" y="383865"/>
                  </a:cubicBezTo>
                  <a:cubicBezTo>
                    <a:pt x="315007" y="385847"/>
                    <a:pt x="318036" y="390419"/>
                    <a:pt x="318055" y="395486"/>
                  </a:cubicBezTo>
                  <a:close/>
                  <a:moveTo>
                    <a:pt x="197563" y="290711"/>
                  </a:moveTo>
                  <a:lnTo>
                    <a:pt x="197563" y="262136"/>
                  </a:lnTo>
                  <a:lnTo>
                    <a:pt x="206326" y="265565"/>
                  </a:lnTo>
                  <a:cubicBezTo>
                    <a:pt x="207193" y="265946"/>
                    <a:pt x="208136" y="266136"/>
                    <a:pt x="209089" y="266136"/>
                  </a:cubicBezTo>
                  <a:cubicBezTo>
                    <a:pt x="211423" y="266127"/>
                    <a:pt x="213642" y="265117"/>
                    <a:pt x="215185" y="263374"/>
                  </a:cubicBezTo>
                  <a:lnTo>
                    <a:pt x="218519" y="259374"/>
                  </a:lnTo>
                  <a:lnTo>
                    <a:pt x="218519" y="290901"/>
                  </a:lnTo>
                  <a:close/>
                  <a:moveTo>
                    <a:pt x="167750" y="192127"/>
                  </a:moveTo>
                  <a:cubicBezTo>
                    <a:pt x="166760" y="185812"/>
                    <a:pt x="166760" y="179392"/>
                    <a:pt x="167750" y="173077"/>
                  </a:cubicBezTo>
                  <a:cubicBezTo>
                    <a:pt x="168074" y="170429"/>
                    <a:pt x="167074" y="167800"/>
                    <a:pt x="165083" y="166029"/>
                  </a:cubicBezTo>
                  <a:lnTo>
                    <a:pt x="159844" y="161552"/>
                  </a:lnTo>
                  <a:lnTo>
                    <a:pt x="163941" y="150884"/>
                  </a:lnTo>
                  <a:lnTo>
                    <a:pt x="170894" y="150884"/>
                  </a:lnTo>
                  <a:cubicBezTo>
                    <a:pt x="173666" y="150979"/>
                    <a:pt x="176285" y="149646"/>
                    <a:pt x="177847" y="147360"/>
                  </a:cubicBezTo>
                  <a:cubicBezTo>
                    <a:pt x="181381" y="142140"/>
                    <a:pt x="185762" y="137530"/>
                    <a:pt x="190801" y="133739"/>
                  </a:cubicBezTo>
                  <a:cubicBezTo>
                    <a:pt x="192992" y="132120"/>
                    <a:pt x="194211" y="129500"/>
                    <a:pt x="194039" y="126786"/>
                  </a:cubicBezTo>
                  <a:lnTo>
                    <a:pt x="194039" y="119737"/>
                  </a:lnTo>
                  <a:lnTo>
                    <a:pt x="204517" y="115165"/>
                  </a:lnTo>
                  <a:lnTo>
                    <a:pt x="209470" y="120213"/>
                  </a:lnTo>
                  <a:cubicBezTo>
                    <a:pt x="211289" y="122175"/>
                    <a:pt x="213985" y="123080"/>
                    <a:pt x="216613" y="122595"/>
                  </a:cubicBezTo>
                  <a:cubicBezTo>
                    <a:pt x="222900" y="121452"/>
                    <a:pt x="229330" y="121290"/>
                    <a:pt x="235663" y="122118"/>
                  </a:cubicBezTo>
                  <a:cubicBezTo>
                    <a:pt x="238359" y="122433"/>
                    <a:pt x="241026" y="121404"/>
                    <a:pt x="242807" y="119356"/>
                  </a:cubicBezTo>
                  <a:lnTo>
                    <a:pt x="247284" y="114117"/>
                  </a:lnTo>
                  <a:lnTo>
                    <a:pt x="257952" y="118308"/>
                  </a:lnTo>
                  <a:lnTo>
                    <a:pt x="257952" y="125262"/>
                  </a:lnTo>
                  <a:cubicBezTo>
                    <a:pt x="257857" y="128005"/>
                    <a:pt x="259191" y="130596"/>
                    <a:pt x="261476" y="132120"/>
                  </a:cubicBezTo>
                  <a:cubicBezTo>
                    <a:pt x="266753" y="135625"/>
                    <a:pt x="271392" y="140006"/>
                    <a:pt x="275192" y="145074"/>
                  </a:cubicBezTo>
                  <a:cubicBezTo>
                    <a:pt x="276812" y="147264"/>
                    <a:pt x="279431" y="148484"/>
                    <a:pt x="282146" y="148312"/>
                  </a:cubicBezTo>
                  <a:lnTo>
                    <a:pt x="289194" y="147741"/>
                  </a:lnTo>
                  <a:lnTo>
                    <a:pt x="293861" y="158313"/>
                  </a:lnTo>
                  <a:lnTo>
                    <a:pt x="288718" y="163171"/>
                  </a:lnTo>
                  <a:cubicBezTo>
                    <a:pt x="286775" y="165038"/>
                    <a:pt x="285908" y="167762"/>
                    <a:pt x="286432" y="170410"/>
                  </a:cubicBezTo>
                  <a:cubicBezTo>
                    <a:pt x="287546" y="176697"/>
                    <a:pt x="287708" y="183126"/>
                    <a:pt x="286908" y="189460"/>
                  </a:cubicBezTo>
                  <a:cubicBezTo>
                    <a:pt x="286565" y="192108"/>
                    <a:pt x="287565" y="194746"/>
                    <a:pt x="289575" y="196509"/>
                  </a:cubicBezTo>
                  <a:lnTo>
                    <a:pt x="294814" y="200985"/>
                  </a:lnTo>
                  <a:lnTo>
                    <a:pt x="290718" y="211653"/>
                  </a:lnTo>
                  <a:lnTo>
                    <a:pt x="283669" y="211653"/>
                  </a:lnTo>
                  <a:cubicBezTo>
                    <a:pt x="280926" y="211558"/>
                    <a:pt x="278326" y="212892"/>
                    <a:pt x="276812" y="215178"/>
                  </a:cubicBezTo>
                  <a:cubicBezTo>
                    <a:pt x="273297" y="220454"/>
                    <a:pt x="268877" y="225065"/>
                    <a:pt x="263762" y="228798"/>
                  </a:cubicBezTo>
                  <a:cubicBezTo>
                    <a:pt x="261590" y="230427"/>
                    <a:pt x="260410" y="233046"/>
                    <a:pt x="260619" y="235752"/>
                  </a:cubicBezTo>
                  <a:lnTo>
                    <a:pt x="260619" y="242800"/>
                  </a:lnTo>
                  <a:lnTo>
                    <a:pt x="250046" y="247372"/>
                  </a:lnTo>
                  <a:lnTo>
                    <a:pt x="245188" y="242324"/>
                  </a:lnTo>
                  <a:cubicBezTo>
                    <a:pt x="243312" y="240390"/>
                    <a:pt x="240607" y="239495"/>
                    <a:pt x="237949" y="239943"/>
                  </a:cubicBezTo>
                  <a:cubicBezTo>
                    <a:pt x="231672" y="241124"/>
                    <a:pt x="225243" y="241314"/>
                    <a:pt x="218899" y="240514"/>
                  </a:cubicBezTo>
                  <a:cubicBezTo>
                    <a:pt x="216251" y="240171"/>
                    <a:pt x="213613" y="241171"/>
                    <a:pt x="211851" y="243181"/>
                  </a:cubicBezTo>
                  <a:lnTo>
                    <a:pt x="207375" y="248420"/>
                  </a:lnTo>
                  <a:lnTo>
                    <a:pt x="196611" y="244324"/>
                  </a:lnTo>
                  <a:lnTo>
                    <a:pt x="196611" y="237276"/>
                  </a:lnTo>
                  <a:cubicBezTo>
                    <a:pt x="196630" y="234523"/>
                    <a:pt x="195268" y="231951"/>
                    <a:pt x="192992" y="230418"/>
                  </a:cubicBezTo>
                  <a:cubicBezTo>
                    <a:pt x="187772" y="226884"/>
                    <a:pt x="183161" y="222502"/>
                    <a:pt x="179371" y="217464"/>
                  </a:cubicBezTo>
                  <a:cubicBezTo>
                    <a:pt x="177723" y="215254"/>
                    <a:pt x="175065" y="214035"/>
                    <a:pt x="172322" y="214225"/>
                  </a:cubicBezTo>
                  <a:lnTo>
                    <a:pt x="165369" y="214797"/>
                  </a:lnTo>
                  <a:lnTo>
                    <a:pt x="160702" y="204224"/>
                  </a:lnTo>
                  <a:lnTo>
                    <a:pt x="165845" y="199366"/>
                  </a:lnTo>
                  <a:cubicBezTo>
                    <a:pt x="167741" y="197509"/>
                    <a:pt x="168598" y="194832"/>
                    <a:pt x="168131" y="192222"/>
                  </a:cubicBezTo>
                  <a:close/>
                  <a:moveTo>
                    <a:pt x="234425" y="290711"/>
                  </a:moveTo>
                  <a:lnTo>
                    <a:pt x="234425" y="256421"/>
                  </a:lnTo>
                  <a:lnTo>
                    <a:pt x="235854" y="256421"/>
                  </a:lnTo>
                  <a:lnTo>
                    <a:pt x="241760" y="262517"/>
                  </a:lnTo>
                  <a:cubicBezTo>
                    <a:pt x="243998" y="264927"/>
                    <a:pt x="247513" y="265651"/>
                    <a:pt x="250522" y="264327"/>
                  </a:cubicBezTo>
                  <a:lnTo>
                    <a:pt x="255476" y="262136"/>
                  </a:lnTo>
                  <a:lnTo>
                    <a:pt x="255476" y="290711"/>
                  </a:lnTo>
                  <a:close/>
                  <a:moveTo>
                    <a:pt x="357393" y="290711"/>
                  </a:moveTo>
                  <a:lnTo>
                    <a:pt x="271668" y="290711"/>
                  </a:lnTo>
                  <a:lnTo>
                    <a:pt x="271668" y="254992"/>
                  </a:lnTo>
                  <a:cubicBezTo>
                    <a:pt x="274716" y="253620"/>
                    <a:pt x="276612" y="250515"/>
                    <a:pt x="276431" y="247182"/>
                  </a:cubicBezTo>
                  <a:lnTo>
                    <a:pt x="275954" y="238704"/>
                  </a:lnTo>
                  <a:cubicBezTo>
                    <a:pt x="279888" y="235409"/>
                    <a:pt x="283460" y="231703"/>
                    <a:pt x="286622" y="227655"/>
                  </a:cubicBezTo>
                  <a:lnTo>
                    <a:pt x="295004" y="227655"/>
                  </a:lnTo>
                  <a:cubicBezTo>
                    <a:pt x="298386" y="227770"/>
                    <a:pt x="301472" y="225750"/>
                    <a:pt x="302719" y="222607"/>
                  </a:cubicBezTo>
                  <a:lnTo>
                    <a:pt x="310911" y="201366"/>
                  </a:lnTo>
                  <a:cubicBezTo>
                    <a:pt x="312140" y="198233"/>
                    <a:pt x="311216" y="194661"/>
                    <a:pt x="308625" y="192508"/>
                  </a:cubicBezTo>
                  <a:lnTo>
                    <a:pt x="302338" y="187079"/>
                  </a:lnTo>
                  <a:cubicBezTo>
                    <a:pt x="302815" y="181973"/>
                    <a:pt x="302815" y="176849"/>
                    <a:pt x="302338" y="171744"/>
                  </a:cubicBezTo>
                  <a:lnTo>
                    <a:pt x="308435" y="165838"/>
                  </a:lnTo>
                  <a:cubicBezTo>
                    <a:pt x="310854" y="163524"/>
                    <a:pt x="311568" y="159952"/>
                    <a:pt x="310244" y="156885"/>
                  </a:cubicBezTo>
                  <a:lnTo>
                    <a:pt x="300719" y="136120"/>
                  </a:lnTo>
                  <a:cubicBezTo>
                    <a:pt x="299310" y="133053"/>
                    <a:pt x="296176" y="131167"/>
                    <a:pt x="292813" y="131358"/>
                  </a:cubicBezTo>
                  <a:lnTo>
                    <a:pt x="284336" y="132024"/>
                  </a:lnTo>
                  <a:cubicBezTo>
                    <a:pt x="281050" y="128043"/>
                    <a:pt x="277316" y="124461"/>
                    <a:pt x="273192" y="121356"/>
                  </a:cubicBezTo>
                  <a:lnTo>
                    <a:pt x="273192" y="112974"/>
                  </a:lnTo>
                  <a:cubicBezTo>
                    <a:pt x="273249" y="109603"/>
                    <a:pt x="271201" y="106554"/>
                    <a:pt x="268049" y="105354"/>
                  </a:cubicBezTo>
                  <a:lnTo>
                    <a:pt x="246808" y="97163"/>
                  </a:lnTo>
                  <a:cubicBezTo>
                    <a:pt x="243683" y="95972"/>
                    <a:pt x="240159" y="96848"/>
                    <a:pt x="237949" y="99354"/>
                  </a:cubicBezTo>
                  <a:lnTo>
                    <a:pt x="232425" y="105735"/>
                  </a:lnTo>
                  <a:cubicBezTo>
                    <a:pt x="227329" y="105212"/>
                    <a:pt x="222186" y="105212"/>
                    <a:pt x="217090" y="105735"/>
                  </a:cubicBezTo>
                  <a:lnTo>
                    <a:pt x="211280" y="100401"/>
                  </a:lnTo>
                  <a:cubicBezTo>
                    <a:pt x="208965" y="97982"/>
                    <a:pt x="205393" y="97268"/>
                    <a:pt x="202326" y="98592"/>
                  </a:cubicBezTo>
                  <a:lnTo>
                    <a:pt x="181466" y="108117"/>
                  </a:lnTo>
                  <a:cubicBezTo>
                    <a:pt x="178323" y="109431"/>
                    <a:pt x="176399" y="112631"/>
                    <a:pt x="176704" y="116022"/>
                  </a:cubicBezTo>
                  <a:lnTo>
                    <a:pt x="177275" y="124404"/>
                  </a:lnTo>
                  <a:cubicBezTo>
                    <a:pt x="173351" y="127710"/>
                    <a:pt x="169798" y="131453"/>
                    <a:pt x="166703" y="135549"/>
                  </a:cubicBezTo>
                  <a:lnTo>
                    <a:pt x="158225" y="135549"/>
                  </a:lnTo>
                  <a:cubicBezTo>
                    <a:pt x="154844" y="135463"/>
                    <a:pt x="151787" y="137530"/>
                    <a:pt x="150605" y="140692"/>
                  </a:cubicBezTo>
                  <a:lnTo>
                    <a:pt x="142414" y="161838"/>
                  </a:lnTo>
                  <a:cubicBezTo>
                    <a:pt x="141166" y="164952"/>
                    <a:pt x="142042" y="168524"/>
                    <a:pt x="144605" y="170696"/>
                  </a:cubicBezTo>
                  <a:lnTo>
                    <a:pt x="150986" y="176220"/>
                  </a:lnTo>
                  <a:cubicBezTo>
                    <a:pt x="150462" y="181288"/>
                    <a:pt x="150462" y="186393"/>
                    <a:pt x="150986" y="191460"/>
                  </a:cubicBezTo>
                  <a:lnTo>
                    <a:pt x="144891" y="197366"/>
                  </a:lnTo>
                  <a:cubicBezTo>
                    <a:pt x="142452" y="199661"/>
                    <a:pt x="141728" y="203252"/>
                    <a:pt x="143081" y="206319"/>
                  </a:cubicBezTo>
                  <a:lnTo>
                    <a:pt x="152606" y="227084"/>
                  </a:lnTo>
                  <a:cubicBezTo>
                    <a:pt x="153920" y="230227"/>
                    <a:pt x="157121" y="232151"/>
                    <a:pt x="160511" y="231846"/>
                  </a:cubicBezTo>
                  <a:lnTo>
                    <a:pt x="168893" y="231275"/>
                  </a:lnTo>
                  <a:cubicBezTo>
                    <a:pt x="172227" y="235180"/>
                    <a:pt x="175961" y="238723"/>
                    <a:pt x="180037" y="241848"/>
                  </a:cubicBezTo>
                  <a:lnTo>
                    <a:pt x="180037" y="250230"/>
                  </a:lnTo>
                  <a:cubicBezTo>
                    <a:pt x="180037" y="251954"/>
                    <a:pt x="180609" y="253630"/>
                    <a:pt x="181657" y="254992"/>
                  </a:cubicBezTo>
                  <a:lnTo>
                    <a:pt x="181657" y="290901"/>
                  </a:lnTo>
                  <a:lnTo>
                    <a:pt x="95932" y="290901"/>
                  </a:lnTo>
                  <a:cubicBezTo>
                    <a:pt x="51879" y="291006"/>
                    <a:pt x="15998" y="255516"/>
                    <a:pt x="15636" y="211463"/>
                  </a:cubicBezTo>
                  <a:lnTo>
                    <a:pt x="15636" y="211463"/>
                  </a:lnTo>
                  <a:cubicBezTo>
                    <a:pt x="15674" y="211215"/>
                    <a:pt x="15674" y="210949"/>
                    <a:pt x="15636" y="210701"/>
                  </a:cubicBezTo>
                  <a:lnTo>
                    <a:pt x="15636" y="210701"/>
                  </a:lnTo>
                  <a:cubicBezTo>
                    <a:pt x="15512" y="158399"/>
                    <a:pt x="54574" y="114308"/>
                    <a:pt x="106505" y="108117"/>
                  </a:cubicBezTo>
                  <a:cubicBezTo>
                    <a:pt x="109714" y="107774"/>
                    <a:pt x="112391" y="105507"/>
                    <a:pt x="113267" y="102402"/>
                  </a:cubicBezTo>
                  <a:cubicBezTo>
                    <a:pt x="131345" y="38956"/>
                    <a:pt x="197430" y="2180"/>
                    <a:pt x="260867" y="20258"/>
                  </a:cubicBezTo>
                  <a:cubicBezTo>
                    <a:pt x="312102" y="34860"/>
                    <a:pt x="347468" y="81608"/>
                    <a:pt x="347582" y="134882"/>
                  </a:cubicBezTo>
                  <a:lnTo>
                    <a:pt x="347582" y="136311"/>
                  </a:lnTo>
                  <a:cubicBezTo>
                    <a:pt x="347573" y="138720"/>
                    <a:pt x="348621" y="141016"/>
                    <a:pt x="350440" y="142597"/>
                  </a:cubicBezTo>
                  <a:cubicBezTo>
                    <a:pt x="352297" y="144131"/>
                    <a:pt x="354735" y="144759"/>
                    <a:pt x="357107" y="144312"/>
                  </a:cubicBezTo>
                  <a:cubicBezTo>
                    <a:pt x="393997" y="137263"/>
                    <a:pt x="429621" y="161457"/>
                    <a:pt x="436670" y="198347"/>
                  </a:cubicBezTo>
                  <a:cubicBezTo>
                    <a:pt x="437470" y="202509"/>
                    <a:pt x="437870" y="206748"/>
                    <a:pt x="437879" y="210987"/>
                  </a:cubicBezTo>
                  <a:cubicBezTo>
                    <a:pt x="437784" y="211520"/>
                    <a:pt x="437784" y="212072"/>
                    <a:pt x="437879" y="212606"/>
                  </a:cubicBezTo>
                  <a:cubicBezTo>
                    <a:pt x="436794" y="256135"/>
                    <a:pt x="401132" y="290825"/>
                    <a:pt x="357583" y="290711"/>
                  </a:cubicBezTo>
                  <a:close/>
                </a:path>
              </a:pathLst>
            </a:custGeom>
            <a:grpFill/>
            <a:ln w="9525" cap="flat">
              <a:no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id="{46AA6531-370B-7906-CCCD-BF2CFCD0E224}"/>
                </a:ext>
              </a:extLst>
            </p:cNvPr>
            <p:cNvSpPr/>
            <p:nvPr/>
          </p:nvSpPr>
          <p:spPr>
            <a:xfrm>
              <a:off x="4495376" y="2399342"/>
              <a:ext cx="85535" cy="85534"/>
            </a:xfrm>
            <a:custGeom>
              <a:avLst/>
              <a:gdLst>
                <a:gd name="connsiteX0" fmla="*/ 42211 w 85535"/>
                <a:gd name="connsiteY0" fmla="*/ 85376 h 85534"/>
                <a:gd name="connsiteX1" fmla="*/ 84883 w 85535"/>
                <a:gd name="connsiteY1" fmla="*/ 42514 h 85534"/>
                <a:gd name="connsiteX2" fmla="*/ 42021 w 85535"/>
                <a:gd name="connsiteY2" fmla="*/ -158 h 85534"/>
                <a:gd name="connsiteX3" fmla="*/ -652 w 85535"/>
                <a:gd name="connsiteY3" fmla="*/ 42609 h 85534"/>
                <a:gd name="connsiteX4" fmla="*/ 42211 w 85535"/>
                <a:gd name="connsiteY4" fmla="*/ 85376 h 85534"/>
                <a:gd name="connsiteX5" fmla="*/ 42211 w 85535"/>
                <a:gd name="connsiteY5" fmla="*/ 15748 h 85534"/>
                <a:gd name="connsiteX6" fmla="*/ 69071 w 85535"/>
                <a:gd name="connsiteY6" fmla="*/ 42609 h 85534"/>
                <a:gd name="connsiteX7" fmla="*/ 42211 w 85535"/>
                <a:gd name="connsiteY7" fmla="*/ 69469 h 85534"/>
                <a:gd name="connsiteX8" fmla="*/ 15351 w 85535"/>
                <a:gd name="connsiteY8" fmla="*/ 42609 h 85534"/>
                <a:gd name="connsiteX9" fmla="*/ 42211 w 85535"/>
                <a:gd name="connsiteY9" fmla="*/ 15748 h 85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535" h="85534">
                  <a:moveTo>
                    <a:pt x="42211" y="85376"/>
                  </a:moveTo>
                  <a:cubicBezTo>
                    <a:pt x="65833" y="85319"/>
                    <a:pt x="84940" y="66136"/>
                    <a:pt x="84883" y="42514"/>
                  </a:cubicBezTo>
                  <a:cubicBezTo>
                    <a:pt x="84826" y="18892"/>
                    <a:pt x="65642" y="-206"/>
                    <a:pt x="42021" y="-158"/>
                  </a:cubicBezTo>
                  <a:cubicBezTo>
                    <a:pt x="18437" y="-101"/>
                    <a:pt x="-652" y="19025"/>
                    <a:pt x="-652" y="42609"/>
                  </a:cubicBezTo>
                  <a:cubicBezTo>
                    <a:pt x="-604" y="66240"/>
                    <a:pt x="18580" y="85376"/>
                    <a:pt x="42211" y="85376"/>
                  </a:cubicBezTo>
                  <a:close/>
                  <a:moveTo>
                    <a:pt x="42211" y="15748"/>
                  </a:moveTo>
                  <a:cubicBezTo>
                    <a:pt x="57041" y="15748"/>
                    <a:pt x="69071" y="27778"/>
                    <a:pt x="69071" y="42609"/>
                  </a:cubicBezTo>
                  <a:cubicBezTo>
                    <a:pt x="69071" y="57439"/>
                    <a:pt x="57041" y="69469"/>
                    <a:pt x="42211" y="69469"/>
                  </a:cubicBezTo>
                  <a:cubicBezTo>
                    <a:pt x="27381" y="69469"/>
                    <a:pt x="15351" y="57439"/>
                    <a:pt x="15351" y="42609"/>
                  </a:cubicBezTo>
                  <a:cubicBezTo>
                    <a:pt x="15398" y="27797"/>
                    <a:pt x="27399" y="15796"/>
                    <a:pt x="42211" y="15748"/>
                  </a:cubicBezTo>
                  <a:close/>
                </a:path>
              </a:pathLst>
            </a:custGeom>
            <a:grpFill/>
            <a:ln w="9525" cap="flat">
              <a:noFill/>
              <a:prstDash val="solid"/>
              <a:miter/>
            </a:ln>
          </p:spPr>
          <p:txBody>
            <a:bodyPr rtlCol="0" anchor="ctr"/>
            <a:lstStyle/>
            <a:p>
              <a:endParaRPr lang="en-US"/>
            </a:p>
          </p:txBody>
        </p:sp>
      </p:grpSp>
      <p:grpSp>
        <p:nvGrpSpPr>
          <p:cNvPr id="88" name="Group 87">
            <a:extLst>
              <a:ext uri="{FF2B5EF4-FFF2-40B4-BE49-F238E27FC236}">
                <a16:creationId xmlns:a16="http://schemas.microsoft.com/office/drawing/2014/main" id="{DB2AD926-3716-7C8F-8351-C61FB5D165BB}"/>
              </a:ext>
            </a:extLst>
          </p:cNvPr>
          <p:cNvGrpSpPr/>
          <p:nvPr/>
        </p:nvGrpSpPr>
        <p:grpSpPr>
          <a:xfrm>
            <a:off x="9875322" y="1895113"/>
            <a:ext cx="354914" cy="312275"/>
            <a:chOff x="4865899" y="2285518"/>
            <a:chExt cx="429445" cy="377856"/>
          </a:xfrm>
          <a:solidFill>
            <a:schemeClr val="accent2"/>
          </a:solidFill>
        </p:grpSpPr>
        <p:sp>
          <p:nvSpPr>
            <p:cNvPr id="89" name="Freeform: Shape 88">
              <a:extLst>
                <a:ext uri="{FF2B5EF4-FFF2-40B4-BE49-F238E27FC236}">
                  <a16:creationId xmlns:a16="http://schemas.microsoft.com/office/drawing/2014/main" id="{CEE9B311-9FB7-D262-209E-BC9E923C0315}"/>
                </a:ext>
              </a:extLst>
            </p:cNvPr>
            <p:cNvSpPr/>
            <p:nvPr/>
          </p:nvSpPr>
          <p:spPr>
            <a:xfrm>
              <a:off x="4982675" y="2468213"/>
              <a:ext cx="60276" cy="92101"/>
            </a:xfrm>
            <a:custGeom>
              <a:avLst/>
              <a:gdLst>
                <a:gd name="connsiteX0" fmla="*/ 52117 w 60276"/>
                <a:gd name="connsiteY0" fmla="*/ 91943 h 92101"/>
                <a:gd name="connsiteX1" fmla="*/ 47545 w 60276"/>
                <a:gd name="connsiteY1" fmla="*/ 90228 h 92101"/>
                <a:gd name="connsiteX2" fmla="*/ 1825 w 60276"/>
                <a:gd name="connsiteY2" fmla="*/ 51366 h 92101"/>
                <a:gd name="connsiteX3" fmla="*/ -652 w 60276"/>
                <a:gd name="connsiteY3" fmla="*/ 45937 h 92101"/>
                <a:gd name="connsiteX4" fmla="*/ 1825 w 60276"/>
                <a:gd name="connsiteY4" fmla="*/ 40603 h 92101"/>
                <a:gd name="connsiteX5" fmla="*/ 47545 w 60276"/>
                <a:gd name="connsiteY5" fmla="*/ 1646 h 92101"/>
                <a:gd name="connsiteX6" fmla="*/ 57689 w 60276"/>
                <a:gd name="connsiteY6" fmla="*/ 2265 h 92101"/>
                <a:gd name="connsiteX7" fmla="*/ 57070 w 60276"/>
                <a:gd name="connsiteY7" fmla="*/ 12409 h 92101"/>
                <a:gd name="connsiteX8" fmla="*/ 17731 w 60276"/>
                <a:gd name="connsiteY8" fmla="*/ 45937 h 92101"/>
                <a:gd name="connsiteX9" fmla="*/ 57070 w 60276"/>
                <a:gd name="connsiteY9" fmla="*/ 79465 h 92101"/>
                <a:gd name="connsiteX10" fmla="*/ 58003 w 60276"/>
                <a:gd name="connsiteY10" fmla="*/ 89390 h 92101"/>
                <a:gd name="connsiteX11" fmla="*/ 52498 w 60276"/>
                <a:gd name="connsiteY11" fmla="*/ 91943 h 92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276" h="92101">
                  <a:moveTo>
                    <a:pt x="52117" y="91943"/>
                  </a:moveTo>
                  <a:cubicBezTo>
                    <a:pt x="50440" y="91933"/>
                    <a:pt x="48812" y="91324"/>
                    <a:pt x="47545" y="90228"/>
                  </a:cubicBezTo>
                  <a:lnTo>
                    <a:pt x="1825" y="51366"/>
                  </a:lnTo>
                  <a:cubicBezTo>
                    <a:pt x="272" y="49985"/>
                    <a:pt x="-623" y="48013"/>
                    <a:pt x="-652" y="45937"/>
                  </a:cubicBezTo>
                  <a:cubicBezTo>
                    <a:pt x="-642" y="43879"/>
                    <a:pt x="263" y="41936"/>
                    <a:pt x="1825" y="40603"/>
                  </a:cubicBezTo>
                  <a:lnTo>
                    <a:pt x="47545" y="1646"/>
                  </a:lnTo>
                  <a:cubicBezTo>
                    <a:pt x="50517" y="-983"/>
                    <a:pt x="55060" y="-707"/>
                    <a:pt x="57689" y="2265"/>
                  </a:cubicBezTo>
                  <a:cubicBezTo>
                    <a:pt x="60318" y="5237"/>
                    <a:pt x="60042" y="9780"/>
                    <a:pt x="57070" y="12409"/>
                  </a:cubicBezTo>
                  <a:lnTo>
                    <a:pt x="17731" y="45937"/>
                  </a:lnTo>
                  <a:lnTo>
                    <a:pt x="57070" y="79465"/>
                  </a:lnTo>
                  <a:cubicBezTo>
                    <a:pt x="60070" y="81951"/>
                    <a:pt x="60489" y="86390"/>
                    <a:pt x="58003" y="89390"/>
                  </a:cubicBezTo>
                  <a:cubicBezTo>
                    <a:pt x="56651" y="91028"/>
                    <a:pt x="54622" y="91962"/>
                    <a:pt x="52498" y="91943"/>
                  </a:cubicBezTo>
                  <a:close/>
                </a:path>
              </a:pathLst>
            </a:custGeom>
            <a:grpFill/>
            <a:ln w="9525"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D078A3A4-2682-D091-960F-B53398A57BEA}"/>
                </a:ext>
              </a:extLst>
            </p:cNvPr>
            <p:cNvSpPr/>
            <p:nvPr/>
          </p:nvSpPr>
          <p:spPr>
            <a:xfrm>
              <a:off x="5118520" y="2468213"/>
              <a:ext cx="60275" cy="92101"/>
            </a:xfrm>
            <a:custGeom>
              <a:avLst/>
              <a:gdLst>
                <a:gd name="connsiteX0" fmla="*/ 6474 w 60275"/>
                <a:gd name="connsiteY0" fmla="*/ 91943 h 92101"/>
                <a:gd name="connsiteX1" fmla="*/ -651 w 60275"/>
                <a:gd name="connsiteY1" fmla="*/ 84970 h 92101"/>
                <a:gd name="connsiteX2" fmla="*/ 1902 w 60275"/>
                <a:gd name="connsiteY2" fmla="*/ 79465 h 92101"/>
                <a:gd name="connsiteX3" fmla="*/ 41335 w 60275"/>
                <a:gd name="connsiteY3" fmla="*/ 45937 h 92101"/>
                <a:gd name="connsiteX4" fmla="*/ 1902 w 60275"/>
                <a:gd name="connsiteY4" fmla="*/ 12409 h 92101"/>
                <a:gd name="connsiteX5" fmla="*/ 1282 w 60275"/>
                <a:gd name="connsiteY5" fmla="*/ 2265 h 92101"/>
                <a:gd name="connsiteX6" fmla="*/ 11427 w 60275"/>
                <a:gd name="connsiteY6" fmla="*/ 1646 h 92101"/>
                <a:gd name="connsiteX7" fmla="*/ 57147 w 60275"/>
                <a:gd name="connsiteY7" fmla="*/ 40603 h 92101"/>
                <a:gd name="connsiteX8" fmla="*/ 59623 w 60275"/>
                <a:gd name="connsiteY8" fmla="*/ 45937 h 92101"/>
                <a:gd name="connsiteX9" fmla="*/ 57147 w 60275"/>
                <a:gd name="connsiteY9" fmla="*/ 51366 h 92101"/>
                <a:gd name="connsiteX10" fmla="*/ 11427 w 60275"/>
                <a:gd name="connsiteY10" fmla="*/ 90228 h 92101"/>
                <a:gd name="connsiteX11" fmla="*/ 6855 w 60275"/>
                <a:gd name="connsiteY11" fmla="*/ 91943 h 92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275" h="92101">
                  <a:moveTo>
                    <a:pt x="6474" y="91943"/>
                  </a:moveTo>
                  <a:cubicBezTo>
                    <a:pt x="2578" y="91981"/>
                    <a:pt x="-613" y="88866"/>
                    <a:pt x="-651" y="84970"/>
                  </a:cubicBezTo>
                  <a:cubicBezTo>
                    <a:pt x="-680" y="82846"/>
                    <a:pt x="263" y="80817"/>
                    <a:pt x="1902" y="79465"/>
                  </a:cubicBezTo>
                  <a:lnTo>
                    <a:pt x="41335" y="45937"/>
                  </a:lnTo>
                  <a:lnTo>
                    <a:pt x="1902" y="12409"/>
                  </a:lnTo>
                  <a:cubicBezTo>
                    <a:pt x="-1070" y="9780"/>
                    <a:pt x="-1346" y="5237"/>
                    <a:pt x="1282" y="2265"/>
                  </a:cubicBezTo>
                  <a:cubicBezTo>
                    <a:pt x="3911" y="-707"/>
                    <a:pt x="8455" y="-983"/>
                    <a:pt x="11427" y="1646"/>
                  </a:cubicBezTo>
                  <a:lnTo>
                    <a:pt x="57147" y="40603"/>
                  </a:lnTo>
                  <a:cubicBezTo>
                    <a:pt x="58747" y="41908"/>
                    <a:pt x="59652" y="43870"/>
                    <a:pt x="59623" y="45937"/>
                  </a:cubicBezTo>
                  <a:cubicBezTo>
                    <a:pt x="59633" y="48023"/>
                    <a:pt x="58728" y="50004"/>
                    <a:pt x="57147" y="51366"/>
                  </a:cubicBezTo>
                  <a:lnTo>
                    <a:pt x="11427" y="90228"/>
                  </a:lnTo>
                  <a:cubicBezTo>
                    <a:pt x="10160" y="91324"/>
                    <a:pt x="8531" y="91933"/>
                    <a:pt x="6855" y="91943"/>
                  </a:cubicBezTo>
                  <a:close/>
                </a:path>
              </a:pathLst>
            </a:custGeom>
            <a:grpFill/>
            <a:ln w="9525"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9F505515-3498-6C36-E586-E2266C6DC990}"/>
                </a:ext>
              </a:extLst>
            </p:cNvPr>
            <p:cNvSpPr/>
            <p:nvPr/>
          </p:nvSpPr>
          <p:spPr>
            <a:xfrm>
              <a:off x="5057303" y="2440427"/>
              <a:ext cx="42688" cy="149319"/>
            </a:xfrm>
            <a:custGeom>
              <a:avLst/>
              <a:gdLst>
                <a:gd name="connsiteX0" fmla="*/ 6446 w 42688"/>
                <a:gd name="connsiteY0" fmla="*/ 149066 h 149319"/>
                <a:gd name="connsiteX1" fmla="*/ 4921 w 42688"/>
                <a:gd name="connsiteY1" fmla="*/ 149066 h 149319"/>
                <a:gd name="connsiteX2" fmla="*/ -508 w 42688"/>
                <a:gd name="connsiteY2" fmla="*/ 140684 h 149319"/>
                <a:gd name="connsiteX3" fmla="*/ 28067 w 42688"/>
                <a:gd name="connsiteY3" fmla="*/ 5429 h 149319"/>
                <a:gd name="connsiteX4" fmla="*/ 36449 w 42688"/>
                <a:gd name="connsiteY4" fmla="*/ 0 h 149319"/>
                <a:gd name="connsiteX5" fmla="*/ 41878 w 42688"/>
                <a:gd name="connsiteY5" fmla="*/ 8382 h 149319"/>
                <a:gd name="connsiteX6" fmla="*/ 13303 w 42688"/>
                <a:gd name="connsiteY6" fmla="*/ 143542 h 149319"/>
                <a:gd name="connsiteX7" fmla="*/ 6446 w 42688"/>
                <a:gd name="connsiteY7" fmla="*/ 149161 h 149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688" h="149319">
                  <a:moveTo>
                    <a:pt x="6446" y="149066"/>
                  </a:moveTo>
                  <a:lnTo>
                    <a:pt x="4921" y="149066"/>
                  </a:lnTo>
                  <a:cubicBezTo>
                    <a:pt x="1130" y="148209"/>
                    <a:pt x="-1280" y="144485"/>
                    <a:pt x="-508" y="140684"/>
                  </a:cubicBezTo>
                  <a:lnTo>
                    <a:pt x="28067" y="5429"/>
                  </a:lnTo>
                  <a:cubicBezTo>
                    <a:pt x="28886" y="1619"/>
                    <a:pt x="32639" y="-819"/>
                    <a:pt x="36449" y="0"/>
                  </a:cubicBezTo>
                  <a:cubicBezTo>
                    <a:pt x="40259" y="819"/>
                    <a:pt x="42697" y="4572"/>
                    <a:pt x="41878" y="8382"/>
                  </a:cubicBezTo>
                  <a:lnTo>
                    <a:pt x="13303" y="143542"/>
                  </a:lnTo>
                  <a:cubicBezTo>
                    <a:pt x="12627" y="146799"/>
                    <a:pt x="9770" y="149142"/>
                    <a:pt x="6446" y="149161"/>
                  </a:cubicBezTo>
                  <a:close/>
                </a:path>
              </a:pathLst>
            </a:custGeom>
            <a:grpFill/>
            <a:ln w="9525"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66DCBB10-FEFB-D453-923B-BB9152E00255}"/>
                </a:ext>
              </a:extLst>
            </p:cNvPr>
            <p:cNvSpPr/>
            <p:nvPr/>
          </p:nvSpPr>
          <p:spPr>
            <a:xfrm>
              <a:off x="4865899" y="2285518"/>
              <a:ext cx="428625" cy="377856"/>
            </a:xfrm>
            <a:custGeom>
              <a:avLst/>
              <a:gdLst>
                <a:gd name="connsiteX0" fmla="*/ 380348 w 428625"/>
                <a:gd name="connsiteY0" fmla="*/ 377508 h 377856"/>
                <a:gd name="connsiteX1" fmla="*/ 46973 w 428625"/>
                <a:gd name="connsiteY1" fmla="*/ 377508 h 377856"/>
                <a:gd name="connsiteX2" fmla="*/ -652 w 428625"/>
                <a:gd name="connsiteY2" fmla="*/ 329883 h 377856"/>
                <a:gd name="connsiteX3" fmla="*/ -652 w 428625"/>
                <a:gd name="connsiteY3" fmla="*/ 47467 h 377856"/>
                <a:gd name="connsiteX4" fmla="*/ 46973 w 428625"/>
                <a:gd name="connsiteY4" fmla="*/ -158 h 377856"/>
                <a:gd name="connsiteX5" fmla="*/ 380348 w 428625"/>
                <a:gd name="connsiteY5" fmla="*/ -158 h 377856"/>
                <a:gd name="connsiteX6" fmla="*/ 427973 w 428625"/>
                <a:gd name="connsiteY6" fmla="*/ 47467 h 377856"/>
                <a:gd name="connsiteX7" fmla="*/ 427973 w 428625"/>
                <a:gd name="connsiteY7" fmla="*/ 330073 h 377856"/>
                <a:gd name="connsiteX8" fmla="*/ 380348 w 428625"/>
                <a:gd name="connsiteY8" fmla="*/ 377698 h 377856"/>
                <a:gd name="connsiteX9" fmla="*/ 46973 w 428625"/>
                <a:gd name="connsiteY9" fmla="*/ 14224 h 377856"/>
                <a:gd name="connsiteX10" fmla="*/ 13636 w 428625"/>
                <a:gd name="connsiteY10" fmla="*/ 47467 h 377856"/>
                <a:gd name="connsiteX11" fmla="*/ 13636 w 428625"/>
                <a:gd name="connsiteY11" fmla="*/ 330073 h 377856"/>
                <a:gd name="connsiteX12" fmla="*/ 46973 w 428625"/>
                <a:gd name="connsiteY12" fmla="*/ 363315 h 377856"/>
                <a:gd name="connsiteX13" fmla="*/ 380348 w 428625"/>
                <a:gd name="connsiteY13" fmla="*/ 363315 h 377856"/>
                <a:gd name="connsiteX14" fmla="*/ 413590 w 428625"/>
                <a:gd name="connsiteY14" fmla="*/ 330073 h 377856"/>
                <a:gd name="connsiteX15" fmla="*/ 413590 w 428625"/>
                <a:gd name="connsiteY15" fmla="*/ 47467 h 377856"/>
                <a:gd name="connsiteX16" fmla="*/ 380348 w 428625"/>
                <a:gd name="connsiteY16" fmla="*/ 14224 h 377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8625" h="377856">
                  <a:moveTo>
                    <a:pt x="380348" y="377508"/>
                  </a:moveTo>
                  <a:lnTo>
                    <a:pt x="46973" y="377508"/>
                  </a:lnTo>
                  <a:cubicBezTo>
                    <a:pt x="20675" y="377508"/>
                    <a:pt x="-652" y="356181"/>
                    <a:pt x="-652" y="329883"/>
                  </a:cubicBezTo>
                  <a:lnTo>
                    <a:pt x="-652" y="47467"/>
                  </a:lnTo>
                  <a:cubicBezTo>
                    <a:pt x="-652" y="21168"/>
                    <a:pt x="20675" y="-158"/>
                    <a:pt x="46973" y="-158"/>
                  </a:cubicBezTo>
                  <a:lnTo>
                    <a:pt x="380348" y="-158"/>
                  </a:lnTo>
                  <a:cubicBezTo>
                    <a:pt x="406647" y="-158"/>
                    <a:pt x="427973" y="21168"/>
                    <a:pt x="427973" y="47467"/>
                  </a:cubicBezTo>
                  <a:lnTo>
                    <a:pt x="427973" y="330073"/>
                  </a:lnTo>
                  <a:cubicBezTo>
                    <a:pt x="427973" y="356372"/>
                    <a:pt x="406647" y="377698"/>
                    <a:pt x="380348" y="377698"/>
                  </a:cubicBezTo>
                  <a:close/>
                  <a:moveTo>
                    <a:pt x="46973" y="14224"/>
                  </a:moveTo>
                  <a:cubicBezTo>
                    <a:pt x="28599" y="14224"/>
                    <a:pt x="13683" y="29093"/>
                    <a:pt x="13636" y="47467"/>
                  </a:cubicBezTo>
                  <a:lnTo>
                    <a:pt x="13636" y="330073"/>
                  </a:lnTo>
                  <a:cubicBezTo>
                    <a:pt x="13683" y="348447"/>
                    <a:pt x="28599" y="363315"/>
                    <a:pt x="46973" y="363315"/>
                  </a:cubicBezTo>
                  <a:lnTo>
                    <a:pt x="380348" y="363315"/>
                  </a:lnTo>
                  <a:cubicBezTo>
                    <a:pt x="398703" y="363315"/>
                    <a:pt x="413590" y="348428"/>
                    <a:pt x="413590" y="330073"/>
                  </a:cubicBezTo>
                  <a:lnTo>
                    <a:pt x="413590" y="47467"/>
                  </a:lnTo>
                  <a:cubicBezTo>
                    <a:pt x="413533" y="29131"/>
                    <a:pt x="398684" y="14272"/>
                    <a:pt x="380348" y="14224"/>
                  </a:cubicBezTo>
                  <a:close/>
                </a:path>
              </a:pathLst>
            </a:custGeom>
            <a:grpFill/>
            <a:ln w="9525" cap="flat">
              <a:no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B13DACBE-3188-5CE5-87F6-C086D239746E}"/>
                </a:ext>
              </a:extLst>
            </p:cNvPr>
            <p:cNvSpPr/>
            <p:nvPr/>
          </p:nvSpPr>
          <p:spPr>
            <a:xfrm>
              <a:off x="4867386" y="2384910"/>
              <a:ext cx="427958" cy="14291"/>
            </a:xfrm>
            <a:custGeom>
              <a:avLst/>
              <a:gdLst>
                <a:gd name="connsiteX0" fmla="*/ 419343 w 427958"/>
                <a:gd name="connsiteY0" fmla="*/ 14083 h 14291"/>
                <a:gd name="connsiteX1" fmla="*/ 5672 w 427958"/>
                <a:gd name="connsiteY1" fmla="*/ 14083 h 14291"/>
                <a:gd name="connsiteX2" fmla="*/ -605 w 427958"/>
                <a:gd name="connsiteY2" fmla="*/ 6167 h 14291"/>
                <a:gd name="connsiteX3" fmla="*/ 5672 w 427958"/>
                <a:gd name="connsiteY3" fmla="*/ -110 h 14291"/>
                <a:gd name="connsiteX4" fmla="*/ 419343 w 427958"/>
                <a:gd name="connsiteY4" fmla="*/ -110 h 14291"/>
                <a:gd name="connsiteX5" fmla="*/ 427258 w 427958"/>
                <a:gd name="connsiteY5" fmla="*/ 6167 h 14291"/>
                <a:gd name="connsiteX6" fmla="*/ 420990 w 427958"/>
                <a:gd name="connsiteY6" fmla="*/ 14083 h 14291"/>
                <a:gd name="connsiteX7" fmla="*/ 419343 w 427958"/>
                <a:gd name="connsiteY7" fmla="*/ 14083 h 14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7958" h="14291">
                  <a:moveTo>
                    <a:pt x="419343" y="14083"/>
                  </a:moveTo>
                  <a:lnTo>
                    <a:pt x="5672" y="14083"/>
                  </a:lnTo>
                  <a:cubicBezTo>
                    <a:pt x="1757" y="13625"/>
                    <a:pt x="-1053" y="10082"/>
                    <a:pt x="-605" y="6167"/>
                  </a:cubicBezTo>
                  <a:cubicBezTo>
                    <a:pt x="-214" y="2872"/>
                    <a:pt x="2376" y="271"/>
                    <a:pt x="5672" y="-110"/>
                  </a:cubicBezTo>
                  <a:lnTo>
                    <a:pt x="419343" y="-110"/>
                  </a:lnTo>
                  <a:cubicBezTo>
                    <a:pt x="423258" y="-567"/>
                    <a:pt x="426810" y="2243"/>
                    <a:pt x="427258" y="6167"/>
                  </a:cubicBezTo>
                  <a:cubicBezTo>
                    <a:pt x="427715" y="10082"/>
                    <a:pt x="424905" y="13625"/>
                    <a:pt x="420990" y="14083"/>
                  </a:cubicBezTo>
                  <a:cubicBezTo>
                    <a:pt x="420438" y="14149"/>
                    <a:pt x="419886" y="14149"/>
                    <a:pt x="419343" y="14083"/>
                  </a:cubicBezTo>
                  <a:close/>
                </a:path>
              </a:pathLst>
            </a:custGeom>
            <a:grpFill/>
            <a:ln w="9525"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DE0F0620-47C7-A963-6F9D-317D4D608395}"/>
                </a:ext>
              </a:extLst>
            </p:cNvPr>
            <p:cNvSpPr/>
            <p:nvPr/>
          </p:nvSpPr>
          <p:spPr>
            <a:xfrm>
              <a:off x="4964863" y="2320284"/>
              <a:ext cx="44767" cy="44767"/>
            </a:xfrm>
            <a:custGeom>
              <a:avLst/>
              <a:gdLst>
                <a:gd name="connsiteX0" fmla="*/ 21827 w 44767"/>
                <a:gd name="connsiteY0" fmla="*/ 44609 h 44767"/>
                <a:gd name="connsiteX1" fmla="*/ -652 w 44767"/>
                <a:gd name="connsiteY1" fmla="*/ 22321 h 44767"/>
                <a:gd name="connsiteX2" fmla="*/ 21637 w 44767"/>
                <a:gd name="connsiteY2" fmla="*/ -158 h 44767"/>
                <a:gd name="connsiteX3" fmla="*/ 44116 w 44767"/>
                <a:gd name="connsiteY3" fmla="*/ 22130 h 44767"/>
                <a:gd name="connsiteX4" fmla="*/ 44116 w 44767"/>
                <a:gd name="connsiteY4" fmla="*/ 22226 h 44767"/>
                <a:gd name="connsiteX5" fmla="*/ 21827 w 44767"/>
                <a:gd name="connsiteY5" fmla="*/ 44609 h 44767"/>
                <a:gd name="connsiteX6" fmla="*/ 21827 w 44767"/>
                <a:gd name="connsiteY6" fmla="*/ 14034 h 44767"/>
                <a:gd name="connsiteX7" fmla="*/ 13445 w 44767"/>
                <a:gd name="connsiteY7" fmla="*/ 22226 h 44767"/>
                <a:gd name="connsiteX8" fmla="*/ 21637 w 44767"/>
                <a:gd name="connsiteY8" fmla="*/ 30607 h 44767"/>
                <a:gd name="connsiteX9" fmla="*/ 30019 w 44767"/>
                <a:gd name="connsiteY9" fmla="*/ 22416 h 44767"/>
                <a:gd name="connsiteX10" fmla="*/ 30019 w 44767"/>
                <a:gd name="connsiteY10" fmla="*/ 22226 h 44767"/>
                <a:gd name="connsiteX11" fmla="*/ 21827 w 44767"/>
                <a:gd name="connsiteY11" fmla="*/ 14034 h 44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4767" h="44767">
                  <a:moveTo>
                    <a:pt x="21827" y="44609"/>
                  </a:moveTo>
                  <a:cubicBezTo>
                    <a:pt x="9464" y="44666"/>
                    <a:pt x="-595" y="34684"/>
                    <a:pt x="-652" y="22321"/>
                  </a:cubicBezTo>
                  <a:cubicBezTo>
                    <a:pt x="-699" y="9957"/>
                    <a:pt x="9273" y="-101"/>
                    <a:pt x="21637" y="-158"/>
                  </a:cubicBezTo>
                  <a:cubicBezTo>
                    <a:pt x="34000" y="-206"/>
                    <a:pt x="44058" y="9767"/>
                    <a:pt x="44116" y="22130"/>
                  </a:cubicBezTo>
                  <a:cubicBezTo>
                    <a:pt x="44116" y="22159"/>
                    <a:pt x="44116" y="22197"/>
                    <a:pt x="44116" y="22226"/>
                  </a:cubicBezTo>
                  <a:cubicBezTo>
                    <a:pt x="44116" y="34551"/>
                    <a:pt x="34153" y="44552"/>
                    <a:pt x="21827" y="44609"/>
                  </a:cubicBezTo>
                  <a:close/>
                  <a:moveTo>
                    <a:pt x="21827" y="14034"/>
                  </a:moveTo>
                  <a:cubicBezTo>
                    <a:pt x="17255" y="13986"/>
                    <a:pt x="13502" y="17653"/>
                    <a:pt x="13445" y="22226"/>
                  </a:cubicBezTo>
                  <a:cubicBezTo>
                    <a:pt x="13398" y="26797"/>
                    <a:pt x="17065" y="30550"/>
                    <a:pt x="21637" y="30607"/>
                  </a:cubicBezTo>
                  <a:cubicBezTo>
                    <a:pt x="26218" y="30655"/>
                    <a:pt x="29962" y="26988"/>
                    <a:pt x="30019" y="22416"/>
                  </a:cubicBezTo>
                  <a:cubicBezTo>
                    <a:pt x="30019" y="22349"/>
                    <a:pt x="30019" y="22292"/>
                    <a:pt x="30019" y="22226"/>
                  </a:cubicBezTo>
                  <a:cubicBezTo>
                    <a:pt x="29971" y="17720"/>
                    <a:pt x="26333" y="14082"/>
                    <a:pt x="21827" y="14034"/>
                  </a:cubicBezTo>
                  <a:close/>
                </a:path>
              </a:pathLst>
            </a:custGeom>
            <a:grpFill/>
            <a:ln w="9525"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C9A21A53-CEC8-8ECB-B8DB-19BED3F55E17}"/>
                </a:ext>
              </a:extLst>
            </p:cNvPr>
            <p:cNvSpPr/>
            <p:nvPr/>
          </p:nvSpPr>
          <p:spPr>
            <a:xfrm>
              <a:off x="4896188" y="2320094"/>
              <a:ext cx="44767" cy="44767"/>
            </a:xfrm>
            <a:custGeom>
              <a:avLst/>
              <a:gdLst>
                <a:gd name="connsiteX0" fmla="*/ 21827 w 44767"/>
                <a:gd name="connsiteY0" fmla="*/ 44609 h 44767"/>
                <a:gd name="connsiteX1" fmla="*/ -652 w 44767"/>
                <a:gd name="connsiteY1" fmla="*/ 22321 h 44767"/>
                <a:gd name="connsiteX2" fmla="*/ 21637 w 44767"/>
                <a:gd name="connsiteY2" fmla="*/ -158 h 44767"/>
                <a:gd name="connsiteX3" fmla="*/ 44116 w 44767"/>
                <a:gd name="connsiteY3" fmla="*/ 22130 h 44767"/>
                <a:gd name="connsiteX4" fmla="*/ 44116 w 44767"/>
                <a:gd name="connsiteY4" fmla="*/ 22226 h 44767"/>
                <a:gd name="connsiteX5" fmla="*/ 21827 w 44767"/>
                <a:gd name="connsiteY5" fmla="*/ 44609 h 44767"/>
                <a:gd name="connsiteX6" fmla="*/ 21827 w 44767"/>
                <a:gd name="connsiteY6" fmla="*/ 14034 h 44767"/>
                <a:gd name="connsiteX7" fmla="*/ 13636 w 44767"/>
                <a:gd name="connsiteY7" fmla="*/ 22226 h 44767"/>
                <a:gd name="connsiteX8" fmla="*/ 21827 w 44767"/>
                <a:gd name="connsiteY8" fmla="*/ 30417 h 44767"/>
                <a:gd name="connsiteX9" fmla="*/ 30019 w 44767"/>
                <a:gd name="connsiteY9" fmla="*/ 22226 h 44767"/>
                <a:gd name="connsiteX10" fmla="*/ 21827 w 44767"/>
                <a:gd name="connsiteY10" fmla="*/ 14034 h 44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767" h="44767">
                  <a:moveTo>
                    <a:pt x="21827" y="44609"/>
                  </a:moveTo>
                  <a:cubicBezTo>
                    <a:pt x="9464" y="44666"/>
                    <a:pt x="-595" y="34684"/>
                    <a:pt x="-652" y="22321"/>
                  </a:cubicBezTo>
                  <a:cubicBezTo>
                    <a:pt x="-708" y="9957"/>
                    <a:pt x="9273" y="-101"/>
                    <a:pt x="21637" y="-158"/>
                  </a:cubicBezTo>
                  <a:cubicBezTo>
                    <a:pt x="34000" y="-206"/>
                    <a:pt x="44059" y="9767"/>
                    <a:pt x="44116" y="22130"/>
                  </a:cubicBezTo>
                  <a:cubicBezTo>
                    <a:pt x="44116" y="22159"/>
                    <a:pt x="44116" y="22197"/>
                    <a:pt x="44116" y="22226"/>
                  </a:cubicBezTo>
                  <a:cubicBezTo>
                    <a:pt x="44116" y="34551"/>
                    <a:pt x="34153" y="44552"/>
                    <a:pt x="21827" y="44609"/>
                  </a:cubicBezTo>
                  <a:close/>
                  <a:moveTo>
                    <a:pt x="21827" y="14034"/>
                  </a:moveTo>
                  <a:cubicBezTo>
                    <a:pt x="17303" y="14034"/>
                    <a:pt x="13636" y="17701"/>
                    <a:pt x="13636" y="22226"/>
                  </a:cubicBezTo>
                  <a:cubicBezTo>
                    <a:pt x="13636" y="26750"/>
                    <a:pt x="17303" y="30417"/>
                    <a:pt x="21827" y="30417"/>
                  </a:cubicBezTo>
                  <a:cubicBezTo>
                    <a:pt x="26352" y="30417"/>
                    <a:pt x="30019" y="26750"/>
                    <a:pt x="30019" y="22226"/>
                  </a:cubicBezTo>
                  <a:cubicBezTo>
                    <a:pt x="30019" y="17701"/>
                    <a:pt x="26352" y="14034"/>
                    <a:pt x="21827" y="14034"/>
                  </a:cubicBezTo>
                  <a:close/>
                </a:path>
              </a:pathLst>
            </a:custGeom>
            <a:grpFill/>
            <a:ln w="9525"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DDC18BCA-FDE0-9FB5-CF54-AE479F961B7B}"/>
                </a:ext>
              </a:extLst>
            </p:cNvPr>
            <p:cNvSpPr/>
            <p:nvPr/>
          </p:nvSpPr>
          <p:spPr>
            <a:xfrm>
              <a:off x="5034015" y="2320475"/>
              <a:ext cx="44767" cy="44767"/>
            </a:xfrm>
            <a:custGeom>
              <a:avLst/>
              <a:gdLst>
                <a:gd name="connsiteX0" fmla="*/ 21732 w 44767"/>
                <a:gd name="connsiteY0" fmla="*/ 44609 h 44767"/>
                <a:gd name="connsiteX1" fmla="*/ -652 w 44767"/>
                <a:gd name="connsiteY1" fmla="*/ 22225 h 44767"/>
                <a:gd name="connsiteX2" fmla="*/ 21732 w 44767"/>
                <a:gd name="connsiteY2" fmla="*/ -158 h 44767"/>
                <a:gd name="connsiteX3" fmla="*/ 44115 w 44767"/>
                <a:gd name="connsiteY3" fmla="*/ 22225 h 44767"/>
                <a:gd name="connsiteX4" fmla="*/ 21732 w 44767"/>
                <a:gd name="connsiteY4" fmla="*/ 44609 h 44767"/>
                <a:gd name="connsiteX5" fmla="*/ 21732 w 44767"/>
                <a:gd name="connsiteY5" fmla="*/ 14034 h 44767"/>
                <a:gd name="connsiteX6" fmla="*/ 13350 w 44767"/>
                <a:gd name="connsiteY6" fmla="*/ 22225 h 44767"/>
                <a:gd name="connsiteX7" fmla="*/ 21541 w 44767"/>
                <a:gd name="connsiteY7" fmla="*/ 30607 h 44767"/>
                <a:gd name="connsiteX8" fmla="*/ 29923 w 44767"/>
                <a:gd name="connsiteY8" fmla="*/ 22416 h 44767"/>
                <a:gd name="connsiteX9" fmla="*/ 29923 w 44767"/>
                <a:gd name="connsiteY9" fmla="*/ 22225 h 44767"/>
                <a:gd name="connsiteX10" fmla="*/ 21732 w 44767"/>
                <a:gd name="connsiteY10" fmla="*/ 14034 h 44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767" h="44767">
                  <a:moveTo>
                    <a:pt x="21732" y="44609"/>
                  </a:moveTo>
                  <a:cubicBezTo>
                    <a:pt x="9369" y="44609"/>
                    <a:pt x="-652" y="34589"/>
                    <a:pt x="-652" y="22225"/>
                  </a:cubicBezTo>
                  <a:cubicBezTo>
                    <a:pt x="-652" y="9862"/>
                    <a:pt x="9369" y="-158"/>
                    <a:pt x="21732" y="-158"/>
                  </a:cubicBezTo>
                  <a:cubicBezTo>
                    <a:pt x="34095" y="-158"/>
                    <a:pt x="44115" y="9862"/>
                    <a:pt x="44115" y="22225"/>
                  </a:cubicBezTo>
                  <a:cubicBezTo>
                    <a:pt x="44115" y="34589"/>
                    <a:pt x="34095" y="44609"/>
                    <a:pt x="21732" y="44609"/>
                  </a:cubicBezTo>
                  <a:close/>
                  <a:moveTo>
                    <a:pt x="21732" y="14034"/>
                  </a:moveTo>
                  <a:cubicBezTo>
                    <a:pt x="17160" y="13986"/>
                    <a:pt x="13407" y="17653"/>
                    <a:pt x="13350" y="22225"/>
                  </a:cubicBezTo>
                  <a:cubicBezTo>
                    <a:pt x="13302" y="26797"/>
                    <a:pt x="16969" y="30550"/>
                    <a:pt x="21541" y="30607"/>
                  </a:cubicBezTo>
                  <a:cubicBezTo>
                    <a:pt x="26123" y="30655"/>
                    <a:pt x="29866" y="26988"/>
                    <a:pt x="29923" y="22416"/>
                  </a:cubicBezTo>
                  <a:cubicBezTo>
                    <a:pt x="29923" y="22349"/>
                    <a:pt x="29923" y="22292"/>
                    <a:pt x="29923" y="22225"/>
                  </a:cubicBezTo>
                  <a:cubicBezTo>
                    <a:pt x="29923" y="17701"/>
                    <a:pt x="26256" y="14034"/>
                    <a:pt x="21732" y="14034"/>
                  </a:cubicBezTo>
                  <a:close/>
                </a:path>
              </a:pathLst>
            </a:custGeom>
            <a:grpFill/>
            <a:ln w="9525" cap="flat">
              <a:noFill/>
              <a:prstDash val="solid"/>
              <a:miter/>
            </a:ln>
          </p:spPr>
          <p:txBody>
            <a:bodyPr rtlCol="0" anchor="ctr"/>
            <a:lstStyle/>
            <a:p>
              <a:endParaRPr lang="en-US"/>
            </a:p>
          </p:txBody>
        </p:sp>
      </p:grpSp>
      <p:grpSp>
        <p:nvGrpSpPr>
          <p:cNvPr id="98" name="Group 97">
            <a:extLst>
              <a:ext uri="{FF2B5EF4-FFF2-40B4-BE49-F238E27FC236}">
                <a16:creationId xmlns:a16="http://schemas.microsoft.com/office/drawing/2014/main" id="{105609DD-CE92-B690-3585-4F8D9E808A43}"/>
              </a:ext>
            </a:extLst>
          </p:cNvPr>
          <p:cNvGrpSpPr/>
          <p:nvPr/>
        </p:nvGrpSpPr>
        <p:grpSpPr>
          <a:xfrm>
            <a:off x="5978139" y="1891124"/>
            <a:ext cx="313925" cy="316264"/>
            <a:chOff x="3259210" y="2848174"/>
            <a:chExt cx="417835" cy="420947"/>
          </a:xfrm>
          <a:solidFill>
            <a:schemeClr val="accent2"/>
          </a:solidFill>
        </p:grpSpPr>
        <p:sp>
          <p:nvSpPr>
            <p:cNvPr id="99" name="Freeform: Shape 98">
              <a:extLst>
                <a:ext uri="{FF2B5EF4-FFF2-40B4-BE49-F238E27FC236}">
                  <a16:creationId xmlns:a16="http://schemas.microsoft.com/office/drawing/2014/main" id="{9C125348-64AA-FC71-218D-A8379071F061}"/>
                </a:ext>
              </a:extLst>
            </p:cNvPr>
            <p:cNvSpPr/>
            <p:nvPr/>
          </p:nvSpPr>
          <p:spPr>
            <a:xfrm>
              <a:off x="3358989" y="3077506"/>
              <a:ext cx="66795" cy="116775"/>
            </a:xfrm>
            <a:custGeom>
              <a:avLst/>
              <a:gdLst>
                <a:gd name="connsiteX0" fmla="*/ 33356 w 66795"/>
                <a:gd name="connsiteY0" fmla="*/ 116720 h 116775"/>
                <a:gd name="connsiteX1" fmla="*/ 25009 w 66795"/>
                <a:gd name="connsiteY1" fmla="*/ 108278 h 116775"/>
                <a:gd name="connsiteX2" fmla="*/ 25009 w 66795"/>
                <a:gd name="connsiteY2" fmla="*/ 65783 h 116775"/>
                <a:gd name="connsiteX3" fmla="*/ 22258 w 66795"/>
                <a:gd name="connsiteY3" fmla="*/ 64834 h 116775"/>
                <a:gd name="connsiteX4" fmla="*/ 1864 w 66795"/>
                <a:gd name="connsiteY4" fmla="*/ 22245 h 116775"/>
                <a:gd name="connsiteX5" fmla="*/ 44454 w 66795"/>
                <a:gd name="connsiteY5" fmla="*/ 1851 h 116775"/>
                <a:gd name="connsiteX6" fmla="*/ 64848 w 66795"/>
                <a:gd name="connsiteY6" fmla="*/ 44440 h 116775"/>
                <a:gd name="connsiteX7" fmla="*/ 44454 w 66795"/>
                <a:gd name="connsiteY7" fmla="*/ 64834 h 116775"/>
                <a:gd name="connsiteX8" fmla="*/ 41798 w 66795"/>
                <a:gd name="connsiteY8" fmla="*/ 65783 h 116775"/>
                <a:gd name="connsiteX9" fmla="*/ 41798 w 66795"/>
                <a:gd name="connsiteY9" fmla="*/ 108278 h 116775"/>
                <a:gd name="connsiteX10" fmla="*/ 33356 w 66795"/>
                <a:gd name="connsiteY10" fmla="*/ 116720 h 116775"/>
                <a:gd name="connsiteX11" fmla="*/ 33356 w 66795"/>
                <a:gd name="connsiteY11" fmla="*/ 16838 h 116775"/>
                <a:gd name="connsiteX12" fmla="*/ 16757 w 66795"/>
                <a:gd name="connsiteY12" fmla="*/ 33437 h 116775"/>
                <a:gd name="connsiteX13" fmla="*/ 33356 w 66795"/>
                <a:gd name="connsiteY13" fmla="*/ 50037 h 116775"/>
                <a:gd name="connsiteX14" fmla="*/ 49956 w 66795"/>
                <a:gd name="connsiteY14" fmla="*/ 33437 h 116775"/>
                <a:gd name="connsiteX15" fmla="*/ 33735 w 66795"/>
                <a:gd name="connsiteY15" fmla="*/ 16458 h 116775"/>
                <a:gd name="connsiteX16" fmla="*/ 33356 w 66795"/>
                <a:gd name="connsiteY16" fmla="*/ 16458 h 11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795" h="116775">
                  <a:moveTo>
                    <a:pt x="33356" y="116720"/>
                  </a:moveTo>
                  <a:cubicBezTo>
                    <a:pt x="28727" y="116672"/>
                    <a:pt x="25009" y="112907"/>
                    <a:pt x="25009" y="108278"/>
                  </a:cubicBezTo>
                  <a:lnTo>
                    <a:pt x="25009" y="65783"/>
                  </a:lnTo>
                  <a:lnTo>
                    <a:pt x="22258" y="64834"/>
                  </a:lnTo>
                  <a:cubicBezTo>
                    <a:pt x="4871" y="58707"/>
                    <a:pt x="-4263" y="39641"/>
                    <a:pt x="1864" y="22245"/>
                  </a:cubicBezTo>
                  <a:cubicBezTo>
                    <a:pt x="7992" y="4858"/>
                    <a:pt x="27058" y="-4277"/>
                    <a:pt x="44454" y="1851"/>
                  </a:cubicBezTo>
                  <a:cubicBezTo>
                    <a:pt x="61841" y="7978"/>
                    <a:pt x="70975" y="27054"/>
                    <a:pt x="64848" y="44440"/>
                  </a:cubicBezTo>
                  <a:cubicBezTo>
                    <a:pt x="61490" y="53973"/>
                    <a:pt x="53987" y="61476"/>
                    <a:pt x="44454" y="64834"/>
                  </a:cubicBezTo>
                  <a:lnTo>
                    <a:pt x="41798" y="65783"/>
                  </a:lnTo>
                  <a:lnTo>
                    <a:pt x="41798" y="108278"/>
                  </a:lnTo>
                  <a:cubicBezTo>
                    <a:pt x="41798" y="112945"/>
                    <a:pt x="38023" y="116720"/>
                    <a:pt x="33356" y="116720"/>
                  </a:cubicBezTo>
                  <a:close/>
                  <a:moveTo>
                    <a:pt x="33356" y="16838"/>
                  </a:moveTo>
                  <a:cubicBezTo>
                    <a:pt x="24193" y="16838"/>
                    <a:pt x="16757" y="24274"/>
                    <a:pt x="16757" y="33437"/>
                  </a:cubicBezTo>
                  <a:cubicBezTo>
                    <a:pt x="16757" y="42600"/>
                    <a:pt x="24193" y="50037"/>
                    <a:pt x="33356" y="50037"/>
                  </a:cubicBezTo>
                  <a:cubicBezTo>
                    <a:pt x="42529" y="50037"/>
                    <a:pt x="49956" y="42600"/>
                    <a:pt x="49956" y="33437"/>
                  </a:cubicBezTo>
                  <a:cubicBezTo>
                    <a:pt x="50164" y="24274"/>
                    <a:pt x="42908" y="16676"/>
                    <a:pt x="33735" y="16458"/>
                  </a:cubicBezTo>
                  <a:cubicBezTo>
                    <a:pt x="33612" y="16458"/>
                    <a:pt x="33489" y="16458"/>
                    <a:pt x="33356" y="16458"/>
                  </a:cubicBezTo>
                  <a:close/>
                </a:path>
              </a:pathLst>
            </a:custGeom>
            <a:grpFill/>
            <a:ln w="9485"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id="{D10C45E5-E91E-374C-19DE-112D61AB647A}"/>
                </a:ext>
              </a:extLst>
            </p:cNvPr>
            <p:cNvSpPr/>
            <p:nvPr/>
          </p:nvSpPr>
          <p:spPr>
            <a:xfrm>
              <a:off x="3259210" y="2848174"/>
              <a:ext cx="417835" cy="420947"/>
            </a:xfrm>
            <a:custGeom>
              <a:avLst/>
              <a:gdLst>
                <a:gd name="connsiteX0" fmla="*/ 384405 w 417835"/>
                <a:gd name="connsiteY0" fmla="*/ 420892 h 420947"/>
                <a:gd name="connsiteX1" fmla="*/ 351016 w 417835"/>
                <a:gd name="connsiteY1" fmla="*/ 387503 h 420947"/>
                <a:gd name="connsiteX2" fmla="*/ 353102 w 417835"/>
                <a:gd name="connsiteY2" fmla="*/ 376025 h 420947"/>
                <a:gd name="connsiteX3" fmla="*/ 353956 w 417835"/>
                <a:gd name="connsiteY3" fmla="*/ 373749 h 420947"/>
                <a:gd name="connsiteX4" fmla="*/ 330622 w 417835"/>
                <a:gd name="connsiteY4" fmla="*/ 346051 h 420947"/>
                <a:gd name="connsiteX5" fmla="*/ 266310 w 417835"/>
                <a:gd name="connsiteY5" fmla="*/ 346051 h 420947"/>
                <a:gd name="connsiteX6" fmla="*/ 266310 w 417835"/>
                <a:gd name="connsiteY6" fmla="*/ 362556 h 420947"/>
                <a:gd name="connsiteX7" fmla="*/ 233016 w 417835"/>
                <a:gd name="connsiteY7" fmla="*/ 395945 h 420947"/>
                <a:gd name="connsiteX8" fmla="*/ 33347 w 417835"/>
                <a:gd name="connsiteY8" fmla="*/ 395945 h 420947"/>
                <a:gd name="connsiteX9" fmla="*/ -42 w 417835"/>
                <a:gd name="connsiteY9" fmla="*/ 362556 h 420947"/>
                <a:gd name="connsiteX10" fmla="*/ -42 w 417835"/>
                <a:gd name="connsiteY10" fmla="*/ 212875 h 420947"/>
                <a:gd name="connsiteX11" fmla="*/ 22249 w 417835"/>
                <a:gd name="connsiteY11" fmla="*/ 181478 h 420947"/>
                <a:gd name="connsiteX12" fmla="*/ 25000 w 417835"/>
                <a:gd name="connsiteY12" fmla="*/ 180435 h 420947"/>
                <a:gd name="connsiteX13" fmla="*/ 25000 w 417835"/>
                <a:gd name="connsiteY13" fmla="*/ 111381 h 420947"/>
                <a:gd name="connsiteX14" fmla="*/ 129976 w 417835"/>
                <a:gd name="connsiteY14" fmla="*/ -7 h 420947"/>
                <a:gd name="connsiteX15" fmla="*/ 241363 w 417835"/>
                <a:gd name="connsiteY15" fmla="*/ 104968 h 420947"/>
                <a:gd name="connsiteX16" fmla="*/ 241363 w 417835"/>
                <a:gd name="connsiteY16" fmla="*/ 111381 h 420947"/>
                <a:gd name="connsiteX17" fmla="*/ 241363 w 417835"/>
                <a:gd name="connsiteY17" fmla="*/ 180435 h 420947"/>
                <a:gd name="connsiteX18" fmla="*/ 244114 w 417835"/>
                <a:gd name="connsiteY18" fmla="*/ 181478 h 420947"/>
                <a:gd name="connsiteX19" fmla="*/ 266310 w 417835"/>
                <a:gd name="connsiteY19" fmla="*/ 212875 h 420947"/>
                <a:gd name="connsiteX20" fmla="*/ 266310 w 417835"/>
                <a:gd name="connsiteY20" fmla="*/ 229475 h 420947"/>
                <a:gd name="connsiteX21" fmla="*/ 331096 w 417835"/>
                <a:gd name="connsiteY21" fmla="*/ 229475 h 420947"/>
                <a:gd name="connsiteX22" fmla="*/ 356043 w 417835"/>
                <a:gd name="connsiteY22" fmla="*/ 205666 h 420947"/>
                <a:gd name="connsiteX23" fmla="*/ 354620 w 417835"/>
                <a:gd name="connsiteY23" fmla="*/ 202915 h 420947"/>
                <a:gd name="connsiteX24" fmla="*/ 351016 w 417835"/>
                <a:gd name="connsiteY24" fmla="*/ 187928 h 420947"/>
                <a:gd name="connsiteX25" fmla="*/ 384310 w 417835"/>
                <a:gd name="connsiteY25" fmla="*/ 154445 h 420947"/>
                <a:gd name="connsiteX26" fmla="*/ 417793 w 417835"/>
                <a:gd name="connsiteY26" fmla="*/ 187739 h 420947"/>
                <a:gd name="connsiteX27" fmla="*/ 384500 w 417835"/>
                <a:gd name="connsiteY27" fmla="*/ 221222 h 420947"/>
                <a:gd name="connsiteX28" fmla="*/ 384405 w 417835"/>
                <a:gd name="connsiteY28" fmla="*/ 221222 h 420947"/>
                <a:gd name="connsiteX29" fmla="*/ 370746 w 417835"/>
                <a:gd name="connsiteY29" fmla="*/ 218282 h 420947"/>
                <a:gd name="connsiteX30" fmla="*/ 368185 w 417835"/>
                <a:gd name="connsiteY30" fmla="*/ 217144 h 420947"/>
                <a:gd name="connsiteX31" fmla="*/ 340297 w 417835"/>
                <a:gd name="connsiteY31" fmla="*/ 243893 h 420947"/>
                <a:gd name="connsiteX32" fmla="*/ 334511 w 417835"/>
                <a:gd name="connsiteY32" fmla="*/ 246169 h 420947"/>
                <a:gd name="connsiteX33" fmla="*/ 266310 w 417835"/>
                <a:gd name="connsiteY33" fmla="*/ 246169 h 420947"/>
                <a:gd name="connsiteX34" fmla="*/ 266310 w 417835"/>
                <a:gd name="connsiteY34" fmla="*/ 279368 h 420947"/>
                <a:gd name="connsiteX35" fmla="*/ 351680 w 417835"/>
                <a:gd name="connsiteY35" fmla="*/ 279368 h 420947"/>
                <a:gd name="connsiteX36" fmla="*/ 352723 w 417835"/>
                <a:gd name="connsiteY36" fmla="*/ 276618 h 420947"/>
                <a:gd name="connsiteX37" fmla="*/ 395313 w 417835"/>
                <a:gd name="connsiteY37" fmla="*/ 256224 h 420947"/>
                <a:gd name="connsiteX38" fmla="*/ 415707 w 417835"/>
                <a:gd name="connsiteY38" fmla="*/ 298814 h 420947"/>
                <a:gd name="connsiteX39" fmla="*/ 373117 w 417835"/>
                <a:gd name="connsiteY39" fmla="*/ 319207 h 420947"/>
                <a:gd name="connsiteX40" fmla="*/ 352723 w 417835"/>
                <a:gd name="connsiteY40" fmla="*/ 298814 h 420947"/>
                <a:gd name="connsiteX41" fmla="*/ 351680 w 417835"/>
                <a:gd name="connsiteY41" fmla="*/ 296063 h 420947"/>
                <a:gd name="connsiteX42" fmla="*/ 266310 w 417835"/>
                <a:gd name="connsiteY42" fmla="*/ 296063 h 420947"/>
                <a:gd name="connsiteX43" fmla="*/ 266310 w 417835"/>
                <a:gd name="connsiteY43" fmla="*/ 329262 h 420947"/>
                <a:gd name="connsiteX44" fmla="*/ 334511 w 417835"/>
                <a:gd name="connsiteY44" fmla="*/ 329262 h 420947"/>
                <a:gd name="connsiteX45" fmla="*/ 340866 w 417835"/>
                <a:gd name="connsiteY45" fmla="*/ 332202 h 420947"/>
                <a:gd name="connsiteX46" fmla="*/ 364675 w 417835"/>
                <a:gd name="connsiteY46" fmla="*/ 360659 h 420947"/>
                <a:gd name="connsiteX47" fmla="*/ 367615 w 417835"/>
                <a:gd name="connsiteY47" fmla="*/ 358951 h 420947"/>
                <a:gd name="connsiteX48" fmla="*/ 384405 w 417835"/>
                <a:gd name="connsiteY48" fmla="*/ 354398 h 420947"/>
                <a:gd name="connsiteX49" fmla="*/ 414047 w 417835"/>
                <a:gd name="connsiteY49" fmla="*/ 391155 h 420947"/>
                <a:gd name="connsiteX50" fmla="*/ 384405 w 417835"/>
                <a:gd name="connsiteY50" fmla="*/ 420797 h 420947"/>
                <a:gd name="connsiteX51" fmla="*/ 384405 w 417835"/>
                <a:gd name="connsiteY51" fmla="*/ 370998 h 420947"/>
                <a:gd name="connsiteX52" fmla="*/ 367710 w 417835"/>
                <a:gd name="connsiteY52" fmla="*/ 387503 h 420947"/>
                <a:gd name="connsiteX53" fmla="*/ 384215 w 417835"/>
                <a:gd name="connsiteY53" fmla="*/ 404197 h 420947"/>
                <a:gd name="connsiteX54" fmla="*/ 400909 w 417835"/>
                <a:gd name="connsiteY54" fmla="*/ 387693 h 420947"/>
                <a:gd name="connsiteX55" fmla="*/ 400909 w 417835"/>
                <a:gd name="connsiteY55" fmla="*/ 387503 h 420947"/>
                <a:gd name="connsiteX56" fmla="*/ 384405 w 417835"/>
                <a:gd name="connsiteY56" fmla="*/ 370998 h 420947"/>
                <a:gd name="connsiteX57" fmla="*/ 33442 w 417835"/>
                <a:gd name="connsiteY57" fmla="*/ 196276 h 420947"/>
                <a:gd name="connsiteX58" fmla="*/ 16842 w 417835"/>
                <a:gd name="connsiteY58" fmla="*/ 212875 h 420947"/>
                <a:gd name="connsiteX59" fmla="*/ 16842 w 417835"/>
                <a:gd name="connsiteY59" fmla="*/ 362556 h 420947"/>
                <a:gd name="connsiteX60" fmla="*/ 33442 w 417835"/>
                <a:gd name="connsiteY60" fmla="*/ 379156 h 420947"/>
                <a:gd name="connsiteX61" fmla="*/ 233491 w 417835"/>
                <a:gd name="connsiteY61" fmla="*/ 379156 h 420947"/>
                <a:gd name="connsiteX62" fmla="*/ 249995 w 417835"/>
                <a:gd name="connsiteY62" fmla="*/ 362651 h 420947"/>
                <a:gd name="connsiteX63" fmla="*/ 249995 w 417835"/>
                <a:gd name="connsiteY63" fmla="*/ 362556 h 420947"/>
                <a:gd name="connsiteX64" fmla="*/ 249995 w 417835"/>
                <a:gd name="connsiteY64" fmla="*/ 212875 h 420947"/>
                <a:gd name="connsiteX65" fmla="*/ 233586 w 417835"/>
                <a:gd name="connsiteY65" fmla="*/ 196276 h 420947"/>
                <a:gd name="connsiteX66" fmla="*/ 233491 w 417835"/>
                <a:gd name="connsiteY66" fmla="*/ 196276 h 420947"/>
                <a:gd name="connsiteX67" fmla="*/ 384405 w 417835"/>
                <a:gd name="connsiteY67" fmla="*/ 271116 h 420947"/>
                <a:gd name="connsiteX68" fmla="*/ 367710 w 417835"/>
                <a:gd name="connsiteY68" fmla="*/ 287621 h 420947"/>
                <a:gd name="connsiteX69" fmla="*/ 384215 w 417835"/>
                <a:gd name="connsiteY69" fmla="*/ 304315 h 420947"/>
                <a:gd name="connsiteX70" fmla="*/ 400909 w 417835"/>
                <a:gd name="connsiteY70" fmla="*/ 287810 h 420947"/>
                <a:gd name="connsiteX71" fmla="*/ 400909 w 417835"/>
                <a:gd name="connsiteY71" fmla="*/ 287716 h 420947"/>
                <a:gd name="connsiteX72" fmla="*/ 384405 w 417835"/>
                <a:gd name="connsiteY72" fmla="*/ 271116 h 420947"/>
                <a:gd name="connsiteX73" fmla="*/ 384405 w 417835"/>
                <a:gd name="connsiteY73" fmla="*/ 171329 h 420947"/>
                <a:gd name="connsiteX74" fmla="*/ 367710 w 417835"/>
                <a:gd name="connsiteY74" fmla="*/ 187834 h 420947"/>
                <a:gd name="connsiteX75" fmla="*/ 384215 w 417835"/>
                <a:gd name="connsiteY75" fmla="*/ 204528 h 420947"/>
                <a:gd name="connsiteX76" fmla="*/ 400909 w 417835"/>
                <a:gd name="connsiteY76" fmla="*/ 188023 h 420947"/>
                <a:gd name="connsiteX77" fmla="*/ 400909 w 417835"/>
                <a:gd name="connsiteY77" fmla="*/ 187928 h 420947"/>
                <a:gd name="connsiteX78" fmla="*/ 384405 w 417835"/>
                <a:gd name="connsiteY78" fmla="*/ 171329 h 420947"/>
                <a:gd name="connsiteX79" fmla="*/ 133134 w 417835"/>
                <a:gd name="connsiteY79" fmla="*/ 53140 h 420947"/>
                <a:gd name="connsiteX80" fmla="*/ 191470 w 417835"/>
                <a:gd name="connsiteY80" fmla="*/ 111381 h 420947"/>
                <a:gd name="connsiteX81" fmla="*/ 191470 w 417835"/>
                <a:gd name="connsiteY81" fmla="*/ 179391 h 420947"/>
                <a:gd name="connsiteX82" fmla="*/ 224574 w 417835"/>
                <a:gd name="connsiteY82" fmla="*/ 179391 h 420947"/>
                <a:gd name="connsiteX83" fmla="*/ 224574 w 417835"/>
                <a:gd name="connsiteY83" fmla="*/ 111286 h 420947"/>
                <a:gd name="connsiteX84" fmla="*/ 133134 w 417835"/>
                <a:gd name="connsiteY84" fmla="*/ 19846 h 420947"/>
                <a:gd name="connsiteX85" fmla="*/ 41694 w 417835"/>
                <a:gd name="connsiteY85" fmla="*/ 111286 h 420947"/>
                <a:gd name="connsiteX86" fmla="*/ 41694 w 417835"/>
                <a:gd name="connsiteY86" fmla="*/ 179391 h 420947"/>
                <a:gd name="connsiteX87" fmla="*/ 74893 w 417835"/>
                <a:gd name="connsiteY87" fmla="*/ 179391 h 420947"/>
                <a:gd name="connsiteX88" fmla="*/ 74893 w 417835"/>
                <a:gd name="connsiteY88" fmla="*/ 111286 h 420947"/>
                <a:gd name="connsiteX89" fmla="*/ 133134 w 417835"/>
                <a:gd name="connsiteY89" fmla="*/ 53140 h 420947"/>
                <a:gd name="connsiteX90" fmla="*/ 133134 w 417835"/>
                <a:gd name="connsiteY90" fmla="*/ 69834 h 420947"/>
                <a:gd name="connsiteX91" fmla="*/ 91683 w 417835"/>
                <a:gd name="connsiteY91" fmla="*/ 111381 h 420947"/>
                <a:gd name="connsiteX92" fmla="*/ 91683 w 417835"/>
                <a:gd name="connsiteY92" fmla="*/ 179391 h 420947"/>
                <a:gd name="connsiteX93" fmla="*/ 174681 w 417835"/>
                <a:gd name="connsiteY93" fmla="*/ 179391 h 420947"/>
                <a:gd name="connsiteX94" fmla="*/ 174681 w 417835"/>
                <a:gd name="connsiteY94" fmla="*/ 111286 h 420947"/>
                <a:gd name="connsiteX95" fmla="*/ 133134 w 417835"/>
                <a:gd name="connsiteY95" fmla="*/ 69834 h 42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17835" h="420947">
                  <a:moveTo>
                    <a:pt x="384405" y="420892"/>
                  </a:moveTo>
                  <a:cubicBezTo>
                    <a:pt x="365984" y="420844"/>
                    <a:pt x="351073" y="405924"/>
                    <a:pt x="351016" y="387503"/>
                  </a:cubicBezTo>
                  <a:cubicBezTo>
                    <a:pt x="351044" y="383585"/>
                    <a:pt x="351755" y="379706"/>
                    <a:pt x="353102" y="376025"/>
                  </a:cubicBezTo>
                  <a:lnTo>
                    <a:pt x="353956" y="373749"/>
                  </a:lnTo>
                  <a:lnTo>
                    <a:pt x="330622" y="346051"/>
                  </a:lnTo>
                  <a:lnTo>
                    <a:pt x="266310" y="346051"/>
                  </a:lnTo>
                  <a:lnTo>
                    <a:pt x="266310" y="362556"/>
                  </a:lnTo>
                  <a:cubicBezTo>
                    <a:pt x="266310" y="380958"/>
                    <a:pt x="251418" y="395888"/>
                    <a:pt x="233016" y="395945"/>
                  </a:cubicBezTo>
                  <a:lnTo>
                    <a:pt x="33347" y="395945"/>
                  </a:lnTo>
                  <a:cubicBezTo>
                    <a:pt x="14926" y="395897"/>
                    <a:pt x="6" y="380977"/>
                    <a:pt x="-42" y="362556"/>
                  </a:cubicBezTo>
                  <a:lnTo>
                    <a:pt x="-42" y="212875"/>
                  </a:lnTo>
                  <a:cubicBezTo>
                    <a:pt x="-4" y="198751"/>
                    <a:pt x="8922" y="186174"/>
                    <a:pt x="22249" y="181478"/>
                  </a:cubicBezTo>
                  <a:lnTo>
                    <a:pt x="25000" y="180435"/>
                  </a:lnTo>
                  <a:lnTo>
                    <a:pt x="25000" y="111381"/>
                  </a:lnTo>
                  <a:cubicBezTo>
                    <a:pt x="23226" y="51632"/>
                    <a:pt x="70227" y="1766"/>
                    <a:pt x="129976" y="-7"/>
                  </a:cubicBezTo>
                  <a:cubicBezTo>
                    <a:pt x="189725" y="-1772"/>
                    <a:pt x="239590" y="45229"/>
                    <a:pt x="241363" y="104968"/>
                  </a:cubicBezTo>
                  <a:cubicBezTo>
                    <a:pt x="241430" y="107112"/>
                    <a:pt x="241430" y="109246"/>
                    <a:pt x="241363" y="111381"/>
                  </a:cubicBezTo>
                  <a:lnTo>
                    <a:pt x="241363" y="180435"/>
                  </a:lnTo>
                  <a:lnTo>
                    <a:pt x="244114" y="181478"/>
                  </a:lnTo>
                  <a:cubicBezTo>
                    <a:pt x="257423" y="186183"/>
                    <a:pt x="266310" y="198761"/>
                    <a:pt x="266310" y="212875"/>
                  </a:cubicBezTo>
                  <a:lnTo>
                    <a:pt x="266310" y="229475"/>
                  </a:lnTo>
                  <a:lnTo>
                    <a:pt x="331096" y="229475"/>
                  </a:lnTo>
                  <a:lnTo>
                    <a:pt x="356043" y="205666"/>
                  </a:lnTo>
                  <a:lnTo>
                    <a:pt x="354620" y="202915"/>
                  </a:lnTo>
                  <a:cubicBezTo>
                    <a:pt x="352249" y="198277"/>
                    <a:pt x="351016" y="193136"/>
                    <a:pt x="351016" y="187928"/>
                  </a:cubicBezTo>
                  <a:cubicBezTo>
                    <a:pt x="350959" y="169489"/>
                    <a:pt x="365870" y="154502"/>
                    <a:pt x="384310" y="154445"/>
                  </a:cubicBezTo>
                  <a:cubicBezTo>
                    <a:pt x="402749" y="154388"/>
                    <a:pt x="417737" y="169299"/>
                    <a:pt x="417793" y="187739"/>
                  </a:cubicBezTo>
                  <a:cubicBezTo>
                    <a:pt x="417841" y="206178"/>
                    <a:pt x="402939" y="221166"/>
                    <a:pt x="384500" y="221222"/>
                  </a:cubicBezTo>
                  <a:cubicBezTo>
                    <a:pt x="384471" y="221222"/>
                    <a:pt x="384433" y="221222"/>
                    <a:pt x="384405" y="221222"/>
                  </a:cubicBezTo>
                  <a:cubicBezTo>
                    <a:pt x="379690" y="221251"/>
                    <a:pt x="375023" y="220255"/>
                    <a:pt x="370746" y="218282"/>
                  </a:cubicBezTo>
                  <a:lnTo>
                    <a:pt x="368185" y="217144"/>
                  </a:lnTo>
                  <a:lnTo>
                    <a:pt x="340297" y="243893"/>
                  </a:lnTo>
                  <a:cubicBezTo>
                    <a:pt x="338732" y="245363"/>
                    <a:pt x="336655" y="246179"/>
                    <a:pt x="334511" y="246169"/>
                  </a:cubicBezTo>
                  <a:lnTo>
                    <a:pt x="266310" y="246169"/>
                  </a:lnTo>
                  <a:lnTo>
                    <a:pt x="266310" y="279368"/>
                  </a:lnTo>
                  <a:lnTo>
                    <a:pt x="351680" y="279368"/>
                  </a:lnTo>
                  <a:lnTo>
                    <a:pt x="352723" y="276618"/>
                  </a:lnTo>
                  <a:cubicBezTo>
                    <a:pt x="358851" y="259221"/>
                    <a:pt x="377917" y="250096"/>
                    <a:pt x="395313" y="256224"/>
                  </a:cubicBezTo>
                  <a:cubicBezTo>
                    <a:pt x="412700" y="262351"/>
                    <a:pt x="421834" y="281417"/>
                    <a:pt x="415707" y="298814"/>
                  </a:cubicBezTo>
                  <a:cubicBezTo>
                    <a:pt x="409579" y="316210"/>
                    <a:pt x="390504" y="325335"/>
                    <a:pt x="373117" y="319207"/>
                  </a:cubicBezTo>
                  <a:cubicBezTo>
                    <a:pt x="363584" y="315850"/>
                    <a:pt x="356081" y="308347"/>
                    <a:pt x="352723" y="298814"/>
                  </a:cubicBezTo>
                  <a:lnTo>
                    <a:pt x="351680" y="296063"/>
                  </a:lnTo>
                  <a:lnTo>
                    <a:pt x="266310" y="296063"/>
                  </a:lnTo>
                  <a:lnTo>
                    <a:pt x="266310" y="329262"/>
                  </a:lnTo>
                  <a:lnTo>
                    <a:pt x="334511" y="329262"/>
                  </a:lnTo>
                  <a:cubicBezTo>
                    <a:pt x="336958" y="329252"/>
                    <a:pt x="339292" y="330324"/>
                    <a:pt x="340866" y="332202"/>
                  </a:cubicBezTo>
                  <a:lnTo>
                    <a:pt x="364675" y="360659"/>
                  </a:lnTo>
                  <a:lnTo>
                    <a:pt x="367615" y="358951"/>
                  </a:lnTo>
                  <a:cubicBezTo>
                    <a:pt x="372699" y="355954"/>
                    <a:pt x="378505" y="354380"/>
                    <a:pt x="384405" y="354398"/>
                  </a:cubicBezTo>
                  <a:cubicBezTo>
                    <a:pt x="402740" y="356362"/>
                    <a:pt x="416010" y="372819"/>
                    <a:pt x="414047" y="391155"/>
                  </a:cubicBezTo>
                  <a:cubicBezTo>
                    <a:pt x="412377" y="406777"/>
                    <a:pt x="400027" y="419127"/>
                    <a:pt x="384405" y="420797"/>
                  </a:cubicBezTo>
                  <a:close/>
                  <a:moveTo>
                    <a:pt x="384405" y="370998"/>
                  </a:moveTo>
                  <a:cubicBezTo>
                    <a:pt x="375242" y="370941"/>
                    <a:pt x="367767" y="378340"/>
                    <a:pt x="367710" y="387503"/>
                  </a:cubicBezTo>
                  <a:cubicBezTo>
                    <a:pt x="367663" y="396666"/>
                    <a:pt x="375052" y="404140"/>
                    <a:pt x="384215" y="404197"/>
                  </a:cubicBezTo>
                  <a:cubicBezTo>
                    <a:pt x="393387" y="404245"/>
                    <a:pt x="400853" y="396855"/>
                    <a:pt x="400909" y="387693"/>
                  </a:cubicBezTo>
                  <a:cubicBezTo>
                    <a:pt x="400909" y="387626"/>
                    <a:pt x="400909" y="387569"/>
                    <a:pt x="400909" y="387503"/>
                  </a:cubicBezTo>
                  <a:cubicBezTo>
                    <a:pt x="400909" y="378387"/>
                    <a:pt x="393520" y="370998"/>
                    <a:pt x="384405" y="370998"/>
                  </a:cubicBezTo>
                  <a:close/>
                  <a:moveTo>
                    <a:pt x="33442" y="196276"/>
                  </a:moveTo>
                  <a:cubicBezTo>
                    <a:pt x="24279" y="196276"/>
                    <a:pt x="16842" y="203712"/>
                    <a:pt x="16842" y="212875"/>
                  </a:cubicBezTo>
                  <a:lnTo>
                    <a:pt x="16842" y="362556"/>
                  </a:lnTo>
                  <a:cubicBezTo>
                    <a:pt x="16842" y="371719"/>
                    <a:pt x="24279" y="379156"/>
                    <a:pt x="33442" y="379156"/>
                  </a:cubicBezTo>
                  <a:lnTo>
                    <a:pt x="233491" y="379156"/>
                  </a:lnTo>
                  <a:cubicBezTo>
                    <a:pt x="242606" y="379156"/>
                    <a:pt x="249995" y="371766"/>
                    <a:pt x="249995" y="362651"/>
                  </a:cubicBezTo>
                  <a:cubicBezTo>
                    <a:pt x="249995" y="362622"/>
                    <a:pt x="249995" y="362585"/>
                    <a:pt x="249995" y="362556"/>
                  </a:cubicBezTo>
                  <a:lnTo>
                    <a:pt x="249995" y="212875"/>
                  </a:lnTo>
                  <a:cubicBezTo>
                    <a:pt x="250052" y="203760"/>
                    <a:pt x="242701" y="196332"/>
                    <a:pt x="233586" y="196276"/>
                  </a:cubicBezTo>
                  <a:cubicBezTo>
                    <a:pt x="233557" y="196276"/>
                    <a:pt x="233519" y="196276"/>
                    <a:pt x="233491" y="196276"/>
                  </a:cubicBezTo>
                  <a:close/>
                  <a:moveTo>
                    <a:pt x="384405" y="271116"/>
                  </a:moveTo>
                  <a:cubicBezTo>
                    <a:pt x="375242" y="271059"/>
                    <a:pt x="367767" y="278448"/>
                    <a:pt x="367710" y="287621"/>
                  </a:cubicBezTo>
                  <a:cubicBezTo>
                    <a:pt x="367663" y="296784"/>
                    <a:pt x="375052" y="304258"/>
                    <a:pt x="384215" y="304315"/>
                  </a:cubicBezTo>
                  <a:cubicBezTo>
                    <a:pt x="393378" y="304363"/>
                    <a:pt x="400853" y="296973"/>
                    <a:pt x="400909" y="287810"/>
                  </a:cubicBezTo>
                  <a:cubicBezTo>
                    <a:pt x="400909" y="287782"/>
                    <a:pt x="400909" y="287744"/>
                    <a:pt x="400909" y="287716"/>
                  </a:cubicBezTo>
                  <a:cubicBezTo>
                    <a:pt x="400909" y="278581"/>
                    <a:pt x="393539" y="271163"/>
                    <a:pt x="384405" y="271116"/>
                  </a:cubicBezTo>
                  <a:close/>
                  <a:moveTo>
                    <a:pt x="384405" y="171329"/>
                  </a:moveTo>
                  <a:cubicBezTo>
                    <a:pt x="375242" y="171272"/>
                    <a:pt x="367767" y="178661"/>
                    <a:pt x="367710" y="187834"/>
                  </a:cubicBezTo>
                  <a:cubicBezTo>
                    <a:pt x="367663" y="196997"/>
                    <a:pt x="375052" y="204471"/>
                    <a:pt x="384215" y="204528"/>
                  </a:cubicBezTo>
                  <a:cubicBezTo>
                    <a:pt x="393378" y="204575"/>
                    <a:pt x="400853" y="197186"/>
                    <a:pt x="400909" y="188023"/>
                  </a:cubicBezTo>
                  <a:cubicBezTo>
                    <a:pt x="400909" y="187995"/>
                    <a:pt x="400909" y="187957"/>
                    <a:pt x="400909" y="187928"/>
                  </a:cubicBezTo>
                  <a:cubicBezTo>
                    <a:pt x="400909" y="178794"/>
                    <a:pt x="393539" y="171376"/>
                    <a:pt x="384405" y="171329"/>
                  </a:cubicBezTo>
                  <a:close/>
                  <a:moveTo>
                    <a:pt x="133134" y="53140"/>
                  </a:moveTo>
                  <a:cubicBezTo>
                    <a:pt x="165318" y="53140"/>
                    <a:pt x="191413" y="79196"/>
                    <a:pt x="191470" y="111381"/>
                  </a:cubicBezTo>
                  <a:lnTo>
                    <a:pt x="191470" y="179391"/>
                  </a:lnTo>
                  <a:lnTo>
                    <a:pt x="224574" y="179391"/>
                  </a:lnTo>
                  <a:lnTo>
                    <a:pt x="224574" y="111286"/>
                  </a:lnTo>
                  <a:cubicBezTo>
                    <a:pt x="224574" y="60785"/>
                    <a:pt x="183635" y="19846"/>
                    <a:pt x="133134" y="19846"/>
                  </a:cubicBezTo>
                  <a:cubicBezTo>
                    <a:pt x="82634" y="19846"/>
                    <a:pt x="41694" y="60785"/>
                    <a:pt x="41694" y="111286"/>
                  </a:cubicBezTo>
                  <a:lnTo>
                    <a:pt x="41694" y="179391"/>
                  </a:lnTo>
                  <a:lnTo>
                    <a:pt x="74893" y="179391"/>
                  </a:lnTo>
                  <a:lnTo>
                    <a:pt x="74893" y="111286"/>
                  </a:lnTo>
                  <a:cubicBezTo>
                    <a:pt x="74950" y="79158"/>
                    <a:pt x="101007" y="53140"/>
                    <a:pt x="133134" y="53140"/>
                  </a:cubicBezTo>
                  <a:close/>
                  <a:moveTo>
                    <a:pt x="133134" y="69834"/>
                  </a:moveTo>
                  <a:cubicBezTo>
                    <a:pt x="110227" y="69891"/>
                    <a:pt x="91683" y="88473"/>
                    <a:pt x="91683" y="111381"/>
                  </a:cubicBezTo>
                  <a:lnTo>
                    <a:pt x="91683" y="179391"/>
                  </a:lnTo>
                  <a:lnTo>
                    <a:pt x="174681" y="179391"/>
                  </a:lnTo>
                  <a:lnTo>
                    <a:pt x="174681" y="111286"/>
                  </a:lnTo>
                  <a:cubicBezTo>
                    <a:pt x="174576" y="88397"/>
                    <a:pt x="156023" y="69882"/>
                    <a:pt x="133134" y="69834"/>
                  </a:cubicBezTo>
                  <a:close/>
                </a:path>
              </a:pathLst>
            </a:custGeom>
            <a:grpFill/>
            <a:ln w="9485" cap="flat">
              <a:noFill/>
              <a:prstDash val="solid"/>
              <a:miter/>
            </a:ln>
          </p:spPr>
          <p:txBody>
            <a:bodyPr rtlCol="0" anchor="ctr"/>
            <a:lstStyle/>
            <a:p>
              <a:endParaRPr lang="en-US"/>
            </a:p>
          </p:txBody>
        </p:sp>
      </p:grpSp>
      <p:grpSp>
        <p:nvGrpSpPr>
          <p:cNvPr id="101" name="Group 100">
            <a:extLst>
              <a:ext uri="{FF2B5EF4-FFF2-40B4-BE49-F238E27FC236}">
                <a16:creationId xmlns:a16="http://schemas.microsoft.com/office/drawing/2014/main" id="{3D0FFAD9-DC77-AD00-B634-B1F473143E9E}"/>
              </a:ext>
            </a:extLst>
          </p:cNvPr>
          <p:cNvGrpSpPr/>
          <p:nvPr/>
        </p:nvGrpSpPr>
        <p:grpSpPr>
          <a:xfrm>
            <a:off x="730146" y="3088193"/>
            <a:ext cx="366595" cy="366595"/>
            <a:chOff x="914886" y="1212859"/>
            <a:chExt cx="286251" cy="286251"/>
          </a:xfrm>
          <a:solidFill>
            <a:schemeClr val="accent2"/>
          </a:solidFill>
        </p:grpSpPr>
        <p:sp>
          <p:nvSpPr>
            <p:cNvPr id="102" name="Freeform: Shape 101">
              <a:extLst>
                <a:ext uri="{FF2B5EF4-FFF2-40B4-BE49-F238E27FC236}">
                  <a16:creationId xmlns:a16="http://schemas.microsoft.com/office/drawing/2014/main" id="{09ECF48D-8D9C-0251-3629-EC887FCE63EE}"/>
                </a:ext>
              </a:extLst>
            </p:cNvPr>
            <p:cNvSpPr/>
            <p:nvPr/>
          </p:nvSpPr>
          <p:spPr>
            <a:xfrm>
              <a:off x="914886" y="1212859"/>
              <a:ext cx="286251" cy="286251"/>
            </a:xfrm>
            <a:custGeom>
              <a:avLst/>
              <a:gdLst>
                <a:gd name="connsiteX0" fmla="*/ 141582 w 286251"/>
                <a:gd name="connsiteY0" fmla="*/ 286091 h 286251"/>
                <a:gd name="connsiteX1" fmla="*/ -1024 w 286251"/>
                <a:gd name="connsiteY1" fmla="*/ 142446 h 286251"/>
                <a:gd name="connsiteX2" fmla="*/ 142623 w 286251"/>
                <a:gd name="connsiteY2" fmla="*/ -159 h 286251"/>
                <a:gd name="connsiteX3" fmla="*/ 285227 w 286251"/>
                <a:gd name="connsiteY3" fmla="*/ 142966 h 286251"/>
                <a:gd name="connsiteX4" fmla="*/ 141582 w 286251"/>
                <a:gd name="connsiteY4" fmla="*/ 286091 h 286251"/>
                <a:gd name="connsiteX5" fmla="*/ 141582 w 286251"/>
                <a:gd name="connsiteY5" fmla="*/ 10965 h 286251"/>
                <a:gd name="connsiteX6" fmla="*/ 10037 w 286251"/>
                <a:gd name="connsiteY6" fmla="*/ 143552 h 286251"/>
                <a:gd name="connsiteX7" fmla="*/ 142623 w 286251"/>
                <a:gd name="connsiteY7" fmla="*/ 275097 h 286251"/>
                <a:gd name="connsiteX8" fmla="*/ 274168 w 286251"/>
                <a:gd name="connsiteY8" fmla="*/ 143031 h 286251"/>
                <a:gd name="connsiteX9" fmla="*/ 141582 w 286251"/>
                <a:gd name="connsiteY9" fmla="*/ 10965 h 286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6251" h="286251">
                  <a:moveTo>
                    <a:pt x="141582" y="286091"/>
                  </a:moveTo>
                  <a:cubicBezTo>
                    <a:pt x="62537" y="285805"/>
                    <a:pt x="-1283" y="221490"/>
                    <a:pt x="-1024" y="142446"/>
                  </a:cubicBezTo>
                  <a:cubicBezTo>
                    <a:pt x="-763" y="63401"/>
                    <a:pt x="63578" y="-446"/>
                    <a:pt x="142623" y="-159"/>
                  </a:cubicBezTo>
                  <a:cubicBezTo>
                    <a:pt x="221472" y="127"/>
                    <a:pt x="285227" y="64123"/>
                    <a:pt x="285227" y="142966"/>
                  </a:cubicBezTo>
                  <a:cubicBezTo>
                    <a:pt x="285033" y="222140"/>
                    <a:pt x="220756" y="286202"/>
                    <a:pt x="141582" y="286091"/>
                  </a:cubicBezTo>
                  <a:close/>
                  <a:moveTo>
                    <a:pt x="141582" y="10965"/>
                  </a:moveTo>
                  <a:cubicBezTo>
                    <a:pt x="68653" y="11252"/>
                    <a:pt x="9776" y="70616"/>
                    <a:pt x="10037" y="143552"/>
                  </a:cubicBezTo>
                  <a:cubicBezTo>
                    <a:pt x="10296" y="216487"/>
                    <a:pt x="69693" y="275383"/>
                    <a:pt x="142623" y="275097"/>
                  </a:cubicBezTo>
                  <a:cubicBezTo>
                    <a:pt x="215356" y="274810"/>
                    <a:pt x="274168" y="215765"/>
                    <a:pt x="274168" y="143031"/>
                  </a:cubicBezTo>
                  <a:cubicBezTo>
                    <a:pt x="273973" y="69979"/>
                    <a:pt x="214641" y="10894"/>
                    <a:pt x="141582" y="10965"/>
                  </a:cubicBezTo>
                  <a:close/>
                </a:path>
              </a:pathLst>
            </a:custGeom>
            <a:grpFill/>
            <a:ln w="6477"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id="{DABBFB4D-7D1F-7DF9-5070-B9A35C5D3331}"/>
                </a:ext>
              </a:extLst>
            </p:cNvPr>
            <p:cNvSpPr/>
            <p:nvPr/>
          </p:nvSpPr>
          <p:spPr>
            <a:xfrm>
              <a:off x="939193" y="1214016"/>
              <a:ext cx="151687" cy="147576"/>
            </a:xfrm>
            <a:custGeom>
              <a:avLst/>
              <a:gdLst>
                <a:gd name="connsiteX0" fmla="*/ 82859 w 151687"/>
                <a:gd name="connsiteY0" fmla="*/ 147404 h 147576"/>
                <a:gd name="connsiteX1" fmla="*/ 79802 w 151687"/>
                <a:gd name="connsiteY1" fmla="*/ 146493 h 147576"/>
                <a:gd name="connsiteX2" fmla="*/ 40768 w 151687"/>
                <a:gd name="connsiteY2" fmla="*/ 120470 h 147576"/>
                <a:gd name="connsiteX3" fmla="*/ 33221 w 151687"/>
                <a:gd name="connsiteY3" fmla="*/ 91325 h 147576"/>
                <a:gd name="connsiteX4" fmla="*/ 33742 w 151687"/>
                <a:gd name="connsiteY4" fmla="*/ 80395 h 147576"/>
                <a:gd name="connsiteX5" fmla="*/ 25349 w 151687"/>
                <a:gd name="connsiteY5" fmla="*/ 73239 h 147576"/>
                <a:gd name="connsiteX6" fmla="*/ 3230 w 151687"/>
                <a:gd name="connsiteY6" fmla="*/ 67904 h 147576"/>
                <a:gd name="connsiteX7" fmla="*/ -869 w 151687"/>
                <a:gd name="connsiteY7" fmla="*/ 61203 h 147576"/>
                <a:gd name="connsiteX8" fmla="*/ 5832 w 151687"/>
                <a:gd name="connsiteY8" fmla="*/ 57105 h 147576"/>
                <a:gd name="connsiteX9" fmla="*/ 27952 w 151687"/>
                <a:gd name="connsiteY9" fmla="*/ 62504 h 147576"/>
                <a:gd name="connsiteX10" fmla="*/ 45192 w 151687"/>
                <a:gd name="connsiteY10" fmla="*/ 90915 h 147576"/>
                <a:gd name="connsiteX11" fmla="*/ 42914 w 151687"/>
                <a:gd name="connsiteY11" fmla="*/ 96659 h 147576"/>
                <a:gd name="connsiteX12" fmla="*/ 46883 w 151687"/>
                <a:gd name="connsiteY12" fmla="*/ 111297 h 147576"/>
                <a:gd name="connsiteX13" fmla="*/ 70239 w 151687"/>
                <a:gd name="connsiteY13" fmla="*/ 126781 h 147576"/>
                <a:gd name="connsiteX14" fmla="*/ 88715 w 151687"/>
                <a:gd name="connsiteY14" fmla="*/ 89959 h 147576"/>
                <a:gd name="connsiteX15" fmla="*/ 94570 w 151687"/>
                <a:gd name="connsiteY15" fmla="*/ 79094 h 147576"/>
                <a:gd name="connsiteX16" fmla="*/ 94570 w 151687"/>
                <a:gd name="connsiteY16" fmla="*/ 73304 h 147576"/>
                <a:gd name="connsiteX17" fmla="*/ 117210 w 151687"/>
                <a:gd name="connsiteY17" fmla="*/ 50664 h 147576"/>
                <a:gd name="connsiteX18" fmla="*/ 117275 w 151687"/>
                <a:gd name="connsiteY18" fmla="*/ 50664 h 147576"/>
                <a:gd name="connsiteX19" fmla="*/ 127619 w 151687"/>
                <a:gd name="connsiteY19" fmla="*/ 50664 h 147576"/>
                <a:gd name="connsiteX20" fmla="*/ 139264 w 151687"/>
                <a:gd name="connsiteY20" fmla="*/ 39038 h 147576"/>
                <a:gd name="connsiteX21" fmla="*/ 138679 w 151687"/>
                <a:gd name="connsiteY21" fmla="*/ 35311 h 147576"/>
                <a:gd name="connsiteX22" fmla="*/ 129245 w 151687"/>
                <a:gd name="connsiteY22" fmla="*/ 7076 h 147576"/>
                <a:gd name="connsiteX23" fmla="*/ 132954 w 151687"/>
                <a:gd name="connsiteY23" fmla="*/ 82 h 147576"/>
                <a:gd name="connsiteX24" fmla="*/ 139980 w 151687"/>
                <a:gd name="connsiteY24" fmla="*/ 3823 h 147576"/>
                <a:gd name="connsiteX25" fmla="*/ 149413 w 151687"/>
                <a:gd name="connsiteY25" fmla="*/ 32058 h 147576"/>
                <a:gd name="connsiteX26" fmla="*/ 146420 w 151687"/>
                <a:gd name="connsiteY26" fmla="*/ 52486 h 147576"/>
                <a:gd name="connsiteX27" fmla="*/ 127879 w 151687"/>
                <a:gd name="connsiteY27" fmla="*/ 61984 h 147576"/>
                <a:gd name="connsiteX28" fmla="*/ 117535 w 151687"/>
                <a:gd name="connsiteY28" fmla="*/ 61984 h 147576"/>
                <a:gd name="connsiteX29" fmla="*/ 105890 w 151687"/>
                <a:gd name="connsiteY29" fmla="*/ 73564 h 147576"/>
                <a:gd name="connsiteX30" fmla="*/ 105890 w 151687"/>
                <a:gd name="connsiteY30" fmla="*/ 79354 h 147576"/>
                <a:gd name="connsiteX31" fmla="*/ 93985 w 151687"/>
                <a:gd name="connsiteY31" fmla="*/ 100042 h 147576"/>
                <a:gd name="connsiteX32" fmla="*/ 83055 w 151687"/>
                <a:gd name="connsiteY32" fmla="*/ 129442 h 147576"/>
                <a:gd name="connsiteX33" fmla="*/ 83120 w 151687"/>
                <a:gd name="connsiteY33" fmla="*/ 129643 h 147576"/>
                <a:gd name="connsiteX34" fmla="*/ 88064 w 151687"/>
                <a:gd name="connsiteY34" fmla="*/ 139597 h 147576"/>
                <a:gd name="connsiteX35" fmla="*/ 86828 w 151687"/>
                <a:gd name="connsiteY35" fmla="*/ 146103 h 147576"/>
                <a:gd name="connsiteX36" fmla="*/ 82859 w 151687"/>
                <a:gd name="connsiteY36" fmla="*/ 147404 h 147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51687" h="147576">
                  <a:moveTo>
                    <a:pt x="82859" y="147404"/>
                  </a:moveTo>
                  <a:cubicBezTo>
                    <a:pt x="81754" y="147384"/>
                    <a:pt x="80713" y="147066"/>
                    <a:pt x="79802" y="146493"/>
                  </a:cubicBezTo>
                  <a:lnTo>
                    <a:pt x="40768" y="120470"/>
                  </a:lnTo>
                  <a:cubicBezTo>
                    <a:pt x="31139" y="114153"/>
                    <a:pt x="27821" y="101532"/>
                    <a:pt x="33221" y="91325"/>
                  </a:cubicBezTo>
                  <a:cubicBezTo>
                    <a:pt x="35108" y="87968"/>
                    <a:pt x="35303" y="83915"/>
                    <a:pt x="33742" y="80395"/>
                  </a:cubicBezTo>
                  <a:cubicBezTo>
                    <a:pt x="32180" y="76837"/>
                    <a:pt x="29122" y="74195"/>
                    <a:pt x="25349" y="73239"/>
                  </a:cubicBezTo>
                  <a:lnTo>
                    <a:pt x="3230" y="67904"/>
                  </a:lnTo>
                  <a:cubicBezTo>
                    <a:pt x="237" y="67189"/>
                    <a:pt x="-1585" y="64183"/>
                    <a:pt x="-869" y="61203"/>
                  </a:cubicBezTo>
                  <a:cubicBezTo>
                    <a:pt x="-153" y="58224"/>
                    <a:pt x="2840" y="56389"/>
                    <a:pt x="5832" y="57105"/>
                  </a:cubicBezTo>
                  <a:lnTo>
                    <a:pt x="27952" y="62504"/>
                  </a:lnTo>
                  <a:cubicBezTo>
                    <a:pt x="40572" y="65595"/>
                    <a:pt x="48249" y="78313"/>
                    <a:pt x="45192" y="90915"/>
                  </a:cubicBezTo>
                  <a:cubicBezTo>
                    <a:pt x="44671" y="92919"/>
                    <a:pt x="43890" y="94851"/>
                    <a:pt x="42914" y="96659"/>
                  </a:cubicBezTo>
                  <a:cubicBezTo>
                    <a:pt x="40313" y="101831"/>
                    <a:pt x="42003" y="108155"/>
                    <a:pt x="46883" y="111297"/>
                  </a:cubicBezTo>
                  <a:lnTo>
                    <a:pt x="70239" y="126781"/>
                  </a:lnTo>
                  <a:cubicBezTo>
                    <a:pt x="67245" y="111727"/>
                    <a:pt x="74857" y="96568"/>
                    <a:pt x="88715" y="89959"/>
                  </a:cubicBezTo>
                  <a:cubicBezTo>
                    <a:pt x="92488" y="87668"/>
                    <a:pt x="94765" y="83511"/>
                    <a:pt x="94570" y="79094"/>
                  </a:cubicBezTo>
                  <a:lnTo>
                    <a:pt x="94570" y="73304"/>
                  </a:lnTo>
                  <a:cubicBezTo>
                    <a:pt x="94570" y="60800"/>
                    <a:pt x="104718" y="50664"/>
                    <a:pt x="117210" y="50664"/>
                  </a:cubicBezTo>
                  <a:cubicBezTo>
                    <a:pt x="117210" y="50664"/>
                    <a:pt x="117275" y="50664"/>
                    <a:pt x="117275" y="50664"/>
                  </a:cubicBezTo>
                  <a:lnTo>
                    <a:pt x="127619" y="50664"/>
                  </a:lnTo>
                  <a:cubicBezTo>
                    <a:pt x="134059" y="50677"/>
                    <a:pt x="139264" y="45472"/>
                    <a:pt x="139264" y="39038"/>
                  </a:cubicBezTo>
                  <a:cubicBezTo>
                    <a:pt x="139264" y="37770"/>
                    <a:pt x="139069" y="36514"/>
                    <a:pt x="138679" y="35311"/>
                  </a:cubicBezTo>
                  <a:lnTo>
                    <a:pt x="129245" y="7076"/>
                  </a:lnTo>
                  <a:cubicBezTo>
                    <a:pt x="128334" y="4109"/>
                    <a:pt x="130026" y="980"/>
                    <a:pt x="132954" y="82"/>
                  </a:cubicBezTo>
                  <a:cubicBezTo>
                    <a:pt x="135946" y="-815"/>
                    <a:pt x="139069" y="857"/>
                    <a:pt x="139980" y="3823"/>
                  </a:cubicBezTo>
                  <a:lnTo>
                    <a:pt x="149413" y="32058"/>
                  </a:lnTo>
                  <a:cubicBezTo>
                    <a:pt x="151820" y="38947"/>
                    <a:pt x="150714" y="46579"/>
                    <a:pt x="146420" y="52486"/>
                  </a:cubicBezTo>
                  <a:cubicBezTo>
                    <a:pt x="142191" y="58490"/>
                    <a:pt x="135231" y="62043"/>
                    <a:pt x="127879" y="61984"/>
                  </a:cubicBezTo>
                  <a:lnTo>
                    <a:pt x="117535" y="61984"/>
                  </a:lnTo>
                  <a:cubicBezTo>
                    <a:pt x="111159" y="61984"/>
                    <a:pt x="105955" y="67156"/>
                    <a:pt x="105890" y="73564"/>
                  </a:cubicBezTo>
                  <a:lnTo>
                    <a:pt x="105890" y="79354"/>
                  </a:lnTo>
                  <a:cubicBezTo>
                    <a:pt x="106085" y="87922"/>
                    <a:pt x="101466" y="95892"/>
                    <a:pt x="93985" y="100042"/>
                  </a:cubicBezTo>
                  <a:cubicBezTo>
                    <a:pt x="82859" y="105136"/>
                    <a:pt x="77915" y="118297"/>
                    <a:pt x="83055" y="129442"/>
                  </a:cubicBezTo>
                  <a:cubicBezTo>
                    <a:pt x="83055" y="129507"/>
                    <a:pt x="83120" y="129578"/>
                    <a:pt x="83120" y="129643"/>
                  </a:cubicBezTo>
                  <a:lnTo>
                    <a:pt x="88064" y="139597"/>
                  </a:lnTo>
                  <a:cubicBezTo>
                    <a:pt x="89170" y="141796"/>
                    <a:pt x="88650" y="144457"/>
                    <a:pt x="86828" y="146103"/>
                  </a:cubicBezTo>
                  <a:cubicBezTo>
                    <a:pt x="85722" y="147033"/>
                    <a:pt x="84290" y="147501"/>
                    <a:pt x="82859" y="147404"/>
                  </a:cubicBezTo>
                  <a:close/>
                </a:path>
              </a:pathLst>
            </a:custGeom>
            <a:grpFill/>
            <a:ln w="6477"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id="{522B4D65-F720-B1A4-0541-1908B63E6238}"/>
                </a:ext>
              </a:extLst>
            </p:cNvPr>
            <p:cNvSpPr/>
            <p:nvPr/>
          </p:nvSpPr>
          <p:spPr>
            <a:xfrm>
              <a:off x="1017125" y="1350260"/>
              <a:ext cx="96642" cy="148850"/>
            </a:xfrm>
            <a:custGeom>
              <a:avLst/>
              <a:gdLst>
                <a:gd name="connsiteX0" fmla="*/ 39343 w 96642"/>
                <a:gd name="connsiteY0" fmla="*/ 148690 h 148850"/>
                <a:gd name="connsiteX1" fmla="*/ 34399 w 96642"/>
                <a:gd name="connsiteY1" fmla="*/ 145698 h 148850"/>
                <a:gd name="connsiteX2" fmla="*/ 27893 w 96642"/>
                <a:gd name="connsiteY2" fmla="*/ 133337 h 148850"/>
                <a:gd name="connsiteX3" fmla="*/ 16313 w 96642"/>
                <a:gd name="connsiteY3" fmla="*/ 83893 h 148850"/>
                <a:gd name="connsiteX4" fmla="*/ 10979 w 96642"/>
                <a:gd name="connsiteY4" fmla="*/ 70882 h 148850"/>
                <a:gd name="connsiteX5" fmla="*/ 699 w 96642"/>
                <a:gd name="connsiteY5" fmla="*/ 60668 h 148850"/>
                <a:gd name="connsiteX6" fmla="*/ 699 w 96642"/>
                <a:gd name="connsiteY6" fmla="*/ 52796 h 148850"/>
                <a:gd name="connsiteX7" fmla="*/ 5839 w 96642"/>
                <a:gd name="connsiteY7" fmla="*/ 47722 h 148850"/>
                <a:gd name="connsiteX8" fmla="*/ 9222 w 96642"/>
                <a:gd name="connsiteY8" fmla="*/ 26904 h 148850"/>
                <a:gd name="connsiteX9" fmla="*/ -341 w 96642"/>
                <a:gd name="connsiteY9" fmla="*/ 7842 h 148850"/>
                <a:gd name="connsiteX10" fmla="*/ -341 w 96642"/>
                <a:gd name="connsiteY10" fmla="*/ 2442 h 148850"/>
                <a:gd name="connsiteX11" fmla="*/ 4343 w 96642"/>
                <a:gd name="connsiteY11" fmla="*/ -160 h 148850"/>
                <a:gd name="connsiteX12" fmla="*/ 19501 w 96642"/>
                <a:gd name="connsiteY12" fmla="*/ -160 h 148850"/>
                <a:gd name="connsiteX13" fmla="*/ 52029 w 96642"/>
                <a:gd name="connsiteY13" fmla="*/ 20008 h 148850"/>
                <a:gd name="connsiteX14" fmla="*/ 52029 w 96642"/>
                <a:gd name="connsiteY14" fmla="*/ 20008 h 148850"/>
                <a:gd name="connsiteX15" fmla="*/ 74929 w 96642"/>
                <a:gd name="connsiteY15" fmla="*/ 34060 h 148850"/>
                <a:gd name="connsiteX16" fmla="*/ 90088 w 96642"/>
                <a:gd name="connsiteY16" fmla="*/ 34060 h 148850"/>
                <a:gd name="connsiteX17" fmla="*/ 95618 w 96642"/>
                <a:gd name="connsiteY17" fmla="*/ 39590 h 148850"/>
                <a:gd name="connsiteX18" fmla="*/ 95618 w 96642"/>
                <a:gd name="connsiteY18" fmla="*/ 56765 h 148850"/>
                <a:gd name="connsiteX19" fmla="*/ 83712 w 96642"/>
                <a:gd name="connsiteY19" fmla="*/ 85064 h 148850"/>
                <a:gd name="connsiteX20" fmla="*/ 43702 w 96642"/>
                <a:gd name="connsiteY20" fmla="*/ 144657 h 148850"/>
                <a:gd name="connsiteX21" fmla="*/ 38888 w 96642"/>
                <a:gd name="connsiteY21" fmla="*/ 148430 h 148850"/>
                <a:gd name="connsiteX22" fmla="*/ 12800 w 96642"/>
                <a:gd name="connsiteY22" fmla="*/ 57025 h 148850"/>
                <a:gd name="connsiteX23" fmla="*/ 19306 w 96642"/>
                <a:gd name="connsiteY23" fmla="*/ 63531 h 148850"/>
                <a:gd name="connsiteX24" fmla="*/ 27893 w 96642"/>
                <a:gd name="connsiteY24" fmla="*/ 84154 h 148850"/>
                <a:gd name="connsiteX25" fmla="*/ 38302 w 96642"/>
                <a:gd name="connsiteY25" fmla="*/ 128588 h 148850"/>
                <a:gd name="connsiteX26" fmla="*/ 38888 w 96642"/>
                <a:gd name="connsiteY26" fmla="*/ 129889 h 148850"/>
                <a:gd name="connsiteX27" fmla="*/ 77012 w 96642"/>
                <a:gd name="connsiteY27" fmla="*/ 77843 h 148850"/>
                <a:gd name="connsiteX28" fmla="*/ 85599 w 96642"/>
                <a:gd name="connsiteY28" fmla="*/ 57415 h 148850"/>
                <a:gd name="connsiteX29" fmla="*/ 85599 w 96642"/>
                <a:gd name="connsiteY29" fmla="*/ 45770 h 148850"/>
                <a:gd name="connsiteX30" fmla="*/ 75971 w 96642"/>
                <a:gd name="connsiteY30" fmla="*/ 45770 h 148850"/>
                <a:gd name="connsiteX31" fmla="*/ 43442 w 96642"/>
                <a:gd name="connsiteY31" fmla="*/ 25602 h 148850"/>
                <a:gd name="connsiteX32" fmla="*/ 43442 w 96642"/>
                <a:gd name="connsiteY32" fmla="*/ 25602 h 148850"/>
                <a:gd name="connsiteX33" fmla="*/ 20542 w 96642"/>
                <a:gd name="connsiteY33" fmla="*/ 11550 h 148850"/>
                <a:gd name="connsiteX34" fmla="*/ 14036 w 96642"/>
                <a:gd name="connsiteY34" fmla="*/ 11550 h 148850"/>
                <a:gd name="connsiteX35" fmla="*/ 19566 w 96642"/>
                <a:gd name="connsiteY35" fmla="*/ 22610 h 148850"/>
                <a:gd name="connsiteX36" fmla="*/ 14101 w 96642"/>
                <a:gd name="connsiteY36" fmla="*/ 56179 h 14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6642" h="148850">
                  <a:moveTo>
                    <a:pt x="39343" y="148690"/>
                  </a:moveTo>
                  <a:cubicBezTo>
                    <a:pt x="37261" y="148703"/>
                    <a:pt x="35375" y="147545"/>
                    <a:pt x="34399" y="145698"/>
                  </a:cubicBezTo>
                  <a:lnTo>
                    <a:pt x="27893" y="133337"/>
                  </a:lnTo>
                  <a:cubicBezTo>
                    <a:pt x="20281" y="117977"/>
                    <a:pt x="16313" y="101049"/>
                    <a:pt x="16313" y="83893"/>
                  </a:cubicBezTo>
                  <a:cubicBezTo>
                    <a:pt x="16378" y="79008"/>
                    <a:pt x="14491" y="74298"/>
                    <a:pt x="10979" y="70882"/>
                  </a:cubicBezTo>
                  <a:lnTo>
                    <a:pt x="699" y="60668"/>
                  </a:lnTo>
                  <a:cubicBezTo>
                    <a:pt x="-1448" y="58489"/>
                    <a:pt x="-1448" y="54976"/>
                    <a:pt x="699" y="52796"/>
                  </a:cubicBezTo>
                  <a:lnTo>
                    <a:pt x="5839" y="47722"/>
                  </a:lnTo>
                  <a:cubicBezTo>
                    <a:pt x="11369" y="42257"/>
                    <a:pt x="12735" y="33839"/>
                    <a:pt x="9222" y="26904"/>
                  </a:cubicBezTo>
                  <a:lnTo>
                    <a:pt x="-341" y="7842"/>
                  </a:lnTo>
                  <a:cubicBezTo>
                    <a:pt x="-1252" y="6157"/>
                    <a:pt x="-1252" y="4127"/>
                    <a:pt x="-341" y="2442"/>
                  </a:cubicBezTo>
                  <a:cubicBezTo>
                    <a:pt x="635" y="816"/>
                    <a:pt x="2456" y="-173"/>
                    <a:pt x="4343" y="-160"/>
                  </a:cubicBezTo>
                  <a:lnTo>
                    <a:pt x="19501" y="-160"/>
                  </a:lnTo>
                  <a:cubicBezTo>
                    <a:pt x="33293" y="-121"/>
                    <a:pt x="45849" y="7686"/>
                    <a:pt x="52029" y="20008"/>
                  </a:cubicBezTo>
                  <a:lnTo>
                    <a:pt x="52029" y="20008"/>
                  </a:lnTo>
                  <a:cubicBezTo>
                    <a:pt x="56388" y="28660"/>
                    <a:pt x="65236" y="34105"/>
                    <a:pt x="74929" y="34060"/>
                  </a:cubicBezTo>
                  <a:lnTo>
                    <a:pt x="90088" y="34060"/>
                  </a:lnTo>
                  <a:cubicBezTo>
                    <a:pt x="93146" y="34060"/>
                    <a:pt x="95618" y="36538"/>
                    <a:pt x="95618" y="39590"/>
                  </a:cubicBezTo>
                  <a:lnTo>
                    <a:pt x="95618" y="56765"/>
                  </a:lnTo>
                  <a:cubicBezTo>
                    <a:pt x="95618" y="67415"/>
                    <a:pt x="91324" y="77622"/>
                    <a:pt x="83712" y="85064"/>
                  </a:cubicBezTo>
                  <a:cubicBezTo>
                    <a:pt x="65821" y="101459"/>
                    <a:pt x="52094" y="121887"/>
                    <a:pt x="43702" y="144657"/>
                  </a:cubicBezTo>
                  <a:cubicBezTo>
                    <a:pt x="43051" y="146791"/>
                    <a:pt x="41100" y="148287"/>
                    <a:pt x="38888" y="148430"/>
                  </a:cubicBezTo>
                  <a:close/>
                  <a:moveTo>
                    <a:pt x="12800" y="57025"/>
                  </a:moveTo>
                  <a:lnTo>
                    <a:pt x="19306" y="63531"/>
                  </a:lnTo>
                  <a:cubicBezTo>
                    <a:pt x="24836" y="68982"/>
                    <a:pt x="27893" y="76405"/>
                    <a:pt x="27893" y="84154"/>
                  </a:cubicBezTo>
                  <a:cubicBezTo>
                    <a:pt x="27828" y="99572"/>
                    <a:pt x="31407" y="114789"/>
                    <a:pt x="38302" y="128588"/>
                  </a:cubicBezTo>
                  <a:lnTo>
                    <a:pt x="38888" y="129889"/>
                  </a:lnTo>
                  <a:cubicBezTo>
                    <a:pt x="48256" y="110333"/>
                    <a:pt x="61202" y="92689"/>
                    <a:pt x="77012" y="77843"/>
                  </a:cubicBezTo>
                  <a:cubicBezTo>
                    <a:pt x="82476" y="72463"/>
                    <a:pt x="85599" y="65098"/>
                    <a:pt x="85599" y="57415"/>
                  </a:cubicBezTo>
                  <a:lnTo>
                    <a:pt x="85599" y="45770"/>
                  </a:lnTo>
                  <a:lnTo>
                    <a:pt x="75971" y="45770"/>
                  </a:lnTo>
                  <a:cubicBezTo>
                    <a:pt x="62178" y="45757"/>
                    <a:pt x="49557" y="37950"/>
                    <a:pt x="43442" y="25602"/>
                  </a:cubicBezTo>
                  <a:lnTo>
                    <a:pt x="43442" y="25602"/>
                  </a:lnTo>
                  <a:cubicBezTo>
                    <a:pt x="39083" y="16950"/>
                    <a:pt x="30235" y="11505"/>
                    <a:pt x="20542" y="11550"/>
                  </a:cubicBezTo>
                  <a:lnTo>
                    <a:pt x="14036" y="11550"/>
                  </a:lnTo>
                  <a:lnTo>
                    <a:pt x="19566" y="22610"/>
                  </a:lnTo>
                  <a:cubicBezTo>
                    <a:pt x="25226" y="33800"/>
                    <a:pt x="23014" y="47364"/>
                    <a:pt x="14101" y="56179"/>
                  </a:cubicBezTo>
                  <a:close/>
                </a:path>
              </a:pathLst>
            </a:custGeom>
            <a:grpFill/>
            <a:ln w="6477" cap="flat">
              <a:no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34697D2A-F1FC-C5E4-EB47-A1231E228D6E}"/>
                </a:ext>
              </a:extLst>
            </p:cNvPr>
            <p:cNvSpPr/>
            <p:nvPr/>
          </p:nvSpPr>
          <p:spPr>
            <a:xfrm>
              <a:off x="1120596" y="1248094"/>
              <a:ext cx="75858" cy="147705"/>
            </a:xfrm>
            <a:custGeom>
              <a:avLst/>
              <a:gdLst>
                <a:gd name="connsiteX0" fmla="*/ 69629 w 75858"/>
                <a:gd name="connsiteY0" fmla="*/ 147545 h 147705"/>
                <a:gd name="connsiteX1" fmla="*/ 49657 w 75858"/>
                <a:gd name="connsiteY1" fmla="*/ 147545 h 147705"/>
                <a:gd name="connsiteX2" fmla="*/ 30139 w 75858"/>
                <a:gd name="connsiteY2" fmla="*/ 136810 h 147705"/>
                <a:gd name="connsiteX3" fmla="*/ 29229 w 75858"/>
                <a:gd name="connsiteY3" fmla="*/ 114756 h 147705"/>
                <a:gd name="connsiteX4" fmla="*/ 32157 w 75858"/>
                <a:gd name="connsiteY4" fmla="*/ 108901 h 147705"/>
                <a:gd name="connsiteX5" fmla="*/ 33392 w 75858"/>
                <a:gd name="connsiteY5" fmla="*/ 103762 h 147705"/>
                <a:gd name="connsiteX6" fmla="*/ 33392 w 75858"/>
                <a:gd name="connsiteY6" fmla="*/ 90750 h 147705"/>
                <a:gd name="connsiteX7" fmla="*/ 21682 w 75858"/>
                <a:gd name="connsiteY7" fmla="*/ 79170 h 147705"/>
                <a:gd name="connsiteX8" fmla="*/ 21682 w 75858"/>
                <a:gd name="connsiteY8" fmla="*/ 79170 h 147705"/>
                <a:gd name="connsiteX9" fmla="*/ -1023 w 75858"/>
                <a:gd name="connsiteY9" fmla="*/ 56465 h 147705"/>
                <a:gd name="connsiteX10" fmla="*/ -1023 w 75858"/>
                <a:gd name="connsiteY10" fmla="*/ 46446 h 147705"/>
                <a:gd name="connsiteX11" fmla="*/ 5483 w 75858"/>
                <a:gd name="connsiteY11" fmla="*/ 30442 h 147705"/>
                <a:gd name="connsiteX12" fmla="*/ 14721 w 75858"/>
                <a:gd name="connsiteY12" fmla="*/ 21204 h 147705"/>
                <a:gd name="connsiteX13" fmla="*/ 17583 w 75858"/>
                <a:gd name="connsiteY13" fmla="*/ 16650 h 147705"/>
                <a:gd name="connsiteX14" fmla="*/ 21812 w 75858"/>
                <a:gd name="connsiteY14" fmla="*/ 3639 h 147705"/>
                <a:gd name="connsiteX15" fmla="*/ 28839 w 75858"/>
                <a:gd name="connsiteY15" fmla="*/ 126 h 147705"/>
                <a:gd name="connsiteX16" fmla="*/ 32351 w 75858"/>
                <a:gd name="connsiteY16" fmla="*/ 7152 h 147705"/>
                <a:gd name="connsiteX17" fmla="*/ 28058 w 75858"/>
                <a:gd name="connsiteY17" fmla="*/ 20163 h 147705"/>
                <a:gd name="connsiteX18" fmla="*/ 22528 w 75858"/>
                <a:gd name="connsiteY18" fmla="*/ 29011 h 147705"/>
                <a:gd name="connsiteX19" fmla="*/ 13225 w 75858"/>
                <a:gd name="connsiteY19" fmla="*/ 38249 h 147705"/>
                <a:gd name="connsiteX20" fmla="*/ 9842 w 75858"/>
                <a:gd name="connsiteY20" fmla="*/ 46446 h 147705"/>
                <a:gd name="connsiteX21" fmla="*/ 9842 w 75858"/>
                <a:gd name="connsiteY21" fmla="*/ 56465 h 147705"/>
                <a:gd name="connsiteX22" fmla="*/ 21487 w 75858"/>
                <a:gd name="connsiteY22" fmla="*/ 68110 h 147705"/>
                <a:gd name="connsiteX23" fmla="*/ 44257 w 75858"/>
                <a:gd name="connsiteY23" fmla="*/ 90750 h 147705"/>
                <a:gd name="connsiteX24" fmla="*/ 44257 w 75858"/>
                <a:gd name="connsiteY24" fmla="*/ 103762 h 147705"/>
                <a:gd name="connsiteX25" fmla="*/ 41850 w 75858"/>
                <a:gd name="connsiteY25" fmla="*/ 113910 h 147705"/>
                <a:gd name="connsiteX26" fmla="*/ 38922 w 75858"/>
                <a:gd name="connsiteY26" fmla="*/ 119766 h 147705"/>
                <a:gd name="connsiteX27" fmla="*/ 39378 w 75858"/>
                <a:gd name="connsiteY27" fmla="*/ 130955 h 147705"/>
                <a:gd name="connsiteX28" fmla="*/ 49331 w 75858"/>
                <a:gd name="connsiteY28" fmla="*/ 136485 h 147705"/>
                <a:gd name="connsiteX29" fmla="*/ 69304 w 75858"/>
                <a:gd name="connsiteY29" fmla="*/ 136485 h 147705"/>
                <a:gd name="connsiteX30" fmla="*/ 74834 w 75858"/>
                <a:gd name="connsiteY30" fmla="*/ 142015 h 147705"/>
                <a:gd name="connsiteX31" fmla="*/ 69304 w 75858"/>
                <a:gd name="connsiteY31" fmla="*/ 147545 h 147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5858" h="147705">
                  <a:moveTo>
                    <a:pt x="69629" y="147545"/>
                  </a:moveTo>
                  <a:lnTo>
                    <a:pt x="49657" y="147545"/>
                  </a:lnTo>
                  <a:cubicBezTo>
                    <a:pt x="41720" y="147597"/>
                    <a:pt x="34368" y="143537"/>
                    <a:pt x="30139" y="136810"/>
                  </a:cubicBezTo>
                  <a:cubicBezTo>
                    <a:pt x="26041" y="130116"/>
                    <a:pt x="25651" y="121763"/>
                    <a:pt x="29229" y="114756"/>
                  </a:cubicBezTo>
                  <a:lnTo>
                    <a:pt x="32157" y="108901"/>
                  </a:lnTo>
                  <a:cubicBezTo>
                    <a:pt x="32937" y="107307"/>
                    <a:pt x="33392" y="105544"/>
                    <a:pt x="33392" y="103762"/>
                  </a:cubicBezTo>
                  <a:lnTo>
                    <a:pt x="33392" y="90750"/>
                  </a:lnTo>
                  <a:cubicBezTo>
                    <a:pt x="33327" y="84316"/>
                    <a:pt x="28122" y="79131"/>
                    <a:pt x="21682" y="79170"/>
                  </a:cubicBezTo>
                  <a:cubicBezTo>
                    <a:pt x="21682" y="79170"/>
                    <a:pt x="21682" y="79170"/>
                    <a:pt x="21682" y="79170"/>
                  </a:cubicBezTo>
                  <a:cubicBezTo>
                    <a:pt x="9126" y="79138"/>
                    <a:pt x="-958" y="68989"/>
                    <a:pt x="-1023" y="56465"/>
                  </a:cubicBezTo>
                  <a:lnTo>
                    <a:pt x="-1023" y="46446"/>
                  </a:lnTo>
                  <a:cubicBezTo>
                    <a:pt x="-1088" y="40455"/>
                    <a:pt x="1255" y="34684"/>
                    <a:pt x="5483" y="30442"/>
                  </a:cubicBezTo>
                  <a:lnTo>
                    <a:pt x="14721" y="21204"/>
                  </a:lnTo>
                  <a:cubicBezTo>
                    <a:pt x="16022" y="19923"/>
                    <a:pt x="16998" y="18368"/>
                    <a:pt x="17583" y="16650"/>
                  </a:cubicBezTo>
                  <a:lnTo>
                    <a:pt x="21812" y="3639"/>
                  </a:lnTo>
                  <a:cubicBezTo>
                    <a:pt x="22788" y="731"/>
                    <a:pt x="25911" y="-844"/>
                    <a:pt x="28839" y="126"/>
                  </a:cubicBezTo>
                  <a:cubicBezTo>
                    <a:pt x="31766" y="1095"/>
                    <a:pt x="33327" y="4244"/>
                    <a:pt x="32351" y="7152"/>
                  </a:cubicBezTo>
                  <a:lnTo>
                    <a:pt x="28058" y="20163"/>
                  </a:lnTo>
                  <a:cubicBezTo>
                    <a:pt x="26952" y="23501"/>
                    <a:pt x="25000" y="26526"/>
                    <a:pt x="22528" y="29011"/>
                  </a:cubicBezTo>
                  <a:lnTo>
                    <a:pt x="13225" y="38249"/>
                  </a:lnTo>
                  <a:cubicBezTo>
                    <a:pt x="11077" y="40435"/>
                    <a:pt x="9842" y="43376"/>
                    <a:pt x="9842" y="46446"/>
                  </a:cubicBezTo>
                  <a:lnTo>
                    <a:pt x="9842" y="56465"/>
                  </a:lnTo>
                  <a:cubicBezTo>
                    <a:pt x="9842" y="62899"/>
                    <a:pt x="15047" y="68110"/>
                    <a:pt x="21487" y="68110"/>
                  </a:cubicBezTo>
                  <a:cubicBezTo>
                    <a:pt x="34043" y="68071"/>
                    <a:pt x="44192" y="78214"/>
                    <a:pt x="44257" y="90750"/>
                  </a:cubicBezTo>
                  <a:lnTo>
                    <a:pt x="44257" y="103762"/>
                  </a:lnTo>
                  <a:cubicBezTo>
                    <a:pt x="44257" y="107288"/>
                    <a:pt x="43411" y="110762"/>
                    <a:pt x="41850" y="113910"/>
                  </a:cubicBezTo>
                  <a:lnTo>
                    <a:pt x="38922" y="119766"/>
                  </a:lnTo>
                  <a:cubicBezTo>
                    <a:pt x="37036" y="123305"/>
                    <a:pt x="37230" y="127579"/>
                    <a:pt x="39378" y="130955"/>
                  </a:cubicBezTo>
                  <a:cubicBezTo>
                    <a:pt x="41459" y="134423"/>
                    <a:pt x="45297" y="136524"/>
                    <a:pt x="49331" y="136485"/>
                  </a:cubicBezTo>
                  <a:lnTo>
                    <a:pt x="69304" y="136485"/>
                  </a:lnTo>
                  <a:cubicBezTo>
                    <a:pt x="72361" y="136485"/>
                    <a:pt x="74834" y="138964"/>
                    <a:pt x="74834" y="142015"/>
                  </a:cubicBezTo>
                  <a:cubicBezTo>
                    <a:pt x="74834" y="145066"/>
                    <a:pt x="72361" y="147545"/>
                    <a:pt x="69304" y="147545"/>
                  </a:cubicBezTo>
                  <a:close/>
                </a:path>
              </a:pathLst>
            </a:custGeom>
            <a:grpFill/>
            <a:ln w="6477" cap="flat">
              <a:noFill/>
              <a:prstDash val="solid"/>
              <a:miter/>
            </a:ln>
          </p:spPr>
          <p:txBody>
            <a:bodyPr rtlCol="0" anchor="ctr"/>
            <a:lstStyle/>
            <a:p>
              <a:endParaRPr lang="en-US"/>
            </a:p>
          </p:txBody>
        </p:sp>
      </p:grpSp>
      <p:sp>
        <p:nvSpPr>
          <p:cNvPr id="106" name="Freeform: Shape 105">
            <a:extLst>
              <a:ext uri="{FF2B5EF4-FFF2-40B4-BE49-F238E27FC236}">
                <a16:creationId xmlns:a16="http://schemas.microsoft.com/office/drawing/2014/main" id="{5DADAC22-1514-7639-56B0-D2D683894237}"/>
              </a:ext>
            </a:extLst>
          </p:cNvPr>
          <p:cNvSpPr/>
          <p:nvPr/>
        </p:nvSpPr>
        <p:spPr>
          <a:xfrm>
            <a:off x="4656167" y="3090802"/>
            <a:ext cx="365478" cy="363986"/>
          </a:xfrm>
          <a:custGeom>
            <a:avLst/>
            <a:gdLst>
              <a:gd name="connsiteX0" fmla="*/ 146456 w 285379"/>
              <a:gd name="connsiteY0" fmla="*/ 283924 h 284214"/>
              <a:gd name="connsiteX1" fmla="*/ 8600 w 285379"/>
              <a:gd name="connsiteY1" fmla="*/ 148553 h 284214"/>
              <a:gd name="connsiteX2" fmla="*/ 24213 w 285379"/>
              <a:gd name="connsiteY2" fmla="*/ 83873 h 284214"/>
              <a:gd name="connsiteX3" fmla="*/ 25124 w 285379"/>
              <a:gd name="connsiteY3" fmla="*/ 82052 h 284214"/>
              <a:gd name="connsiteX4" fmla="*/ 467 w 285379"/>
              <a:gd name="connsiteY4" fmla="*/ 57460 h 284214"/>
              <a:gd name="connsiteX5" fmla="*/ 402 w 285379"/>
              <a:gd name="connsiteY5" fmla="*/ 49458 h 284214"/>
              <a:gd name="connsiteX6" fmla="*/ 2485 w 285379"/>
              <a:gd name="connsiteY6" fmla="*/ 48092 h 284214"/>
              <a:gd name="connsiteX7" fmla="*/ 35013 w 285379"/>
              <a:gd name="connsiteY7" fmla="*/ 35991 h 284214"/>
              <a:gd name="connsiteX8" fmla="*/ 47244 w 285379"/>
              <a:gd name="connsiteY8" fmla="*/ 3463 h 284214"/>
              <a:gd name="connsiteX9" fmla="*/ 51343 w 285379"/>
              <a:gd name="connsiteY9" fmla="*/ -115 h 284214"/>
              <a:gd name="connsiteX10" fmla="*/ 52578 w 285379"/>
              <a:gd name="connsiteY10" fmla="*/ -115 h 284214"/>
              <a:gd name="connsiteX11" fmla="*/ 56612 w 285379"/>
              <a:gd name="connsiteY11" fmla="*/ 1511 h 284214"/>
              <a:gd name="connsiteX12" fmla="*/ 81334 w 285379"/>
              <a:gd name="connsiteY12" fmla="*/ 26103 h 284214"/>
              <a:gd name="connsiteX13" fmla="*/ 83155 w 285379"/>
              <a:gd name="connsiteY13" fmla="*/ 25192 h 284214"/>
              <a:gd name="connsiteX14" fmla="*/ 268438 w 285379"/>
              <a:gd name="connsiteY14" fmla="*/ 83080 h 284214"/>
              <a:gd name="connsiteX15" fmla="*/ 210537 w 285379"/>
              <a:gd name="connsiteY15" fmla="*/ 268375 h 284214"/>
              <a:gd name="connsiteX16" fmla="*/ 146326 w 285379"/>
              <a:gd name="connsiteY16" fmla="*/ 284054 h 284214"/>
              <a:gd name="connsiteX17" fmla="*/ 31891 w 285379"/>
              <a:gd name="connsiteY17" fmla="*/ 94087 h 284214"/>
              <a:gd name="connsiteX18" fmla="*/ 93304 w 285379"/>
              <a:gd name="connsiteY18" fmla="*/ 261785 h 284214"/>
              <a:gd name="connsiteX19" fmla="*/ 260956 w 285379"/>
              <a:gd name="connsiteY19" fmla="*/ 200390 h 284214"/>
              <a:gd name="connsiteX20" fmla="*/ 199607 w 285379"/>
              <a:gd name="connsiteY20" fmla="*/ 32693 h 284214"/>
              <a:gd name="connsiteX21" fmla="*/ 146456 w 285379"/>
              <a:gd name="connsiteY21" fmla="*/ 20963 h 284214"/>
              <a:gd name="connsiteX22" fmla="*/ 93564 w 285379"/>
              <a:gd name="connsiteY22" fmla="*/ 32543 h 284214"/>
              <a:gd name="connsiteX23" fmla="*/ 89856 w 285379"/>
              <a:gd name="connsiteY23" fmla="*/ 34235 h 284214"/>
              <a:gd name="connsiteX24" fmla="*/ 98053 w 285379"/>
              <a:gd name="connsiteY24" fmla="*/ 42367 h 284214"/>
              <a:gd name="connsiteX25" fmla="*/ 99614 w 285379"/>
              <a:gd name="connsiteY25" fmla="*/ 47441 h 284214"/>
              <a:gd name="connsiteX26" fmla="*/ 95126 w 285379"/>
              <a:gd name="connsiteY26" fmla="*/ 72228 h 284214"/>
              <a:gd name="connsiteX27" fmla="*/ 100395 w 285379"/>
              <a:gd name="connsiteY27" fmla="*/ 69105 h 284214"/>
              <a:gd name="connsiteX28" fmla="*/ 223809 w 285379"/>
              <a:gd name="connsiteY28" fmla="*/ 101172 h 284214"/>
              <a:gd name="connsiteX29" fmla="*/ 191735 w 285379"/>
              <a:gd name="connsiteY29" fmla="*/ 224592 h 284214"/>
              <a:gd name="connsiteX30" fmla="*/ 68322 w 285379"/>
              <a:gd name="connsiteY30" fmla="*/ 192525 h 284214"/>
              <a:gd name="connsiteX31" fmla="*/ 68517 w 285379"/>
              <a:gd name="connsiteY31" fmla="*/ 100853 h 284214"/>
              <a:gd name="connsiteX32" fmla="*/ 71705 w 285379"/>
              <a:gd name="connsiteY32" fmla="*/ 95518 h 284214"/>
              <a:gd name="connsiteX33" fmla="*/ 46788 w 285379"/>
              <a:gd name="connsiteY33" fmla="*/ 100007 h 284214"/>
              <a:gd name="connsiteX34" fmla="*/ 45812 w 285379"/>
              <a:gd name="connsiteY34" fmla="*/ 100007 h 284214"/>
              <a:gd name="connsiteX35" fmla="*/ 41713 w 285379"/>
              <a:gd name="connsiteY35" fmla="*/ 98316 h 284214"/>
              <a:gd name="connsiteX36" fmla="*/ 33581 w 285379"/>
              <a:gd name="connsiteY36" fmla="*/ 90184 h 284214"/>
              <a:gd name="connsiteX37" fmla="*/ 84652 w 285379"/>
              <a:gd name="connsiteY37" fmla="*/ 97730 h 284214"/>
              <a:gd name="connsiteX38" fmla="*/ 96882 w 285379"/>
              <a:gd name="connsiteY38" fmla="*/ 209492 h 284214"/>
              <a:gd name="connsiteX39" fmla="*/ 208650 w 285379"/>
              <a:gd name="connsiteY39" fmla="*/ 197261 h 284214"/>
              <a:gd name="connsiteX40" fmla="*/ 196419 w 285379"/>
              <a:gd name="connsiteY40" fmla="*/ 85500 h 284214"/>
              <a:gd name="connsiteX41" fmla="*/ 97207 w 285379"/>
              <a:gd name="connsiteY41" fmla="*/ 85239 h 284214"/>
              <a:gd name="connsiteX42" fmla="*/ 94735 w 285379"/>
              <a:gd name="connsiteY42" fmla="*/ 87191 h 284214"/>
              <a:gd name="connsiteX43" fmla="*/ 120042 w 285379"/>
              <a:gd name="connsiteY43" fmla="*/ 112433 h 284214"/>
              <a:gd name="connsiteX44" fmla="*/ 121994 w 285379"/>
              <a:gd name="connsiteY44" fmla="*/ 111132 h 284214"/>
              <a:gd name="connsiteX45" fmla="*/ 181781 w 285379"/>
              <a:gd name="connsiteY45" fmla="*/ 122654 h 284214"/>
              <a:gd name="connsiteX46" fmla="*/ 170266 w 285379"/>
              <a:gd name="connsiteY46" fmla="*/ 182461 h 284214"/>
              <a:gd name="connsiteX47" fmla="*/ 110479 w 285379"/>
              <a:gd name="connsiteY47" fmla="*/ 170939 h 284214"/>
              <a:gd name="connsiteX48" fmla="*/ 110609 w 285379"/>
              <a:gd name="connsiteY48" fmla="*/ 122452 h 284214"/>
              <a:gd name="connsiteX49" fmla="*/ 111975 w 285379"/>
              <a:gd name="connsiteY49" fmla="*/ 120500 h 284214"/>
              <a:gd name="connsiteX50" fmla="*/ 86603 w 285379"/>
              <a:gd name="connsiteY50" fmla="*/ 95258 h 284214"/>
              <a:gd name="connsiteX51" fmla="*/ 118220 w 285379"/>
              <a:gd name="connsiteY51" fmla="*/ 131885 h 284214"/>
              <a:gd name="connsiteX52" fmla="*/ 114513 w 285379"/>
              <a:gd name="connsiteY52" fmla="*/ 146848 h 284214"/>
              <a:gd name="connsiteX53" fmla="*/ 146391 w 285379"/>
              <a:gd name="connsiteY53" fmla="*/ 178987 h 284214"/>
              <a:gd name="connsiteX54" fmla="*/ 178528 w 285379"/>
              <a:gd name="connsiteY54" fmla="*/ 147109 h 284214"/>
              <a:gd name="connsiteX55" fmla="*/ 146650 w 285379"/>
              <a:gd name="connsiteY55" fmla="*/ 114970 h 284214"/>
              <a:gd name="connsiteX56" fmla="*/ 146456 w 285379"/>
              <a:gd name="connsiteY56" fmla="*/ 114970 h 284214"/>
              <a:gd name="connsiteX57" fmla="*/ 131492 w 285379"/>
              <a:gd name="connsiteY57" fmla="*/ 118679 h 284214"/>
              <a:gd name="connsiteX58" fmla="*/ 128109 w 285379"/>
              <a:gd name="connsiteY58" fmla="*/ 120500 h 284214"/>
              <a:gd name="connsiteX59" fmla="*/ 150554 w 285379"/>
              <a:gd name="connsiteY59" fmla="*/ 142815 h 284214"/>
              <a:gd name="connsiteX60" fmla="*/ 149774 w 285379"/>
              <a:gd name="connsiteY60" fmla="*/ 150875 h 284214"/>
              <a:gd name="connsiteX61" fmla="*/ 142422 w 285379"/>
              <a:gd name="connsiteY61" fmla="*/ 150817 h 284214"/>
              <a:gd name="connsiteX62" fmla="*/ 120042 w 285379"/>
              <a:gd name="connsiteY62" fmla="*/ 128567 h 284214"/>
              <a:gd name="connsiteX63" fmla="*/ 14845 w 285379"/>
              <a:gd name="connsiteY63" fmla="*/ 55703 h 284214"/>
              <a:gd name="connsiteX64" fmla="*/ 47373 w 285379"/>
              <a:gd name="connsiteY64" fmla="*/ 88232 h 284214"/>
              <a:gd name="connsiteX65" fmla="*/ 74502 w 285379"/>
              <a:gd name="connsiteY65" fmla="*/ 83353 h 284214"/>
              <a:gd name="connsiteX66" fmla="*/ 37875 w 285379"/>
              <a:gd name="connsiteY66" fmla="*/ 46791 h 284214"/>
              <a:gd name="connsiteX67" fmla="*/ 46268 w 285379"/>
              <a:gd name="connsiteY67" fmla="*/ 38984 h 284214"/>
              <a:gd name="connsiteX68" fmla="*/ 82895 w 285379"/>
              <a:gd name="connsiteY68" fmla="*/ 75481 h 284214"/>
              <a:gd name="connsiteX69" fmla="*/ 87839 w 285379"/>
              <a:gd name="connsiteY69" fmla="*/ 48482 h 284214"/>
              <a:gd name="connsiteX70" fmla="*/ 54985 w 285379"/>
              <a:gd name="connsiteY70" fmla="*/ 15954 h 284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285379" h="284214">
                <a:moveTo>
                  <a:pt x="146456" y="283924"/>
                </a:moveTo>
                <a:cubicBezTo>
                  <a:pt x="70989" y="284613"/>
                  <a:pt x="9315" y="224000"/>
                  <a:pt x="8600" y="148553"/>
                </a:cubicBezTo>
                <a:cubicBezTo>
                  <a:pt x="8404" y="126037"/>
                  <a:pt x="13739" y="103820"/>
                  <a:pt x="24213" y="83873"/>
                </a:cubicBezTo>
                <a:lnTo>
                  <a:pt x="25124" y="82052"/>
                </a:lnTo>
                <a:lnTo>
                  <a:pt x="467" y="57460"/>
                </a:lnTo>
                <a:cubicBezTo>
                  <a:pt x="-1744" y="55274"/>
                  <a:pt x="-1809" y="51696"/>
                  <a:pt x="402" y="49458"/>
                </a:cubicBezTo>
                <a:cubicBezTo>
                  <a:pt x="988" y="48846"/>
                  <a:pt x="1704" y="48385"/>
                  <a:pt x="2485" y="48092"/>
                </a:cubicBezTo>
                <a:lnTo>
                  <a:pt x="35013" y="35991"/>
                </a:lnTo>
                <a:lnTo>
                  <a:pt x="47244" y="3463"/>
                </a:lnTo>
                <a:cubicBezTo>
                  <a:pt x="47894" y="1628"/>
                  <a:pt x="49456" y="262"/>
                  <a:pt x="51343" y="-115"/>
                </a:cubicBezTo>
                <a:cubicBezTo>
                  <a:pt x="51732" y="-174"/>
                  <a:pt x="52188" y="-174"/>
                  <a:pt x="52578" y="-115"/>
                </a:cubicBezTo>
                <a:cubicBezTo>
                  <a:pt x="54074" y="-115"/>
                  <a:pt x="55505" y="464"/>
                  <a:pt x="56612" y="1511"/>
                </a:cubicBezTo>
                <a:lnTo>
                  <a:pt x="81334" y="26103"/>
                </a:lnTo>
                <a:lnTo>
                  <a:pt x="83155" y="25192"/>
                </a:lnTo>
                <a:cubicBezTo>
                  <a:pt x="150294" y="-9991"/>
                  <a:pt x="233242" y="15928"/>
                  <a:pt x="268438" y="83080"/>
                </a:cubicBezTo>
                <a:cubicBezTo>
                  <a:pt x="303633" y="150231"/>
                  <a:pt x="277740" y="233192"/>
                  <a:pt x="210537" y="268375"/>
                </a:cubicBezTo>
                <a:cubicBezTo>
                  <a:pt x="190759" y="278758"/>
                  <a:pt x="168705" y="284138"/>
                  <a:pt x="146326" y="284054"/>
                </a:cubicBezTo>
                <a:close/>
                <a:moveTo>
                  <a:pt x="31891" y="94087"/>
                </a:moveTo>
                <a:cubicBezTo>
                  <a:pt x="2550" y="157349"/>
                  <a:pt x="30004" y="232431"/>
                  <a:pt x="93304" y="261785"/>
                </a:cubicBezTo>
                <a:cubicBezTo>
                  <a:pt x="156539" y="291139"/>
                  <a:pt x="231615" y="263652"/>
                  <a:pt x="260956" y="200390"/>
                </a:cubicBezTo>
                <a:cubicBezTo>
                  <a:pt x="290362" y="137129"/>
                  <a:pt x="262843" y="62047"/>
                  <a:pt x="199607" y="32693"/>
                </a:cubicBezTo>
                <a:cubicBezTo>
                  <a:pt x="182953" y="24971"/>
                  <a:pt x="164802" y="20963"/>
                  <a:pt x="146456" y="20963"/>
                </a:cubicBezTo>
                <a:cubicBezTo>
                  <a:pt x="128174" y="21002"/>
                  <a:pt x="110153" y="24951"/>
                  <a:pt x="93564" y="32543"/>
                </a:cubicBezTo>
                <a:lnTo>
                  <a:pt x="89856" y="34235"/>
                </a:lnTo>
                <a:lnTo>
                  <a:pt x="98053" y="42367"/>
                </a:lnTo>
                <a:cubicBezTo>
                  <a:pt x="99355" y="43713"/>
                  <a:pt x="99940" y="45600"/>
                  <a:pt x="99614" y="47441"/>
                </a:cubicBezTo>
                <a:lnTo>
                  <a:pt x="95126" y="72228"/>
                </a:lnTo>
                <a:lnTo>
                  <a:pt x="100395" y="69105"/>
                </a:lnTo>
                <a:cubicBezTo>
                  <a:pt x="143332" y="43876"/>
                  <a:pt x="198567" y="58234"/>
                  <a:pt x="223809" y="101172"/>
                </a:cubicBezTo>
                <a:cubicBezTo>
                  <a:pt x="249050" y="144110"/>
                  <a:pt x="234673" y="199362"/>
                  <a:pt x="191735" y="224592"/>
                </a:cubicBezTo>
                <a:cubicBezTo>
                  <a:pt x="148798" y="249821"/>
                  <a:pt x="93564" y="235463"/>
                  <a:pt x="68322" y="192525"/>
                </a:cubicBezTo>
                <a:cubicBezTo>
                  <a:pt x="51667" y="164212"/>
                  <a:pt x="51798" y="129094"/>
                  <a:pt x="68517" y="100853"/>
                </a:cubicBezTo>
                <a:lnTo>
                  <a:pt x="71705" y="95518"/>
                </a:lnTo>
                <a:lnTo>
                  <a:pt x="46788" y="100007"/>
                </a:lnTo>
                <a:lnTo>
                  <a:pt x="45812" y="100007"/>
                </a:lnTo>
                <a:cubicBezTo>
                  <a:pt x="44251" y="100014"/>
                  <a:pt x="42820" y="99409"/>
                  <a:pt x="41713" y="98316"/>
                </a:cubicBezTo>
                <a:lnTo>
                  <a:pt x="33581" y="90184"/>
                </a:lnTo>
                <a:close/>
                <a:moveTo>
                  <a:pt x="84652" y="97730"/>
                </a:moveTo>
                <a:cubicBezTo>
                  <a:pt x="57197" y="131970"/>
                  <a:pt x="62662" y="182005"/>
                  <a:pt x="96882" y="209492"/>
                </a:cubicBezTo>
                <a:cubicBezTo>
                  <a:pt x="131102" y="236978"/>
                  <a:pt x="181131" y="231501"/>
                  <a:pt x="208650" y="197261"/>
                </a:cubicBezTo>
                <a:cubicBezTo>
                  <a:pt x="236104" y="163022"/>
                  <a:pt x="230639" y="112980"/>
                  <a:pt x="196419" y="85500"/>
                </a:cubicBezTo>
                <a:cubicBezTo>
                  <a:pt x="167469" y="62255"/>
                  <a:pt x="126287" y="62151"/>
                  <a:pt x="97207" y="85239"/>
                </a:cubicBezTo>
                <a:lnTo>
                  <a:pt x="94735" y="87191"/>
                </a:lnTo>
                <a:lnTo>
                  <a:pt x="120042" y="112433"/>
                </a:lnTo>
                <a:lnTo>
                  <a:pt x="121994" y="111132"/>
                </a:lnTo>
                <a:cubicBezTo>
                  <a:pt x="141706" y="97802"/>
                  <a:pt x="168445" y="102961"/>
                  <a:pt x="181781" y="122654"/>
                </a:cubicBezTo>
                <a:cubicBezTo>
                  <a:pt x="195118" y="142353"/>
                  <a:pt x="189979" y="169130"/>
                  <a:pt x="170266" y="182461"/>
                </a:cubicBezTo>
                <a:cubicBezTo>
                  <a:pt x="150554" y="195797"/>
                  <a:pt x="123815" y="190638"/>
                  <a:pt x="110479" y="170939"/>
                </a:cubicBezTo>
                <a:cubicBezTo>
                  <a:pt x="100525" y="156282"/>
                  <a:pt x="100590" y="137051"/>
                  <a:pt x="110609" y="122452"/>
                </a:cubicBezTo>
                <a:lnTo>
                  <a:pt x="111975" y="120500"/>
                </a:lnTo>
                <a:lnTo>
                  <a:pt x="86603" y="95258"/>
                </a:lnTo>
                <a:close/>
                <a:moveTo>
                  <a:pt x="118220" y="131885"/>
                </a:moveTo>
                <a:cubicBezTo>
                  <a:pt x="115813" y="136504"/>
                  <a:pt x="114513" y="141637"/>
                  <a:pt x="114513" y="146848"/>
                </a:cubicBezTo>
                <a:cubicBezTo>
                  <a:pt x="114447" y="164524"/>
                  <a:pt x="128695" y="178915"/>
                  <a:pt x="146391" y="178987"/>
                </a:cubicBezTo>
                <a:cubicBezTo>
                  <a:pt x="164086" y="179058"/>
                  <a:pt x="178463" y="164785"/>
                  <a:pt x="178528" y="147109"/>
                </a:cubicBezTo>
                <a:cubicBezTo>
                  <a:pt x="178594" y="129433"/>
                  <a:pt x="164346" y="115042"/>
                  <a:pt x="146650" y="114970"/>
                </a:cubicBezTo>
                <a:cubicBezTo>
                  <a:pt x="146585" y="114970"/>
                  <a:pt x="146521" y="114970"/>
                  <a:pt x="146456" y="114970"/>
                </a:cubicBezTo>
                <a:cubicBezTo>
                  <a:pt x="141251" y="114990"/>
                  <a:pt x="136111" y="116259"/>
                  <a:pt x="131492" y="118679"/>
                </a:cubicBezTo>
                <a:lnTo>
                  <a:pt x="128109" y="120500"/>
                </a:lnTo>
                <a:lnTo>
                  <a:pt x="150554" y="142815"/>
                </a:lnTo>
                <a:cubicBezTo>
                  <a:pt x="152571" y="145248"/>
                  <a:pt x="152246" y="148859"/>
                  <a:pt x="149774" y="150875"/>
                </a:cubicBezTo>
                <a:cubicBezTo>
                  <a:pt x="147626" y="152658"/>
                  <a:pt x="144569" y="152632"/>
                  <a:pt x="142422" y="150817"/>
                </a:cubicBezTo>
                <a:lnTo>
                  <a:pt x="120042" y="128567"/>
                </a:lnTo>
                <a:close/>
                <a:moveTo>
                  <a:pt x="14845" y="55703"/>
                </a:moveTo>
                <a:lnTo>
                  <a:pt x="47373" y="88232"/>
                </a:lnTo>
                <a:lnTo>
                  <a:pt x="74502" y="83353"/>
                </a:lnTo>
                <a:lnTo>
                  <a:pt x="37875" y="46791"/>
                </a:lnTo>
                <a:close/>
                <a:moveTo>
                  <a:pt x="46268" y="38984"/>
                </a:moveTo>
                <a:lnTo>
                  <a:pt x="82895" y="75481"/>
                </a:lnTo>
                <a:lnTo>
                  <a:pt x="87839" y="48482"/>
                </a:lnTo>
                <a:lnTo>
                  <a:pt x="54985" y="15954"/>
                </a:lnTo>
                <a:close/>
              </a:path>
            </a:pathLst>
          </a:custGeom>
          <a:solidFill>
            <a:schemeClr val="accent2"/>
          </a:solidFill>
          <a:ln w="6497" cap="flat">
            <a:noFill/>
            <a:prstDash val="solid"/>
            <a:miter/>
          </a:ln>
        </p:spPr>
        <p:txBody>
          <a:bodyPr rtlCol="0" anchor="ctr"/>
          <a:lstStyle/>
          <a:p>
            <a:endParaRPr lang="en-US"/>
          </a:p>
        </p:txBody>
      </p:sp>
      <p:grpSp>
        <p:nvGrpSpPr>
          <p:cNvPr id="107" name="Group 106">
            <a:extLst>
              <a:ext uri="{FF2B5EF4-FFF2-40B4-BE49-F238E27FC236}">
                <a16:creationId xmlns:a16="http://schemas.microsoft.com/office/drawing/2014/main" id="{E7DA60AD-B397-FF89-6F73-01D7A54D9978}"/>
              </a:ext>
            </a:extLst>
          </p:cNvPr>
          <p:cNvGrpSpPr/>
          <p:nvPr/>
        </p:nvGrpSpPr>
        <p:grpSpPr>
          <a:xfrm>
            <a:off x="9857774" y="3064861"/>
            <a:ext cx="390007" cy="389923"/>
            <a:chOff x="5685736" y="1143480"/>
            <a:chExt cx="445865" cy="445770"/>
          </a:xfrm>
          <a:solidFill>
            <a:schemeClr val="accent2"/>
          </a:solidFill>
        </p:grpSpPr>
        <p:sp>
          <p:nvSpPr>
            <p:cNvPr id="108" name="Freeform: Shape 107">
              <a:extLst>
                <a:ext uri="{FF2B5EF4-FFF2-40B4-BE49-F238E27FC236}">
                  <a16:creationId xmlns:a16="http://schemas.microsoft.com/office/drawing/2014/main" id="{62A8BFFB-2930-290A-D4C2-DA2DEB6C2134}"/>
                </a:ext>
              </a:extLst>
            </p:cNvPr>
            <p:cNvSpPr/>
            <p:nvPr/>
          </p:nvSpPr>
          <p:spPr>
            <a:xfrm>
              <a:off x="5777874" y="1271115"/>
              <a:ext cx="261589" cy="190595"/>
            </a:xfrm>
            <a:custGeom>
              <a:avLst/>
              <a:gdLst>
                <a:gd name="connsiteX0" fmla="*/ 130761 w 261589"/>
                <a:gd name="connsiteY0" fmla="*/ 190342 h 190595"/>
                <a:gd name="connsiteX1" fmla="*/ 1126 w 261589"/>
                <a:gd name="connsiteY1" fmla="*/ 99188 h 190595"/>
                <a:gd name="connsiteX2" fmla="*/ 1126 w 261589"/>
                <a:gd name="connsiteY2" fmla="*/ 90901 h 190595"/>
                <a:gd name="connsiteX3" fmla="*/ 130761 w 261589"/>
                <a:gd name="connsiteY3" fmla="*/ -253 h 190595"/>
                <a:gd name="connsiteX4" fmla="*/ 260301 w 261589"/>
                <a:gd name="connsiteY4" fmla="*/ 90901 h 190595"/>
                <a:gd name="connsiteX5" fmla="*/ 260301 w 261589"/>
                <a:gd name="connsiteY5" fmla="*/ 99188 h 190595"/>
                <a:gd name="connsiteX6" fmla="*/ 130761 w 261589"/>
                <a:gd name="connsiteY6" fmla="*/ 190342 h 190595"/>
                <a:gd name="connsiteX7" fmla="*/ 17128 w 261589"/>
                <a:gd name="connsiteY7" fmla="*/ 95092 h 190595"/>
                <a:gd name="connsiteX8" fmla="*/ 130761 w 261589"/>
                <a:gd name="connsiteY8" fmla="*/ 174817 h 190595"/>
                <a:gd name="connsiteX9" fmla="*/ 244299 w 261589"/>
                <a:gd name="connsiteY9" fmla="*/ 95092 h 190595"/>
                <a:gd name="connsiteX10" fmla="*/ 130761 w 261589"/>
                <a:gd name="connsiteY10" fmla="*/ 15464 h 190595"/>
                <a:gd name="connsiteX11" fmla="*/ 17128 w 261589"/>
                <a:gd name="connsiteY11" fmla="*/ 94997 h 190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1589" h="190595">
                  <a:moveTo>
                    <a:pt x="130761" y="190342"/>
                  </a:moveTo>
                  <a:cubicBezTo>
                    <a:pt x="59324" y="190342"/>
                    <a:pt x="3507" y="102903"/>
                    <a:pt x="1126" y="99188"/>
                  </a:cubicBezTo>
                  <a:cubicBezTo>
                    <a:pt x="-484" y="96664"/>
                    <a:pt x="-484" y="93426"/>
                    <a:pt x="1126" y="90901"/>
                  </a:cubicBezTo>
                  <a:cubicBezTo>
                    <a:pt x="3507" y="87187"/>
                    <a:pt x="59324" y="-253"/>
                    <a:pt x="130761" y="-253"/>
                  </a:cubicBezTo>
                  <a:cubicBezTo>
                    <a:pt x="202199" y="-253"/>
                    <a:pt x="257920" y="87187"/>
                    <a:pt x="260301" y="90901"/>
                  </a:cubicBezTo>
                  <a:cubicBezTo>
                    <a:pt x="261911" y="93426"/>
                    <a:pt x="261911" y="96664"/>
                    <a:pt x="260301" y="99188"/>
                  </a:cubicBezTo>
                  <a:cubicBezTo>
                    <a:pt x="257920" y="102903"/>
                    <a:pt x="202103" y="190342"/>
                    <a:pt x="130761" y="190342"/>
                  </a:cubicBezTo>
                  <a:close/>
                  <a:moveTo>
                    <a:pt x="17128" y="95092"/>
                  </a:moveTo>
                  <a:cubicBezTo>
                    <a:pt x="28939" y="112047"/>
                    <a:pt x="76183" y="174817"/>
                    <a:pt x="130761" y="174817"/>
                  </a:cubicBezTo>
                  <a:cubicBezTo>
                    <a:pt x="185339" y="174817"/>
                    <a:pt x="232488" y="112047"/>
                    <a:pt x="244299" y="95092"/>
                  </a:cubicBezTo>
                  <a:cubicBezTo>
                    <a:pt x="232488" y="78233"/>
                    <a:pt x="185244" y="15464"/>
                    <a:pt x="130761" y="15464"/>
                  </a:cubicBezTo>
                  <a:cubicBezTo>
                    <a:pt x="76278" y="15464"/>
                    <a:pt x="28939" y="78138"/>
                    <a:pt x="17128" y="94997"/>
                  </a:cubicBezTo>
                  <a:close/>
                </a:path>
              </a:pathLst>
            </a:custGeom>
            <a:grpFill/>
            <a:ln w="9525" cap="flat">
              <a:no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id="{24BA8656-599C-044D-26C9-90562A999EFE}"/>
                </a:ext>
              </a:extLst>
            </p:cNvPr>
            <p:cNvSpPr/>
            <p:nvPr/>
          </p:nvSpPr>
          <p:spPr>
            <a:xfrm>
              <a:off x="5867283" y="1325027"/>
              <a:ext cx="82677" cy="82677"/>
            </a:xfrm>
            <a:custGeom>
              <a:avLst/>
              <a:gdLst>
                <a:gd name="connsiteX0" fmla="*/ 41352 w 82677"/>
                <a:gd name="connsiteY0" fmla="*/ 82424 h 82677"/>
                <a:gd name="connsiteX1" fmla="*/ -81 w 82677"/>
                <a:gd name="connsiteY1" fmla="*/ 41181 h 82677"/>
                <a:gd name="connsiteX2" fmla="*/ 41162 w 82677"/>
                <a:gd name="connsiteY2" fmla="*/ -253 h 82677"/>
                <a:gd name="connsiteX3" fmla="*/ 82596 w 82677"/>
                <a:gd name="connsiteY3" fmla="*/ 40991 h 82677"/>
                <a:gd name="connsiteX4" fmla="*/ 82596 w 82677"/>
                <a:gd name="connsiteY4" fmla="*/ 41086 h 82677"/>
                <a:gd name="connsiteX5" fmla="*/ 41352 w 82677"/>
                <a:gd name="connsiteY5" fmla="*/ 82424 h 82677"/>
                <a:gd name="connsiteX6" fmla="*/ 41352 w 82677"/>
                <a:gd name="connsiteY6" fmla="*/ 15749 h 82677"/>
                <a:gd name="connsiteX7" fmla="*/ 15540 w 82677"/>
                <a:gd name="connsiteY7" fmla="*/ 41371 h 82677"/>
                <a:gd name="connsiteX8" fmla="*/ 41162 w 82677"/>
                <a:gd name="connsiteY8" fmla="*/ 67184 h 82677"/>
                <a:gd name="connsiteX9" fmla="*/ 66975 w 82677"/>
                <a:gd name="connsiteY9" fmla="*/ 41562 h 82677"/>
                <a:gd name="connsiteX10" fmla="*/ 66975 w 82677"/>
                <a:gd name="connsiteY10" fmla="*/ 41371 h 82677"/>
                <a:gd name="connsiteX11" fmla="*/ 41448 w 82677"/>
                <a:gd name="connsiteY11" fmla="*/ 15463 h 82677"/>
                <a:gd name="connsiteX12" fmla="*/ 41352 w 82677"/>
                <a:gd name="connsiteY12" fmla="*/ 15463 h 82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2677" h="82677">
                  <a:moveTo>
                    <a:pt x="41352" y="82424"/>
                  </a:moveTo>
                  <a:cubicBezTo>
                    <a:pt x="18521" y="82481"/>
                    <a:pt x="-24" y="64012"/>
                    <a:pt x="-81" y="41181"/>
                  </a:cubicBezTo>
                  <a:cubicBezTo>
                    <a:pt x="-138" y="18350"/>
                    <a:pt x="18331" y="-196"/>
                    <a:pt x="41162" y="-253"/>
                  </a:cubicBezTo>
                  <a:cubicBezTo>
                    <a:pt x="63993" y="-300"/>
                    <a:pt x="82539" y="18159"/>
                    <a:pt x="82596" y="40991"/>
                  </a:cubicBezTo>
                  <a:cubicBezTo>
                    <a:pt x="82596" y="41019"/>
                    <a:pt x="82596" y="41057"/>
                    <a:pt x="82596" y="41086"/>
                  </a:cubicBezTo>
                  <a:cubicBezTo>
                    <a:pt x="82548" y="63860"/>
                    <a:pt x="64127" y="82319"/>
                    <a:pt x="41352" y="82424"/>
                  </a:cubicBezTo>
                  <a:close/>
                  <a:moveTo>
                    <a:pt x="41352" y="15749"/>
                  </a:moveTo>
                  <a:cubicBezTo>
                    <a:pt x="27151" y="15692"/>
                    <a:pt x="15597" y="27170"/>
                    <a:pt x="15540" y="41371"/>
                  </a:cubicBezTo>
                  <a:cubicBezTo>
                    <a:pt x="15492" y="55573"/>
                    <a:pt x="26960" y="67127"/>
                    <a:pt x="41162" y="67184"/>
                  </a:cubicBezTo>
                  <a:cubicBezTo>
                    <a:pt x="55364" y="67241"/>
                    <a:pt x="66918" y="55764"/>
                    <a:pt x="66975" y="41562"/>
                  </a:cubicBezTo>
                  <a:cubicBezTo>
                    <a:pt x="66975" y="41495"/>
                    <a:pt x="66975" y="41438"/>
                    <a:pt x="66975" y="41371"/>
                  </a:cubicBezTo>
                  <a:cubicBezTo>
                    <a:pt x="67079" y="27170"/>
                    <a:pt x="55650" y="15568"/>
                    <a:pt x="41448" y="15463"/>
                  </a:cubicBezTo>
                  <a:cubicBezTo>
                    <a:pt x="41419" y="15463"/>
                    <a:pt x="41381" y="15463"/>
                    <a:pt x="41352" y="15463"/>
                  </a:cubicBezTo>
                  <a:close/>
                </a:path>
              </a:pathLst>
            </a:custGeom>
            <a:grpFill/>
            <a:ln w="9525"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E91FFC39-2E93-EE91-43CA-FFF7C9D97315}"/>
                </a:ext>
              </a:extLst>
            </p:cNvPr>
            <p:cNvSpPr/>
            <p:nvPr/>
          </p:nvSpPr>
          <p:spPr>
            <a:xfrm>
              <a:off x="5705548" y="1163292"/>
              <a:ext cx="406146" cy="406146"/>
            </a:xfrm>
            <a:custGeom>
              <a:avLst/>
              <a:gdLst>
                <a:gd name="connsiteX0" fmla="*/ 203087 w 406146"/>
                <a:gd name="connsiteY0" fmla="*/ 405893 h 406146"/>
                <a:gd name="connsiteX1" fmla="*/ -81 w 406146"/>
                <a:gd name="connsiteY1" fmla="*/ 202915 h 406146"/>
                <a:gd name="connsiteX2" fmla="*/ 202896 w 406146"/>
                <a:gd name="connsiteY2" fmla="*/ -253 h 406146"/>
                <a:gd name="connsiteX3" fmla="*/ 406065 w 406146"/>
                <a:gd name="connsiteY3" fmla="*/ 202725 h 406146"/>
                <a:gd name="connsiteX4" fmla="*/ 406065 w 406146"/>
                <a:gd name="connsiteY4" fmla="*/ 202820 h 406146"/>
                <a:gd name="connsiteX5" fmla="*/ 203087 w 406146"/>
                <a:gd name="connsiteY5" fmla="*/ 405893 h 406146"/>
                <a:gd name="connsiteX6" fmla="*/ 203087 w 406146"/>
                <a:gd name="connsiteY6" fmla="*/ 15368 h 406146"/>
                <a:gd name="connsiteX7" fmla="*/ 15540 w 406146"/>
                <a:gd name="connsiteY7" fmla="*/ 202725 h 406146"/>
                <a:gd name="connsiteX8" fmla="*/ 202896 w 406146"/>
                <a:gd name="connsiteY8" fmla="*/ 390272 h 406146"/>
                <a:gd name="connsiteX9" fmla="*/ 390444 w 406146"/>
                <a:gd name="connsiteY9" fmla="*/ 202915 h 406146"/>
                <a:gd name="connsiteX10" fmla="*/ 390444 w 406146"/>
                <a:gd name="connsiteY10" fmla="*/ 202725 h 406146"/>
                <a:gd name="connsiteX11" fmla="*/ 203087 w 406146"/>
                <a:gd name="connsiteY11" fmla="*/ 15463 h 406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6146" h="406146">
                  <a:moveTo>
                    <a:pt x="203087" y="405893"/>
                  </a:moveTo>
                  <a:cubicBezTo>
                    <a:pt x="90933" y="405950"/>
                    <a:pt x="-29" y="315072"/>
                    <a:pt x="-81" y="202915"/>
                  </a:cubicBezTo>
                  <a:cubicBezTo>
                    <a:pt x="-134" y="90759"/>
                    <a:pt x="90742" y="-196"/>
                    <a:pt x="202896" y="-253"/>
                  </a:cubicBezTo>
                  <a:cubicBezTo>
                    <a:pt x="315053" y="-310"/>
                    <a:pt x="406007" y="90568"/>
                    <a:pt x="406065" y="202725"/>
                  </a:cubicBezTo>
                  <a:cubicBezTo>
                    <a:pt x="406065" y="202753"/>
                    <a:pt x="406065" y="202792"/>
                    <a:pt x="406065" y="202820"/>
                  </a:cubicBezTo>
                  <a:cubicBezTo>
                    <a:pt x="405960" y="314891"/>
                    <a:pt x="315158" y="405731"/>
                    <a:pt x="203087" y="405893"/>
                  </a:cubicBezTo>
                  <a:close/>
                  <a:moveTo>
                    <a:pt x="203087" y="15368"/>
                  </a:moveTo>
                  <a:cubicBezTo>
                    <a:pt x="99560" y="15311"/>
                    <a:pt x="15592" y="99198"/>
                    <a:pt x="15540" y="202725"/>
                  </a:cubicBezTo>
                  <a:cubicBezTo>
                    <a:pt x="15487" y="306252"/>
                    <a:pt x="99369" y="390215"/>
                    <a:pt x="202896" y="390272"/>
                  </a:cubicBezTo>
                  <a:cubicBezTo>
                    <a:pt x="306424" y="390329"/>
                    <a:pt x="390386" y="306443"/>
                    <a:pt x="390444" y="202915"/>
                  </a:cubicBezTo>
                  <a:cubicBezTo>
                    <a:pt x="390444" y="202849"/>
                    <a:pt x="390444" y="202792"/>
                    <a:pt x="390444" y="202725"/>
                  </a:cubicBezTo>
                  <a:cubicBezTo>
                    <a:pt x="390282" y="99331"/>
                    <a:pt x="306481" y="15568"/>
                    <a:pt x="203087" y="15463"/>
                  </a:cubicBezTo>
                  <a:close/>
                </a:path>
              </a:pathLst>
            </a:custGeom>
            <a:grpFill/>
            <a:ln w="9525"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FE6D8463-1F70-758C-DE31-E089DA0DE99D}"/>
                </a:ext>
              </a:extLst>
            </p:cNvPr>
            <p:cNvSpPr/>
            <p:nvPr/>
          </p:nvSpPr>
          <p:spPr>
            <a:xfrm>
              <a:off x="5900906" y="1143480"/>
              <a:ext cx="15620" cy="52387"/>
            </a:xfrm>
            <a:custGeom>
              <a:avLst/>
              <a:gdLst>
                <a:gd name="connsiteX0" fmla="*/ 7729 w 15620"/>
                <a:gd name="connsiteY0" fmla="*/ 52135 h 52387"/>
                <a:gd name="connsiteX1" fmla="*/ -81 w 15620"/>
                <a:gd name="connsiteY1" fmla="*/ 44324 h 52387"/>
                <a:gd name="connsiteX2" fmla="*/ -81 w 15620"/>
                <a:gd name="connsiteY2" fmla="*/ 7558 h 52387"/>
                <a:gd name="connsiteX3" fmla="*/ 7729 w 15620"/>
                <a:gd name="connsiteY3" fmla="*/ -253 h 52387"/>
                <a:gd name="connsiteX4" fmla="*/ 15540 w 15620"/>
                <a:gd name="connsiteY4" fmla="*/ 7558 h 52387"/>
                <a:gd name="connsiteX5" fmla="*/ 15540 w 15620"/>
                <a:gd name="connsiteY5" fmla="*/ 44324 h 52387"/>
                <a:gd name="connsiteX6" fmla="*/ 7729 w 15620"/>
                <a:gd name="connsiteY6" fmla="*/ 52135 h 5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620" h="52387">
                  <a:moveTo>
                    <a:pt x="7729" y="52135"/>
                  </a:moveTo>
                  <a:cubicBezTo>
                    <a:pt x="3414" y="52135"/>
                    <a:pt x="-81" y="48639"/>
                    <a:pt x="-81" y="44324"/>
                  </a:cubicBezTo>
                  <a:lnTo>
                    <a:pt x="-81" y="7558"/>
                  </a:lnTo>
                  <a:cubicBezTo>
                    <a:pt x="-81" y="3243"/>
                    <a:pt x="3414" y="-253"/>
                    <a:pt x="7729" y="-253"/>
                  </a:cubicBezTo>
                  <a:cubicBezTo>
                    <a:pt x="12044" y="-253"/>
                    <a:pt x="15540" y="3243"/>
                    <a:pt x="15540" y="7558"/>
                  </a:cubicBezTo>
                  <a:lnTo>
                    <a:pt x="15540" y="44324"/>
                  </a:lnTo>
                  <a:cubicBezTo>
                    <a:pt x="15540" y="48639"/>
                    <a:pt x="12044" y="52135"/>
                    <a:pt x="7729" y="52135"/>
                  </a:cubicBezTo>
                  <a:close/>
                </a:path>
              </a:pathLst>
            </a:custGeom>
            <a:grpFill/>
            <a:ln w="9525"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B371A6B5-020E-673C-EF13-4B60561F5FFC}"/>
                </a:ext>
              </a:extLst>
            </p:cNvPr>
            <p:cNvSpPr/>
            <p:nvPr/>
          </p:nvSpPr>
          <p:spPr>
            <a:xfrm>
              <a:off x="5900906" y="1536672"/>
              <a:ext cx="15626" cy="52578"/>
            </a:xfrm>
            <a:custGeom>
              <a:avLst/>
              <a:gdLst>
                <a:gd name="connsiteX0" fmla="*/ 7729 w 15626"/>
                <a:gd name="connsiteY0" fmla="*/ 52325 h 52578"/>
                <a:gd name="connsiteX1" fmla="*/ -81 w 15626"/>
                <a:gd name="connsiteY1" fmla="*/ 44705 h 52578"/>
                <a:gd name="connsiteX2" fmla="*/ -81 w 15626"/>
                <a:gd name="connsiteY2" fmla="*/ 44515 h 52578"/>
                <a:gd name="connsiteX3" fmla="*/ -81 w 15626"/>
                <a:gd name="connsiteY3" fmla="*/ 7558 h 52578"/>
                <a:gd name="connsiteX4" fmla="*/ 7729 w 15626"/>
                <a:gd name="connsiteY4" fmla="*/ -253 h 52578"/>
                <a:gd name="connsiteX5" fmla="*/ 15540 w 15626"/>
                <a:gd name="connsiteY5" fmla="*/ 7558 h 52578"/>
                <a:gd name="connsiteX6" fmla="*/ 15540 w 15626"/>
                <a:gd name="connsiteY6" fmla="*/ 44229 h 52578"/>
                <a:gd name="connsiteX7" fmla="*/ 8024 w 15626"/>
                <a:gd name="connsiteY7" fmla="*/ 52316 h 52578"/>
                <a:gd name="connsiteX8" fmla="*/ 7729 w 15626"/>
                <a:gd name="connsiteY8" fmla="*/ 52325 h 5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26" h="52578">
                  <a:moveTo>
                    <a:pt x="7729" y="52325"/>
                  </a:moveTo>
                  <a:cubicBezTo>
                    <a:pt x="3471" y="52382"/>
                    <a:pt x="-24" y="48963"/>
                    <a:pt x="-81" y="44705"/>
                  </a:cubicBezTo>
                  <a:cubicBezTo>
                    <a:pt x="-81" y="44639"/>
                    <a:pt x="-81" y="44581"/>
                    <a:pt x="-81" y="44515"/>
                  </a:cubicBezTo>
                  <a:lnTo>
                    <a:pt x="-81" y="7558"/>
                  </a:lnTo>
                  <a:cubicBezTo>
                    <a:pt x="-81" y="3243"/>
                    <a:pt x="3414" y="-253"/>
                    <a:pt x="7729" y="-253"/>
                  </a:cubicBezTo>
                  <a:cubicBezTo>
                    <a:pt x="12044" y="-253"/>
                    <a:pt x="15540" y="3243"/>
                    <a:pt x="15540" y="7558"/>
                  </a:cubicBezTo>
                  <a:lnTo>
                    <a:pt x="15540" y="44229"/>
                  </a:lnTo>
                  <a:cubicBezTo>
                    <a:pt x="15701" y="48544"/>
                    <a:pt x="12330" y="52163"/>
                    <a:pt x="8024" y="52316"/>
                  </a:cubicBezTo>
                  <a:cubicBezTo>
                    <a:pt x="7920" y="52325"/>
                    <a:pt x="7824" y="52325"/>
                    <a:pt x="7729" y="52325"/>
                  </a:cubicBezTo>
                  <a:close/>
                </a:path>
              </a:pathLst>
            </a:custGeom>
            <a:grpFill/>
            <a:ln w="9525"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634E5897-ECC3-5E8D-5C38-45BE188E189C}"/>
                </a:ext>
              </a:extLst>
            </p:cNvPr>
            <p:cNvSpPr/>
            <p:nvPr/>
          </p:nvSpPr>
          <p:spPr>
            <a:xfrm>
              <a:off x="6079214" y="1358555"/>
              <a:ext cx="52387" cy="15620"/>
            </a:xfrm>
            <a:custGeom>
              <a:avLst/>
              <a:gdLst>
                <a:gd name="connsiteX0" fmla="*/ 44496 w 52387"/>
                <a:gd name="connsiteY0" fmla="*/ 15368 h 15620"/>
                <a:gd name="connsiteX1" fmla="*/ 7729 w 52387"/>
                <a:gd name="connsiteY1" fmla="*/ 15368 h 15620"/>
                <a:gd name="connsiteX2" fmla="*/ -81 w 52387"/>
                <a:gd name="connsiteY2" fmla="*/ 7557 h 15620"/>
                <a:gd name="connsiteX3" fmla="*/ 7729 w 52387"/>
                <a:gd name="connsiteY3" fmla="*/ -253 h 15620"/>
                <a:gd name="connsiteX4" fmla="*/ 44496 w 52387"/>
                <a:gd name="connsiteY4" fmla="*/ -253 h 15620"/>
                <a:gd name="connsiteX5" fmla="*/ 52306 w 52387"/>
                <a:gd name="connsiteY5" fmla="*/ 7557 h 15620"/>
                <a:gd name="connsiteX6" fmla="*/ 44496 w 52387"/>
                <a:gd name="connsiteY6" fmla="*/ 15368 h 15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387" h="15620">
                  <a:moveTo>
                    <a:pt x="44496" y="15368"/>
                  </a:moveTo>
                  <a:lnTo>
                    <a:pt x="7729" y="15368"/>
                  </a:lnTo>
                  <a:cubicBezTo>
                    <a:pt x="3414" y="15368"/>
                    <a:pt x="-81" y="11872"/>
                    <a:pt x="-81" y="7557"/>
                  </a:cubicBezTo>
                  <a:cubicBezTo>
                    <a:pt x="-81" y="3243"/>
                    <a:pt x="3414" y="-253"/>
                    <a:pt x="7729" y="-253"/>
                  </a:cubicBezTo>
                  <a:lnTo>
                    <a:pt x="44496" y="-253"/>
                  </a:lnTo>
                  <a:cubicBezTo>
                    <a:pt x="48810" y="-253"/>
                    <a:pt x="52306" y="3243"/>
                    <a:pt x="52306" y="7557"/>
                  </a:cubicBezTo>
                  <a:cubicBezTo>
                    <a:pt x="52306" y="11872"/>
                    <a:pt x="48810" y="15368"/>
                    <a:pt x="44496" y="15368"/>
                  </a:cubicBezTo>
                  <a:close/>
                </a:path>
              </a:pathLst>
            </a:custGeom>
            <a:grpFill/>
            <a:ln w="9525"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60A0F0DE-0395-08F4-3906-22B86F4C886D}"/>
                </a:ext>
              </a:extLst>
            </p:cNvPr>
            <p:cNvSpPr/>
            <p:nvPr/>
          </p:nvSpPr>
          <p:spPr>
            <a:xfrm>
              <a:off x="5685736" y="1358555"/>
              <a:ext cx="52387" cy="15620"/>
            </a:xfrm>
            <a:custGeom>
              <a:avLst/>
              <a:gdLst>
                <a:gd name="connsiteX0" fmla="*/ 44496 w 52387"/>
                <a:gd name="connsiteY0" fmla="*/ 15368 h 15620"/>
                <a:gd name="connsiteX1" fmla="*/ 7729 w 52387"/>
                <a:gd name="connsiteY1" fmla="*/ 15368 h 15620"/>
                <a:gd name="connsiteX2" fmla="*/ -81 w 52387"/>
                <a:gd name="connsiteY2" fmla="*/ 7557 h 15620"/>
                <a:gd name="connsiteX3" fmla="*/ 7729 w 52387"/>
                <a:gd name="connsiteY3" fmla="*/ -253 h 15620"/>
                <a:gd name="connsiteX4" fmla="*/ 44496 w 52387"/>
                <a:gd name="connsiteY4" fmla="*/ -253 h 15620"/>
                <a:gd name="connsiteX5" fmla="*/ 52306 w 52387"/>
                <a:gd name="connsiteY5" fmla="*/ 7557 h 15620"/>
                <a:gd name="connsiteX6" fmla="*/ 44496 w 52387"/>
                <a:gd name="connsiteY6" fmla="*/ 15368 h 15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387" h="15620">
                  <a:moveTo>
                    <a:pt x="44496" y="15368"/>
                  </a:moveTo>
                  <a:lnTo>
                    <a:pt x="7729" y="15368"/>
                  </a:lnTo>
                  <a:cubicBezTo>
                    <a:pt x="3415" y="15368"/>
                    <a:pt x="-81" y="11872"/>
                    <a:pt x="-81" y="7557"/>
                  </a:cubicBezTo>
                  <a:cubicBezTo>
                    <a:pt x="-81" y="3243"/>
                    <a:pt x="3415" y="-253"/>
                    <a:pt x="7729" y="-253"/>
                  </a:cubicBezTo>
                  <a:lnTo>
                    <a:pt x="44496" y="-253"/>
                  </a:lnTo>
                  <a:cubicBezTo>
                    <a:pt x="48809" y="-253"/>
                    <a:pt x="52306" y="3243"/>
                    <a:pt x="52306" y="7557"/>
                  </a:cubicBezTo>
                  <a:cubicBezTo>
                    <a:pt x="52306" y="11872"/>
                    <a:pt x="48809" y="15368"/>
                    <a:pt x="44496" y="15368"/>
                  </a:cubicBezTo>
                  <a:close/>
                </a:path>
              </a:pathLst>
            </a:custGeom>
            <a:grpFill/>
            <a:ln w="9525" cap="flat">
              <a:noFill/>
              <a:prstDash val="solid"/>
              <a:miter/>
            </a:ln>
          </p:spPr>
          <p:txBody>
            <a:bodyPr rtlCol="0" anchor="ctr"/>
            <a:lstStyle/>
            <a:p>
              <a:endParaRPr lang="en-US"/>
            </a:p>
          </p:txBody>
        </p:sp>
      </p:grpSp>
      <p:grpSp>
        <p:nvGrpSpPr>
          <p:cNvPr id="115" name="Group 114">
            <a:extLst>
              <a:ext uri="{FF2B5EF4-FFF2-40B4-BE49-F238E27FC236}">
                <a16:creationId xmlns:a16="http://schemas.microsoft.com/office/drawing/2014/main" id="{777CCD32-2CA3-0EBF-7CCA-D4AB6E62FFF0}"/>
              </a:ext>
            </a:extLst>
          </p:cNvPr>
          <p:cNvGrpSpPr/>
          <p:nvPr/>
        </p:nvGrpSpPr>
        <p:grpSpPr>
          <a:xfrm>
            <a:off x="11258861" y="3173598"/>
            <a:ext cx="338934" cy="281197"/>
            <a:chOff x="7364425" y="1255015"/>
            <a:chExt cx="264652" cy="219568"/>
          </a:xfrm>
          <a:solidFill>
            <a:schemeClr val="accent2"/>
          </a:solidFill>
        </p:grpSpPr>
        <p:sp>
          <p:nvSpPr>
            <p:cNvPr id="116" name="Freeform: Shape 115">
              <a:extLst>
                <a:ext uri="{FF2B5EF4-FFF2-40B4-BE49-F238E27FC236}">
                  <a16:creationId xmlns:a16="http://schemas.microsoft.com/office/drawing/2014/main" id="{EED09005-04C7-1B9A-7695-B16727537276}"/>
                </a:ext>
              </a:extLst>
            </p:cNvPr>
            <p:cNvSpPr/>
            <p:nvPr/>
          </p:nvSpPr>
          <p:spPr>
            <a:xfrm>
              <a:off x="7364425" y="1353577"/>
              <a:ext cx="264652" cy="121006"/>
            </a:xfrm>
            <a:custGeom>
              <a:avLst/>
              <a:gdLst>
                <a:gd name="connsiteX0" fmla="*/ 20830 w 264652"/>
                <a:gd name="connsiteY0" fmla="*/ 120749 h 121006"/>
                <a:gd name="connsiteX1" fmla="*/ -249 w 264652"/>
                <a:gd name="connsiteY1" fmla="*/ 99605 h 121006"/>
                <a:gd name="connsiteX2" fmla="*/ -249 w 264652"/>
                <a:gd name="connsiteY2" fmla="*/ 57188 h 121006"/>
                <a:gd name="connsiteX3" fmla="*/ 36639 w 264652"/>
                <a:gd name="connsiteY3" fmla="*/ 20106 h 121006"/>
                <a:gd name="connsiteX4" fmla="*/ 63052 w 264652"/>
                <a:gd name="connsiteY4" fmla="*/ 20106 h 121006"/>
                <a:gd name="connsiteX5" fmla="*/ 72745 w 264652"/>
                <a:gd name="connsiteY5" fmla="*/ 21407 h 121006"/>
                <a:gd name="connsiteX6" fmla="*/ 74827 w 264652"/>
                <a:gd name="connsiteY6" fmla="*/ 21992 h 121006"/>
                <a:gd name="connsiteX7" fmla="*/ 75803 w 264652"/>
                <a:gd name="connsiteY7" fmla="*/ 20106 h 121006"/>
                <a:gd name="connsiteX8" fmla="*/ 108722 w 264652"/>
                <a:gd name="connsiteY8" fmla="*/ -257 h 121006"/>
                <a:gd name="connsiteX9" fmla="*/ 155433 w 264652"/>
                <a:gd name="connsiteY9" fmla="*/ -257 h 121006"/>
                <a:gd name="connsiteX10" fmla="*/ 188352 w 264652"/>
                <a:gd name="connsiteY10" fmla="*/ 20106 h 121006"/>
                <a:gd name="connsiteX11" fmla="*/ 189328 w 264652"/>
                <a:gd name="connsiteY11" fmla="*/ 21992 h 121006"/>
                <a:gd name="connsiteX12" fmla="*/ 191409 w 264652"/>
                <a:gd name="connsiteY12" fmla="*/ 21407 h 121006"/>
                <a:gd name="connsiteX13" fmla="*/ 201103 w 264652"/>
                <a:gd name="connsiteY13" fmla="*/ 20106 h 121006"/>
                <a:gd name="connsiteX14" fmla="*/ 227516 w 264652"/>
                <a:gd name="connsiteY14" fmla="*/ 20106 h 121006"/>
                <a:gd name="connsiteX15" fmla="*/ 264403 w 264652"/>
                <a:gd name="connsiteY15" fmla="*/ 57188 h 121006"/>
                <a:gd name="connsiteX16" fmla="*/ 264403 w 264652"/>
                <a:gd name="connsiteY16" fmla="*/ 99605 h 121006"/>
                <a:gd name="connsiteX17" fmla="*/ 243325 w 264652"/>
                <a:gd name="connsiteY17" fmla="*/ 120749 h 121006"/>
                <a:gd name="connsiteX18" fmla="*/ 201103 w 264652"/>
                <a:gd name="connsiteY18" fmla="*/ 30710 h 121006"/>
                <a:gd name="connsiteX19" fmla="*/ 194207 w 264652"/>
                <a:gd name="connsiteY19" fmla="*/ 31686 h 121006"/>
                <a:gd name="connsiteX20" fmla="*/ 192125 w 264652"/>
                <a:gd name="connsiteY20" fmla="*/ 32206 h 121006"/>
                <a:gd name="connsiteX21" fmla="*/ 192125 w 264652"/>
                <a:gd name="connsiteY21" fmla="*/ 34353 h 121006"/>
                <a:gd name="connsiteX22" fmla="*/ 192125 w 264652"/>
                <a:gd name="connsiteY22" fmla="*/ 36825 h 121006"/>
                <a:gd name="connsiteX23" fmla="*/ 192125 w 264652"/>
                <a:gd name="connsiteY23" fmla="*/ 110145 h 121006"/>
                <a:gd name="connsiteX24" fmla="*/ 243130 w 264652"/>
                <a:gd name="connsiteY24" fmla="*/ 110145 h 121006"/>
                <a:gd name="connsiteX25" fmla="*/ 253669 w 264652"/>
                <a:gd name="connsiteY25" fmla="*/ 99605 h 121006"/>
                <a:gd name="connsiteX26" fmla="*/ 253669 w 264652"/>
                <a:gd name="connsiteY26" fmla="*/ 57188 h 121006"/>
                <a:gd name="connsiteX27" fmla="*/ 227321 w 264652"/>
                <a:gd name="connsiteY27" fmla="*/ 30710 h 121006"/>
                <a:gd name="connsiteX28" fmla="*/ 108722 w 264652"/>
                <a:gd name="connsiteY28" fmla="*/ 10347 h 121006"/>
                <a:gd name="connsiteX29" fmla="*/ 82374 w 264652"/>
                <a:gd name="connsiteY29" fmla="*/ 36825 h 121006"/>
                <a:gd name="connsiteX30" fmla="*/ 82374 w 264652"/>
                <a:gd name="connsiteY30" fmla="*/ 110145 h 121006"/>
                <a:gd name="connsiteX31" fmla="*/ 181781 w 264652"/>
                <a:gd name="connsiteY31" fmla="*/ 110145 h 121006"/>
                <a:gd name="connsiteX32" fmla="*/ 181781 w 264652"/>
                <a:gd name="connsiteY32" fmla="*/ 36825 h 121006"/>
                <a:gd name="connsiteX33" fmla="*/ 155433 w 264652"/>
                <a:gd name="connsiteY33" fmla="*/ 10347 h 121006"/>
                <a:gd name="connsiteX34" fmla="*/ 36639 w 264652"/>
                <a:gd name="connsiteY34" fmla="*/ 30710 h 121006"/>
                <a:gd name="connsiteX35" fmla="*/ 10291 w 264652"/>
                <a:gd name="connsiteY35" fmla="*/ 57188 h 121006"/>
                <a:gd name="connsiteX36" fmla="*/ 10291 w 264652"/>
                <a:gd name="connsiteY36" fmla="*/ 99605 h 121006"/>
                <a:gd name="connsiteX37" fmla="*/ 20700 w 264652"/>
                <a:gd name="connsiteY37" fmla="*/ 110145 h 121006"/>
                <a:gd name="connsiteX38" fmla="*/ 20830 w 264652"/>
                <a:gd name="connsiteY38" fmla="*/ 110145 h 121006"/>
                <a:gd name="connsiteX39" fmla="*/ 71835 w 264652"/>
                <a:gd name="connsiteY39" fmla="*/ 110145 h 121006"/>
                <a:gd name="connsiteX40" fmla="*/ 71835 w 264652"/>
                <a:gd name="connsiteY40" fmla="*/ 36825 h 121006"/>
                <a:gd name="connsiteX41" fmla="*/ 71835 w 264652"/>
                <a:gd name="connsiteY41" fmla="*/ 34353 h 121006"/>
                <a:gd name="connsiteX42" fmla="*/ 71835 w 264652"/>
                <a:gd name="connsiteY42" fmla="*/ 32206 h 121006"/>
                <a:gd name="connsiteX43" fmla="*/ 69753 w 264652"/>
                <a:gd name="connsiteY43" fmla="*/ 31686 h 121006"/>
                <a:gd name="connsiteX44" fmla="*/ 62857 w 264652"/>
                <a:gd name="connsiteY44" fmla="*/ 30710 h 121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264652" h="121006">
                  <a:moveTo>
                    <a:pt x="20830" y="120749"/>
                  </a:moveTo>
                  <a:cubicBezTo>
                    <a:pt x="9178" y="120710"/>
                    <a:pt x="-249" y="111257"/>
                    <a:pt x="-249" y="99605"/>
                  </a:cubicBezTo>
                  <a:lnTo>
                    <a:pt x="-249" y="57188"/>
                  </a:lnTo>
                  <a:cubicBezTo>
                    <a:pt x="-288" y="36767"/>
                    <a:pt x="16217" y="20177"/>
                    <a:pt x="36639" y="20106"/>
                  </a:cubicBezTo>
                  <a:lnTo>
                    <a:pt x="63052" y="20106"/>
                  </a:lnTo>
                  <a:cubicBezTo>
                    <a:pt x="66324" y="20118"/>
                    <a:pt x="69584" y="20554"/>
                    <a:pt x="72745" y="21407"/>
                  </a:cubicBezTo>
                  <a:lnTo>
                    <a:pt x="74827" y="21992"/>
                  </a:lnTo>
                  <a:lnTo>
                    <a:pt x="75803" y="20106"/>
                  </a:lnTo>
                  <a:cubicBezTo>
                    <a:pt x="82023" y="7621"/>
                    <a:pt x="94774" y="-264"/>
                    <a:pt x="108722" y="-257"/>
                  </a:cubicBezTo>
                  <a:lnTo>
                    <a:pt x="155433" y="-257"/>
                  </a:lnTo>
                  <a:cubicBezTo>
                    <a:pt x="169375" y="-251"/>
                    <a:pt x="182119" y="7634"/>
                    <a:pt x="188352" y="20106"/>
                  </a:cubicBezTo>
                  <a:lnTo>
                    <a:pt x="189328" y="21992"/>
                  </a:lnTo>
                  <a:lnTo>
                    <a:pt x="191409" y="21407"/>
                  </a:lnTo>
                  <a:cubicBezTo>
                    <a:pt x="194571" y="20548"/>
                    <a:pt x="197831" y="20112"/>
                    <a:pt x="201103" y="20106"/>
                  </a:cubicBezTo>
                  <a:lnTo>
                    <a:pt x="227516" y="20106"/>
                  </a:lnTo>
                  <a:cubicBezTo>
                    <a:pt x="247937" y="20177"/>
                    <a:pt x="264443" y="36767"/>
                    <a:pt x="264403" y="57188"/>
                  </a:cubicBezTo>
                  <a:lnTo>
                    <a:pt x="264403" y="99605"/>
                  </a:lnTo>
                  <a:cubicBezTo>
                    <a:pt x="264403" y="111257"/>
                    <a:pt x="254977" y="120710"/>
                    <a:pt x="243325" y="120749"/>
                  </a:cubicBezTo>
                  <a:close/>
                  <a:moveTo>
                    <a:pt x="201103" y="30710"/>
                  </a:moveTo>
                  <a:cubicBezTo>
                    <a:pt x="198767" y="30703"/>
                    <a:pt x="196445" y="31035"/>
                    <a:pt x="194207" y="31686"/>
                  </a:cubicBezTo>
                  <a:lnTo>
                    <a:pt x="192125" y="32206"/>
                  </a:lnTo>
                  <a:lnTo>
                    <a:pt x="192125" y="34353"/>
                  </a:lnTo>
                  <a:cubicBezTo>
                    <a:pt x="192125" y="35199"/>
                    <a:pt x="192125" y="35979"/>
                    <a:pt x="192125" y="36825"/>
                  </a:cubicBezTo>
                  <a:lnTo>
                    <a:pt x="192125" y="110145"/>
                  </a:lnTo>
                  <a:lnTo>
                    <a:pt x="243130" y="110145"/>
                  </a:lnTo>
                  <a:cubicBezTo>
                    <a:pt x="248952" y="110145"/>
                    <a:pt x="253669" y="105428"/>
                    <a:pt x="253669" y="99605"/>
                  </a:cubicBezTo>
                  <a:lnTo>
                    <a:pt x="253669" y="57188"/>
                  </a:lnTo>
                  <a:cubicBezTo>
                    <a:pt x="253669" y="42615"/>
                    <a:pt x="241894" y="30781"/>
                    <a:pt x="227321" y="30710"/>
                  </a:cubicBezTo>
                  <a:close/>
                  <a:moveTo>
                    <a:pt x="108722" y="10347"/>
                  </a:moveTo>
                  <a:cubicBezTo>
                    <a:pt x="94136" y="10386"/>
                    <a:pt x="82335" y="22239"/>
                    <a:pt x="82374" y="36825"/>
                  </a:cubicBezTo>
                  <a:lnTo>
                    <a:pt x="82374" y="110145"/>
                  </a:lnTo>
                  <a:lnTo>
                    <a:pt x="181781" y="110145"/>
                  </a:lnTo>
                  <a:lnTo>
                    <a:pt x="181781" y="36825"/>
                  </a:lnTo>
                  <a:cubicBezTo>
                    <a:pt x="181781" y="22252"/>
                    <a:pt x="170006" y="10418"/>
                    <a:pt x="155433" y="10347"/>
                  </a:cubicBezTo>
                  <a:close/>
                  <a:moveTo>
                    <a:pt x="36639" y="30710"/>
                  </a:moveTo>
                  <a:cubicBezTo>
                    <a:pt x="22066" y="30781"/>
                    <a:pt x="10291" y="42615"/>
                    <a:pt x="10291" y="57188"/>
                  </a:cubicBezTo>
                  <a:lnTo>
                    <a:pt x="10291" y="99605"/>
                  </a:lnTo>
                  <a:cubicBezTo>
                    <a:pt x="10252" y="105389"/>
                    <a:pt x="14916" y="110105"/>
                    <a:pt x="20700" y="110145"/>
                  </a:cubicBezTo>
                  <a:cubicBezTo>
                    <a:pt x="20745" y="110145"/>
                    <a:pt x="20784" y="110145"/>
                    <a:pt x="20830" y="110145"/>
                  </a:cubicBezTo>
                  <a:lnTo>
                    <a:pt x="71835" y="110145"/>
                  </a:lnTo>
                  <a:lnTo>
                    <a:pt x="71835" y="36825"/>
                  </a:lnTo>
                  <a:cubicBezTo>
                    <a:pt x="71835" y="35979"/>
                    <a:pt x="71835" y="35199"/>
                    <a:pt x="71835" y="34353"/>
                  </a:cubicBezTo>
                  <a:lnTo>
                    <a:pt x="71835" y="32206"/>
                  </a:lnTo>
                  <a:lnTo>
                    <a:pt x="69753" y="31686"/>
                  </a:lnTo>
                  <a:cubicBezTo>
                    <a:pt x="67515" y="31035"/>
                    <a:pt x="65192" y="30703"/>
                    <a:pt x="62857" y="30710"/>
                  </a:cubicBezTo>
                  <a:close/>
                </a:path>
              </a:pathLst>
            </a:custGeom>
            <a:grpFill/>
            <a:ln w="6486" cap="flat">
              <a:no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id="{8A064832-B80F-D09D-DA3D-066812E31E1B}"/>
                </a:ext>
              </a:extLst>
            </p:cNvPr>
            <p:cNvSpPr/>
            <p:nvPr/>
          </p:nvSpPr>
          <p:spPr>
            <a:xfrm>
              <a:off x="7381991" y="1299189"/>
              <a:ext cx="65056" cy="65057"/>
            </a:xfrm>
            <a:custGeom>
              <a:avLst/>
              <a:gdLst>
                <a:gd name="connsiteX0" fmla="*/ 32280 w 65056"/>
                <a:gd name="connsiteY0" fmla="*/ 64800 h 65057"/>
                <a:gd name="connsiteX1" fmla="*/ -249 w 65056"/>
                <a:gd name="connsiteY1" fmla="*/ 32271 h 65057"/>
                <a:gd name="connsiteX2" fmla="*/ 32280 w 65056"/>
                <a:gd name="connsiteY2" fmla="*/ -257 h 65057"/>
                <a:gd name="connsiteX3" fmla="*/ 64808 w 65056"/>
                <a:gd name="connsiteY3" fmla="*/ 32271 h 65057"/>
                <a:gd name="connsiteX4" fmla="*/ 32280 w 65056"/>
                <a:gd name="connsiteY4" fmla="*/ 64800 h 65057"/>
                <a:gd name="connsiteX5" fmla="*/ 32280 w 65056"/>
                <a:gd name="connsiteY5" fmla="*/ 10152 h 65057"/>
                <a:gd name="connsiteX6" fmla="*/ 10161 w 65056"/>
                <a:gd name="connsiteY6" fmla="*/ 32141 h 65057"/>
                <a:gd name="connsiteX7" fmla="*/ 32150 w 65056"/>
                <a:gd name="connsiteY7" fmla="*/ 54261 h 65057"/>
                <a:gd name="connsiteX8" fmla="*/ 54269 w 65056"/>
                <a:gd name="connsiteY8" fmla="*/ 32271 h 65057"/>
                <a:gd name="connsiteX9" fmla="*/ 54269 w 65056"/>
                <a:gd name="connsiteY9" fmla="*/ 32206 h 65057"/>
                <a:gd name="connsiteX10" fmla="*/ 32345 w 65056"/>
                <a:gd name="connsiteY10" fmla="*/ 10152 h 65057"/>
                <a:gd name="connsiteX11" fmla="*/ 32280 w 65056"/>
                <a:gd name="connsiteY11" fmla="*/ 10152 h 65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056" h="65057">
                  <a:moveTo>
                    <a:pt x="32280" y="64800"/>
                  </a:moveTo>
                  <a:cubicBezTo>
                    <a:pt x="14318" y="64800"/>
                    <a:pt x="-249" y="50234"/>
                    <a:pt x="-249" y="32271"/>
                  </a:cubicBezTo>
                  <a:cubicBezTo>
                    <a:pt x="-249" y="14309"/>
                    <a:pt x="14318" y="-257"/>
                    <a:pt x="32280" y="-257"/>
                  </a:cubicBezTo>
                  <a:cubicBezTo>
                    <a:pt x="50242" y="-257"/>
                    <a:pt x="64808" y="14309"/>
                    <a:pt x="64808" y="32271"/>
                  </a:cubicBezTo>
                  <a:cubicBezTo>
                    <a:pt x="64808" y="50234"/>
                    <a:pt x="50242" y="64800"/>
                    <a:pt x="32280" y="64800"/>
                  </a:cubicBezTo>
                  <a:close/>
                  <a:moveTo>
                    <a:pt x="32280" y="10152"/>
                  </a:moveTo>
                  <a:cubicBezTo>
                    <a:pt x="20101" y="10113"/>
                    <a:pt x="10200" y="19962"/>
                    <a:pt x="10161" y="32141"/>
                  </a:cubicBezTo>
                  <a:cubicBezTo>
                    <a:pt x="10121" y="44320"/>
                    <a:pt x="19971" y="54222"/>
                    <a:pt x="32150" y="54261"/>
                  </a:cubicBezTo>
                  <a:cubicBezTo>
                    <a:pt x="44328" y="54293"/>
                    <a:pt x="54230" y="44450"/>
                    <a:pt x="54269" y="32271"/>
                  </a:cubicBezTo>
                  <a:cubicBezTo>
                    <a:pt x="54269" y="32252"/>
                    <a:pt x="54269" y="32226"/>
                    <a:pt x="54269" y="32206"/>
                  </a:cubicBezTo>
                  <a:cubicBezTo>
                    <a:pt x="54308" y="20060"/>
                    <a:pt x="44491" y="10191"/>
                    <a:pt x="32345" y="10152"/>
                  </a:cubicBezTo>
                  <a:cubicBezTo>
                    <a:pt x="32325" y="10152"/>
                    <a:pt x="32299" y="10152"/>
                    <a:pt x="32280" y="10152"/>
                  </a:cubicBezTo>
                  <a:close/>
                </a:path>
              </a:pathLst>
            </a:custGeom>
            <a:grpFill/>
            <a:ln w="6486"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id="{8059DE39-B6AE-208E-B861-3DD8ADCAA4B6}"/>
                </a:ext>
              </a:extLst>
            </p:cNvPr>
            <p:cNvSpPr/>
            <p:nvPr/>
          </p:nvSpPr>
          <p:spPr>
            <a:xfrm>
              <a:off x="7452057" y="1255015"/>
              <a:ext cx="88998" cy="88998"/>
            </a:xfrm>
            <a:custGeom>
              <a:avLst/>
              <a:gdLst>
                <a:gd name="connsiteX0" fmla="*/ 44446 w 88998"/>
                <a:gd name="connsiteY0" fmla="*/ 88741 h 88998"/>
                <a:gd name="connsiteX1" fmla="*/ -248 w 88998"/>
                <a:gd name="connsiteY1" fmla="*/ 44437 h 88998"/>
                <a:gd name="connsiteX2" fmla="*/ 44056 w 88998"/>
                <a:gd name="connsiteY2" fmla="*/ -257 h 88998"/>
                <a:gd name="connsiteX3" fmla="*/ 88750 w 88998"/>
                <a:gd name="connsiteY3" fmla="*/ 44047 h 88998"/>
                <a:gd name="connsiteX4" fmla="*/ 88750 w 88998"/>
                <a:gd name="connsiteY4" fmla="*/ 44242 h 88998"/>
                <a:gd name="connsiteX5" fmla="*/ 44446 w 88998"/>
                <a:gd name="connsiteY5" fmla="*/ 88741 h 88998"/>
                <a:gd name="connsiteX6" fmla="*/ 44446 w 88998"/>
                <a:gd name="connsiteY6" fmla="*/ 10673 h 88998"/>
                <a:gd name="connsiteX7" fmla="*/ 10421 w 88998"/>
                <a:gd name="connsiteY7" fmla="*/ 44437 h 88998"/>
                <a:gd name="connsiteX8" fmla="*/ 44186 w 88998"/>
                <a:gd name="connsiteY8" fmla="*/ 78462 h 88998"/>
                <a:gd name="connsiteX9" fmla="*/ 78211 w 88998"/>
                <a:gd name="connsiteY9" fmla="*/ 44698 h 88998"/>
                <a:gd name="connsiteX10" fmla="*/ 78211 w 88998"/>
                <a:gd name="connsiteY10" fmla="*/ 44567 h 88998"/>
                <a:gd name="connsiteX11" fmla="*/ 44446 w 88998"/>
                <a:gd name="connsiteY11" fmla="*/ 10673 h 88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98" h="88998">
                  <a:moveTo>
                    <a:pt x="44446" y="88741"/>
                  </a:moveTo>
                  <a:cubicBezTo>
                    <a:pt x="19867" y="88852"/>
                    <a:pt x="-138" y="69016"/>
                    <a:pt x="-248" y="44437"/>
                  </a:cubicBezTo>
                  <a:cubicBezTo>
                    <a:pt x="-359" y="19859"/>
                    <a:pt x="19477" y="-146"/>
                    <a:pt x="44056" y="-257"/>
                  </a:cubicBezTo>
                  <a:cubicBezTo>
                    <a:pt x="68634" y="-361"/>
                    <a:pt x="88639" y="19468"/>
                    <a:pt x="88750" y="44047"/>
                  </a:cubicBezTo>
                  <a:cubicBezTo>
                    <a:pt x="88750" y="44112"/>
                    <a:pt x="88750" y="44177"/>
                    <a:pt x="88750" y="44242"/>
                  </a:cubicBezTo>
                  <a:cubicBezTo>
                    <a:pt x="88789" y="68756"/>
                    <a:pt x="68960" y="88670"/>
                    <a:pt x="44446" y="88741"/>
                  </a:cubicBezTo>
                  <a:close/>
                  <a:moveTo>
                    <a:pt x="44446" y="10673"/>
                  </a:moveTo>
                  <a:cubicBezTo>
                    <a:pt x="25729" y="10601"/>
                    <a:pt x="10493" y="25720"/>
                    <a:pt x="10421" y="44437"/>
                  </a:cubicBezTo>
                  <a:cubicBezTo>
                    <a:pt x="10350" y="63154"/>
                    <a:pt x="25469" y="78390"/>
                    <a:pt x="44186" y="78462"/>
                  </a:cubicBezTo>
                  <a:cubicBezTo>
                    <a:pt x="62903" y="78534"/>
                    <a:pt x="78139" y="63414"/>
                    <a:pt x="78211" y="44698"/>
                  </a:cubicBezTo>
                  <a:cubicBezTo>
                    <a:pt x="78211" y="44652"/>
                    <a:pt x="78211" y="44613"/>
                    <a:pt x="78211" y="44567"/>
                  </a:cubicBezTo>
                  <a:cubicBezTo>
                    <a:pt x="78211" y="25896"/>
                    <a:pt x="63117" y="10744"/>
                    <a:pt x="44446" y="10673"/>
                  </a:cubicBezTo>
                  <a:close/>
                </a:path>
              </a:pathLst>
            </a:custGeom>
            <a:grpFill/>
            <a:ln w="6486" cap="flat">
              <a:no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id="{34877314-7745-1199-CFAF-1C417243FEC7}"/>
                </a:ext>
              </a:extLst>
            </p:cNvPr>
            <p:cNvSpPr/>
            <p:nvPr/>
          </p:nvSpPr>
          <p:spPr>
            <a:xfrm>
              <a:off x="7546455" y="1299189"/>
              <a:ext cx="65057" cy="65057"/>
            </a:xfrm>
            <a:custGeom>
              <a:avLst/>
              <a:gdLst>
                <a:gd name="connsiteX0" fmla="*/ 32280 w 65057"/>
                <a:gd name="connsiteY0" fmla="*/ 64800 h 65057"/>
                <a:gd name="connsiteX1" fmla="*/ -249 w 65057"/>
                <a:gd name="connsiteY1" fmla="*/ 32271 h 65057"/>
                <a:gd name="connsiteX2" fmla="*/ 32280 w 65057"/>
                <a:gd name="connsiteY2" fmla="*/ -257 h 65057"/>
                <a:gd name="connsiteX3" fmla="*/ 64808 w 65057"/>
                <a:gd name="connsiteY3" fmla="*/ 32271 h 65057"/>
                <a:gd name="connsiteX4" fmla="*/ 32280 w 65057"/>
                <a:gd name="connsiteY4" fmla="*/ 64800 h 65057"/>
                <a:gd name="connsiteX5" fmla="*/ 32280 w 65057"/>
                <a:gd name="connsiteY5" fmla="*/ 10152 h 65057"/>
                <a:gd name="connsiteX6" fmla="*/ 10030 w 65057"/>
                <a:gd name="connsiteY6" fmla="*/ 32011 h 65057"/>
                <a:gd name="connsiteX7" fmla="*/ 31889 w 65057"/>
                <a:gd name="connsiteY7" fmla="*/ 54261 h 65057"/>
                <a:gd name="connsiteX8" fmla="*/ 54139 w 65057"/>
                <a:gd name="connsiteY8" fmla="*/ 32401 h 65057"/>
                <a:gd name="connsiteX9" fmla="*/ 54139 w 65057"/>
                <a:gd name="connsiteY9" fmla="*/ 32206 h 65057"/>
                <a:gd name="connsiteX10" fmla="*/ 32280 w 65057"/>
                <a:gd name="connsiteY10" fmla="*/ 10152 h 65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057" h="65057">
                  <a:moveTo>
                    <a:pt x="32280" y="64800"/>
                  </a:moveTo>
                  <a:cubicBezTo>
                    <a:pt x="14318" y="64800"/>
                    <a:pt x="-249" y="50234"/>
                    <a:pt x="-249" y="32271"/>
                  </a:cubicBezTo>
                  <a:cubicBezTo>
                    <a:pt x="-249" y="14309"/>
                    <a:pt x="14318" y="-257"/>
                    <a:pt x="32280" y="-257"/>
                  </a:cubicBezTo>
                  <a:cubicBezTo>
                    <a:pt x="50242" y="-257"/>
                    <a:pt x="64808" y="14309"/>
                    <a:pt x="64808" y="32271"/>
                  </a:cubicBezTo>
                  <a:cubicBezTo>
                    <a:pt x="64808" y="50234"/>
                    <a:pt x="50242" y="64800"/>
                    <a:pt x="32280" y="64800"/>
                  </a:cubicBezTo>
                  <a:close/>
                  <a:moveTo>
                    <a:pt x="32280" y="10152"/>
                  </a:moveTo>
                  <a:cubicBezTo>
                    <a:pt x="20101" y="10041"/>
                    <a:pt x="10141" y="19832"/>
                    <a:pt x="10030" y="32011"/>
                  </a:cubicBezTo>
                  <a:cubicBezTo>
                    <a:pt x="9926" y="44190"/>
                    <a:pt x="19711" y="54150"/>
                    <a:pt x="31889" y="54261"/>
                  </a:cubicBezTo>
                  <a:cubicBezTo>
                    <a:pt x="44068" y="54365"/>
                    <a:pt x="54028" y="44580"/>
                    <a:pt x="54139" y="32401"/>
                  </a:cubicBezTo>
                  <a:cubicBezTo>
                    <a:pt x="54139" y="32336"/>
                    <a:pt x="54139" y="32271"/>
                    <a:pt x="54139" y="32206"/>
                  </a:cubicBezTo>
                  <a:cubicBezTo>
                    <a:pt x="54178" y="20086"/>
                    <a:pt x="44400" y="10223"/>
                    <a:pt x="32280" y="10152"/>
                  </a:cubicBezTo>
                  <a:close/>
                </a:path>
              </a:pathLst>
            </a:custGeom>
            <a:grpFill/>
            <a:ln w="6486" cap="flat">
              <a:noFill/>
              <a:prstDash val="solid"/>
              <a:miter/>
            </a:ln>
          </p:spPr>
          <p:txBody>
            <a:bodyPr rtlCol="0" anchor="ctr"/>
            <a:lstStyle/>
            <a:p>
              <a:endParaRPr lang="en-US"/>
            </a:p>
          </p:txBody>
        </p:sp>
      </p:grpSp>
      <p:grpSp>
        <p:nvGrpSpPr>
          <p:cNvPr id="120" name="Group 119">
            <a:extLst>
              <a:ext uri="{FF2B5EF4-FFF2-40B4-BE49-F238E27FC236}">
                <a16:creationId xmlns:a16="http://schemas.microsoft.com/office/drawing/2014/main" id="{BB1FEB47-5A7C-C7FF-5ABC-7E5F071C3E11}"/>
              </a:ext>
            </a:extLst>
          </p:cNvPr>
          <p:cNvGrpSpPr/>
          <p:nvPr/>
        </p:nvGrpSpPr>
        <p:grpSpPr>
          <a:xfrm>
            <a:off x="8575890" y="3096089"/>
            <a:ext cx="382892" cy="358699"/>
            <a:chOff x="5496353" y="2444898"/>
            <a:chExt cx="271796" cy="254623"/>
          </a:xfrm>
          <a:solidFill>
            <a:schemeClr val="accent2"/>
          </a:solidFill>
        </p:grpSpPr>
        <p:sp>
          <p:nvSpPr>
            <p:cNvPr id="121" name="Freeform: Shape 120">
              <a:extLst>
                <a:ext uri="{FF2B5EF4-FFF2-40B4-BE49-F238E27FC236}">
                  <a16:creationId xmlns:a16="http://schemas.microsoft.com/office/drawing/2014/main" id="{12986CE1-00B5-0991-699D-BAD2B90EE20E}"/>
                </a:ext>
              </a:extLst>
            </p:cNvPr>
            <p:cNvSpPr/>
            <p:nvPr/>
          </p:nvSpPr>
          <p:spPr>
            <a:xfrm>
              <a:off x="5566354" y="2452467"/>
              <a:ext cx="169663" cy="247027"/>
            </a:xfrm>
            <a:custGeom>
              <a:avLst/>
              <a:gdLst>
                <a:gd name="connsiteX0" fmla="*/ 3845 w 169663"/>
                <a:gd name="connsiteY0" fmla="*/ 246598 h 247027"/>
                <a:gd name="connsiteX1" fmla="*/ 527 w 169663"/>
                <a:gd name="connsiteY1" fmla="*/ 245232 h 247027"/>
                <a:gd name="connsiteX2" fmla="*/ 527 w 169663"/>
                <a:gd name="connsiteY2" fmla="*/ 238726 h 247027"/>
                <a:gd name="connsiteX3" fmla="*/ 53093 w 169663"/>
                <a:gd name="connsiteY3" fmla="*/ 186225 h 247027"/>
                <a:gd name="connsiteX4" fmla="*/ 56346 w 169663"/>
                <a:gd name="connsiteY4" fmla="*/ 184858 h 247027"/>
                <a:gd name="connsiteX5" fmla="*/ 73911 w 169663"/>
                <a:gd name="connsiteY5" fmla="*/ 184858 h 247027"/>
                <a:gd name="connsiteX6" fmla="*/ 100519 w 169663"/>
                <a:gd name="connsiteY6" fmla="*/ 173864 h 247027"/>
                <a:gd name="connsiteX7" fmla="*/ 155948 w 169663"/>
                <a:gd name="connsiteY7" fmla="*/ 118370 h 247027"/>
                <a:gd name="connsiteX8" fmla="*/ 155961 w 169663"/>
                <a:gd name="connsiteY8" fmla="*/ 103095 h 247027"/>
                <a:gd name="connsiteX9" fmla="*/ 155948 w 169663"/>
                <a:gd name="connsiteY9" fmla="*/ 103082 h 247027"/>
                <a:gd name="connsiteX10" fmla="*/ 140790 w 169663"/>
                <a:gd name="connsiteY10" fmla="*/ 103082 h 247027"/>
                <a:gd name="connsiteX11" fmla="*/ 134284 w 169663"/>
                <a:gd name="connsiteY11" fmla="*/ 109587 h 247027"/>
                <a:gd name="connsiteX12" fmla="*/ 127778 w 169663"/>
                <a:gd name="connsiteY12" fmla="*/ 108338 h 247027"/>
                <a:gd name="connsiteX13" fmla="*/ 127778 w 169663"/>
                <a:gd name="connsiteY13" fmla="*/ 103082 h 247027"/>
                <a:gd name="connsiteX14" fmla="*/ 134284 w 169663"/>
                <a:gd name="connsiteY14" fmla="*/ 96576 h 247027"/>
                <a:gd name="connsiteX15" fmla="*/ 134284 w 169663"/>
                <a:gd name="connsiteY15" fmla="*/ 96576 h 247027"/>
                <a:gd name="connsiteX16" fmla="*/ 142937 w 169663"/>
                <a:gd name="connsiteY16" fmla="*/ 87988 h 247027"/>
                <a:gd name="connsiteX17" fmla="*/ 142937 w 169663"/>
                <a:gd name="connsiteY17" fmla="*/ 72700 h 247027"/>
                <a:gd name="connsiteX18" fmla="*/ 127713 w 169663"/>
                <a:gd name="connsiteY18" fmla="*/ 72700 h 247027"/>
                <a:gd name="connsiteX19" fmla="*/ 121207 w 169663"/>
                <a:gd name="connsiteY19" fmla="*/ 79206 h 247027"/>
                <a:gd name="connsiteX20" fmla="*/ 114702 w 169663"/>
                <a:gd name="connsiteY20" fmla="*/ 79206 h 247027"/>
                <a:gd name="connsiteX21" fmla="*/ 114702 w 169663"/>
                <a:gd name="connsiteY21" fmla="*/ 72700 h 247027"/>
                <a:gd name="connsiteX22" fmla="*/ 121207 w 169663"/>
                <a:gd name="connsiteY22" fmla="*/ 66194 h 247027"/>
                <a:gd name="connsiteX23" fmla="*/ 121207 w 169663"/>
                <a:gd name="connsiteY23" fmla="*/ 66194 h 247027"/>
                <a:gd name="connsiteX24" fmla="*/ 129860 w 169663"/>
                <a:gd name="connsiteY24" fmla="*/ 57607 h 247027"/>
                <a:gd name="connsiteX25" fmla="*/ 129860 w 169663"/>
                <a:gd name="connsiteY25" fmla="*/ 42318 h 247027"/>
                <a:gd name="connsiteX26" fmla="*/ 114637 w 169663"/>
                <a:gd name="connsiteY26" fmla="*/ 42318 h 247027"/>
                <a:gd name="connsiteX27" fmla="*/ 103772 w 169663"/>
                <a:gd name="connsiteY27" fmla="*/ 53183 h 247027"/>
                <a:gd name="connsiteX28" fmla="*/ 97266 w 169663"/>
                <a:gd name="connsiteY28" fmla="*/ 52591 h 247027"/>
                <a:gd name="connsiteX29" fmla="*/ 97266 w 169663"/>
                <a:gd name="connsiteY29" fmla="*/ 46677 h 247027"/>
                <a:gd name="connsiteX30" fmla="*/ 108001 w 169663"/>
                <a:gd name="connsiteY30" fmla="*/ 35878 h 247027"/>
                <a:gd name="connsiteX31" fmla="*/ 108001 w 169663"/>
                <a:gd name="connsiteY31" fmla="*/ 35878 h 247027"/>
                <a:gd name="connsiteX32" fmla="*/ 116588 w 169663"/>
                <a:gd name="connsiteY32" fmla="*/ 27290 h 247027"/>
                <a:gd name="connsiteX33" fmla="*/ 117714 w 169663"/>
                <a:gd name="connsiteY33" fmla="*/ 11969 h 247027"/>
                <a:gd name="connsiteX34" fmla="*/ 102393 w 169663"/>
                <a:gd name="connsiteY34" fmla="*/ 10837 h 247027"/>
                <a:gd name="connsiteX35" fmla="*/ 101235 w 169663"/>
                <a:gd name="connsiteY35" fmla="*/ 12002 h 247027"/>
                <a:gd name="connsiteX36" fmla="*/ 68706 w 169663"/>
                <a:gd name="connsiteY36" fmla="*/ 44530 h 247027"/>
                <a:gd name="connsiteX37" fmla="*/ 62201 w 169663"/>
                <a:gd name="connsiteY37" fmla="*/ 44530 h 247027"/>
                <a:gd name="connsiteX38" fmla="*/ 62201 w 169663"/>
                <a:gd name="connsiteY38" fmla="*/ 38025 h 247027"/>
                <a:gd name="connsiteX39" fmla="*/ 95054 w 169663"/>
                <a:gd name="connsiteY39" fmla="*/ 5496 h 247027"/>
                <a:gd name="connsiteX40" fmla="*/ 123576 w 169663"/>
                <a:gd name="connsiteY40" fmla="*/ 5802 h 247027"/>
                <a:gd name="connsiteX41" fmla="*/ 126217 w 169663"/>
                <a:gd name="connsiteY41" fmla="*/ 30673 h 247027"/>
                <a:gd name="connsiteX42" fmla="*/ 142546 w 169663"/>
                <a:gd name="connsiteY42" fmla="*/ 50190 h 247027"/>
                <a:gd name="connsiteX43" fmla="*/ 139358 w 169663"/>
                <a:gd name="connsiteY43" fmla="*/ 61055 h 247027"/>
                <a:gd name="connsiteX44" fmla="*/ 149833 w 169663"/>
                <a:gd name="connsiteY44" fmla="*/ 66585 h 247027"/>
                <a:gd name="connsiteX45" fmla="*/ 155688 w 169663"/>
                <a:gd name="connsiteY45" fmla="*/ 80832 h 247027"/>
                <a:gd name="connsiteX46" fmla="*/ 152500 w 169663"/>
                <a:gd name="connsiteY46" fmla="*/ 91697 h 247027"/>
                <a:gd name="connsiteX47" fmla="*/ 168478 w 169663"/>
                <a:gd name="connsiteY47" fmla="*/ 115325 h 247027"/>
                <a:gd name="connsiteX48" fmla="*/ 162974 w 169663"/>
                <a:gd name="connsiteY48" fmla="*/ 125721 h 247027"/>
                <a:gd name="connsiteX49" fmla="*/ 107480 w 169663"/>
                <a:gd name="connsiteY49" fmla="*/ 181215 h 247027"/>
                <a:gd name="connsiteX50" fmla="*/ 74301 w 169663"/>
                <a:gd name="connsiteY50" fmla="*/ 194942 h 247027"/>
                <a:gd name="connsiteX51" fmla="*/ 58688 w 169663"/>
                <a:gd name="connsiteY51" fmla="*/ 194942 h 247027"/>
                <a:gd name="connsiteX52" fmla="*/ 7488 w 169663"/>
                <a:gd name="connsiteY52" fmla="*/ 246077 h 247027"/>
                <a:gd name="connsiteX53" fmla="*/ 3845 w 169663"/>
                <a:gd name="connsiteY53" fmla="*/ 246598 h 24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69663" h="247027">
                  <a:moveTo>
                    <a:pt x="3845" y="246598"/>
                  </a:moveTo>
                  <a:cubicBezTo>
                    <a:pt x="2602" y="246591"/>
                    <a:pt x="1411" y="246103"/>
                    <a:pt x="527" y="245232"/>
                  </a:cubicBezTo>
                  <a:cubicBezTo>
                    <a:pt x="-1263" y="243430"/>
                    <a:pt x="-1263" y="240528"/>
                    <a:pt x="527" y="238726"/>
                  </a:cubicBezTo>
                  <a:lnTo>
                    <a:pt x="53093" y="186225"/>
                  </a:lnTo>
                  <a:cubicBezTo>
                    <a:pt x="53938" y="185333"/>
                    <a:pt x="55116" y="184832"/>
                    <a:pt x="56346" y="184858"/>
                  </a:cubicBezTo>
                  <a:lnTo>
                    <a:pt x="73911" y="184858"/>
                  </a:lnTo>
                  <a:cubicBezTo>
                    <a:pt x="83878" y="184813"/>
                    <a:pt x="93428" y="180864"/>
                    <a:pt x="100519" y="173864"/>
                  </a:cubicBezTo>
                  <a:lnTo>
                    <a:pt x="155948" y="118370"/>
                  </a:lnTo>
                  <a:cubicBezTo>
                    <a:pt x="160170" y="114154"/>
                    <a:pt x="160177" y="107317"/>
                    <a:pt x="155961" y="103095"/>
                  </a:cubicBezTo>
                  <a:cubicBezTo>
                    <a:pt x="155961" y="103095"/>
                    <a:pt x="155954" y="103088"/>
                    <a:pt x="155948" y="103082"/>
                  </a:cubicBezTo>
                  <a:cubicBezTo>
                    <a:pt x="151700" y="99042"/>
                    <a:pt x="145038" y="99042"/>
                    <a:pt x="140790" y="103082"/>
                  </a:cubicBezTo>
                  <a:lnTo>
                    <a:pt x="134284" y="109587"/>
                  </a:lnTo>
                  <a:cubicBezTo>
                    <a:pt x="132144" y="111038"/>
                    <a:pt x="129229" y="110479"/>
                    <a:pt x="127778" y="108338"/>
                  </a:cubicBezTo>
                  <a:cubicBezTo>
                    <a:pt x="126705" y="106751"/>
                    <a:pt x="126705" y="104669"/>
                    <a:pt x="127778" y="103082"/>
                  </a:cubicBezTo>
                  <a:lnTo>
                    <a:pt x="134284" y="96576"/>
                  </a:lnTo>
                  <a:lnTo>
                    <a:pt x="134284" y="96576"/>
                  </a:lnTo>
                  <a:lnTo>
                    <a:pt x="142937" y="87988"/>
                  </a:lnTo>
                  <a:cubicBezTo>
                    <a:pt x="147094" y="83740"/>
                    <a:pt x="147094" y="76948"/>
                    <a:pt x="142937" y="72700"/>
                  </a:cubicBezTo>
                  <a:cubicBezTo>
                    <a:pt x="138669" y="68653"/>
                    <a:pt x="131981" y="68653"/>
                    <a:pt x="127713" y="72700"/>
                  </a:cubicBezTo>
                  <a:lnTo>
                    <a:pt x="121207" y="79206"/>
                  </a:lnTo>
                  <a:cubicBezTo>
                    <a:pt x="119405" y="80995"/>
                    <a:pt x="116504" y="80995"/>
                    <a:pt x="114702" y="79206"/>
                  </a:cubicBezTo>
                  <a:cubicBezTo>
                    <a:pt x="112952" y="77391"/>
                    <a:pt x="112952" y="74515"/>
                    <a:pt x="114702" y="72700"/>
                  </a:cubicBezTo>
                  <a:lnTo>
                    <a:pt x="121207" y="66194"/>
                  </a:lnTo>
                  <a:lnTo>
                    <a:pt x="121207" y="66194"/>
                  </a:lnTo>
                  <a:lnTo>
                    <a:pt x="129860" y="57607"/>
                  </a:lnTo>
                  <a:cubicBezTo>
                    <a:pt x="134017" y="53358"/>
                    <a:pt x="134017" y="46566"/>
                    <a:pt x="129860" y="42318"/>
                  </a:cubicBezTo>
                  <a:cubicBezTo>
                    <a:pt x="125579" y="38304"/>
                    <a:pt x="118917" y="38304"/>
                    <a:pt x="114637" y="42318"/>
                  </a:cubicBezTo>
                  <a:lnTo>
                    <a:pt x="103772" y="53183"/>
                  </a:lnTo>
                  <a:cubicBezTo>
                    <a:pt x="101814" y="54816"/>
                    <a:pt x="98899" y="54555"/>
                    <a:pt x="97266" y="52591"/>
                  </a:cubicBezTo>
                  <a:cubicBezTo>
                    <a:pt x="95835" y="50880"/>
                    <a:pt x="95835" y="48388"/>
                    <a:pt x="97266" y="46677"/>
                  </a:cubicBezTo>
                  <a:lnTo>
                    <a:pt x="108001" y="35878"/>
                  </a:lnTo>
                  <a:lnTo>
                    <a:pt x="108001" y="35878"/>
                  </a:lnTo>
                  <a:lnTo>
                    <a:pt x="116588" y="27290"/>
                  </a:lnTo>
                  <a:cubicBezTo>
                    <a:pt x="121129" y="23367"/>
                    <a:pt x="121637" y="16510"/>
                    <a:pt x="117714" y="11969"/>
                  </a:cubicBezTo>
                  <a:cubicBezTo>
                    <a:pt x="113798" y="7422"/>
                    <a:pt x="106934" y="6921"/>
                    <a:pt x="102393" y="10837"/>
                  </a:cubicBezTo>
                  <a:cubicBezTo>
                    <a:pt x="101977" y="11195"/>
                    <a:pt x="101593" y="11585"/>
                    <a:pt x="101235" y="12002"/>
                  </a:cubicBezTo>
                  <a:lnTo>
                    <a:pt x="68706" y="44530"/>
                  </a:lnTo>
                  <a:cubicBezTo>
                    <a:pt x="66891" y="46280"/>
                    <a:pt x="64016" y="46280"/>
                    <a:pt x="62201" y="44530"/>
                  </a:cubicBezTo>
                  <a:cubicBezTo>
                    <a:pt x="60412" y="42728"/>
                    <a:pt x="60412" y="39826"/>
                    <a:pt x="62201" y="38025"/>
                  </a:cubicBezTo>
                  <a:lnTo>
                    <a:pt x="95054" y="5496"/>
                  </a:lnTo>
                  <a:cubicBezTo>
                    <a:pt x="103011" y="-2298"/>
                    <a:pt x="115782" y="-2161"/>
                    <a:pt x="123576" y="5802"/>
                  </a:cubicBezTo>
                  <a:cubicBezTo>
                    <a:pt x="130114" y="12477"/>
                    <a:pt x="131207" y="22769"/>
                    <a:pt x="126217" y="30673"/>
                  </a:cubicBezTo>
                  <a:cubicBezTo>
                    <a:pt x="135663" y="32371"/>
                    <a:pt x="142540" y="40594"/>
                    <a:pt x="142546" y="50190"/>
                  </a:cubicBezTo>
                  <a:cubicBezTo>
                    <a:pt x="142559" y="54041"/>
                    <a:pt x="141453" y="57821"/>
                    <a:pt x="139358" y="61055"/>
                  </a:cubicBezTo>
                  <a:cubicBezTo>
                    <a:pt x="143314" y="61829"/>
                    <a:pt x="146957" y="63755"/>
                    <a:pt x="149833" y="66585"/>
                  </a:cubicBezTo>
                  <a:cubicBezTo>
                    <a:pt x="153586" y="70377"/>
                    <a:pt x="155688" y="75497"/>
                    <a:pt x="155688" y="80832"/>
                  </a:cubicBezTo>
                  <a:cubicBezTo>
                    <a:pt x="155701" y="84684"/>
                    <a:pt x="154595" y="88463"/>
                    <a:pt x="152500" y="91697"/>
                  </a:cubicBezTo>
                  <a:cubicBezTo>
                    <a:pt x="163436" y="93811"/>
                    <a:pt x="170592" y="104389"/>
                    <a:pt x="168478" y="115325"/>
                  </a:cubicBezTo>
                  <a:cubicBezTo>
                    <a:pt x="167717" y="119261"/>
                    <a:pt x="165804" y="122879"/>
                    <a:pt x="162974" y="125721"/>
                  </a:cubicBezTo>
                  <a:lnTo>
                    <a:pt x="107480" y="181215"/>
                  </a:lnTo>
                  <a:cubicBezTo>
                    <a:pt x="98652" y="189965"/>
                    <a:pt x="86734" y="194897"/>
                    <a:pt x="74301" y="194942"/>
                  </a:cubicBezTo>
                  <a:lnTo>
                    <a:pt x="58688" y="194942"/>
                  </a:lnTo>
                  <a:lnTo>
                    <a:pt x="7488" y="246077"/>
                  </a:lnTo>
                  <a:cubicBezTo>
                    <a:pt x="6401" y="246754"/>
                    <a:pt x="5081" y="246943"/>
                    <a:pt x="3845" y="246598"/>
                  </a:cubicBezTo>
                  <a:close/>
                </a:path>
              </a:pathLst>
            </a:custGeom>
            <a:grpFill/>
            <a:ln w="6467" cap="flat">
              <a:no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id="{CE5250DD-35DC-A054-DD03-C314E86C0892}"/>
                </a:ext>
              </a:extLst>
            </p:cNvPr>
            <p:cNvSpPr/>
            <p:nvPr/>
          </p:nvSpPr>
          <p:spPr>
            <a:xfrm>
              <a:off x="5528982" y="2543534"/>
              <a:ext cx="44634" cy="44351"/>
            </a:xfrm>
            <a:custGeom>
              <a:avLst/>
              <a:gdLst>
                <a:gd name="connsiteX0" fmla="*/ 23716 w 44634"/>
                <a:gd name="connsiteY0" fmla="*/ 44088 h 44351"/>
                <a:gd name="connsiteX1" fmla="*/ 9469 w 44634"/>
                <a:gd name="connsiteY1" fmla="*/ 38168 h 44351"/>
                <a:gd name="connsiteX2" fmla="*/ 9469 w 44634"/>
                <a:gd name="connsiteY2" fmla="*/ 38168 h 44351"/>
                <a:gd name="connsiteX3" fmla="*/ 5045 w 44634"/>
                <a:gd name="connsiteY3" fmla="*/ 33809 h 44351"/>
                <a:gd name="connsiteX4" fmla="*/ 5045 w 44634"/>
                <a:gd name="connsiteY4" fmla="*/ 5379 h 44351"/>
                <a:gd name="connsiteX5" fmla="*/ 33540 w 44634"/>
                <a:gd name="connsiteY5" fmla="*/ 5379 h 44351"/>
                <a:gd name="connsiteX6" fmla="*/ 37964 w 44634"/>
                <a:gd name="connsiteY6" fmla="*/ 9803 h 44351"/>
                <a:gd name="connsiteX7" fmla="*/ 43819 w 44634"/>
                <a:gd name="connsiteY7" fmla="*/ 24051 h 44351"/>
                <a:gd name="connsiteX8" fmla="*/ 37964 w 44634"/>
                <a:gd name="connsiteY8" fmla="*/ 38233 h 44351"/>
                <a:gd name="connsiteX9" fmla="*/ 23716 w 44634"/>
                <a:gd name="connsiteY9" fmla="*/ 44088 h 44351"/>
                <a:gd name="connsiteX10" fmla="*/ 16040 w 44634"/>
                <a:gd name="connsiteY10" fmla="*/ 31597 h 44351"/>
                <a:gd name="connsiteX11" fmla="*/ 31328 w 44634"/>
                <a:gd name="connsiteY11" fmla="*/ 31597 h 44351"/>
                <a:gd name="connsiteX12" fmla="*/ 31439 w 44634"/>
                <a:gd name="connsiteY12" fmla="*/ 16420 h 44351"/>
                <a:gd name="connsiteX13" fmla="*/ 31328 w 44634"/>
                <a:gd name="connsiteY13" fmla="*/ 16309 h 44351"/>
                <a:gd name="connsiteX14" fmla="*/ 26969 w 44634"/>
                <a:gd name="connsiteY14" fmla="*/ 11950 h 44351"/>
                <a:gd name="connsiteX15" fmla="*/ 11681 w 44634"/>
                <a:gd name="connsiteY15" fmla="*/ 11950 h 44351"/>
                <a:gd name="connsiteX16" fmla="*/ 8493 w 44634"/>
                <a:gd name="connsiteY16" fmla="*/ 19562 h 44351"/>
                <a:gd name="connsiteX17" fmla="*/ 11681 w 44634"/>
                <a:gd name="connsiteY17" fmla="*/ 27239 h 44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634" h="44351">
                  <a:moveTo>
                    <a:pt x="23716" y="44088"/>
                  </a:moveTo>
                  <a:cubicBezTo>
                    <a:pt x="18355" y="44154"/>
                    <a:pt x="13203" y="42013"/>
                    <a:pt x="9469" y="38168"/>
                  </a:cubicBezTo>
                  <a:lnTo>
                    <a:pt x="9469" y="38168"/>
                  </a:lnTo>
                  <a:lnTo>
                    <a:pt x="5045" y="33809"/>
                  </a:lnTo>
                  <a:cubicBezTo>
                    <a:pt x="-2769" y="25944"/>
                    <a:pt x="-2769" y="13245"/>
                    <a:pt x="5045" y="5379"/>
                  </a:cubicBezTo>
                  <a:cubicBezTo>
                    <a:pt x="13053" y="-2141"/>
                    <a:pt x="25531" y="-2141"/>
                    <a:pt x="33540" y="5379"/>
                  </a:cubicBezTo>
                  <a:lnTo>
                    <a:pt x="37964" y="9803"/>
                  </a:lnTo>
                  <a:cubicBezTo>
                    <a:pt x="41737" y="13583"/>
                    <a:pt x="43845" y="18710"/>
                    <a:pt x="43819" y="24051"/>
                  </a:cubicBezTo>
                  <a:cubicBezTo>
                    <a:pt x="43806" y="29366"/>
                    <a:pt x="41704" y="34460"/>
                    <a:pt x="37964" y="38233"/>
                  </a:cubicBezTo>
                  <a:cubicBezTo>
                    <a:pt x="34184" y="42007"/>
                    <a:pt x="29057" y="44114"/>
                    <a:pt x="23716" y="44088"/>
                  </a:cubicBezTo>
                  <a:close/>
                  <a:moveTo>
                    <a:pt x="16040" y="31597"/>
                  </a:moveTo>
                  <a:cubicBezTo>
                    <a:pt x="20314" y="35689"/>
                    <a:pt x="27054" y="35689"/>
                    <a:pt x="31328" y="31597"/>
                  </a:cubicBezTo>
                  <a:cubicBezTo>
                    <a:pt x="35550" y="27434"/>
                    <a:pt x="35596" y="20642"/>
                    <a:pt x="31439" y="16420"/>
                  </a:cubicBezTo>
                  <a:cubicBezTo>
                    <a:pt x="31399" y="16381"/>
                    <a:pt x="31367" y="16341"/>
                    <a:pt x="31328" y="16309"/>
                  </a:cubicBezTo>
                  <a:lnTo>
                    <a:pt x="26969" y="11950"/>
                  </a:lnTo>
                  <a:cubicBezTo>
                    <a:pt x="22669" y="7923"/>
                    <a:pt x="15981" y="7923"/>
                    <a:pt x="11681" y="11950"/>
                  </a:cubicBezTo>
                  <a:cubicBezTo>
                    <a:pt x="9625" y="13947"/>
                    <a:pt x="8480" y="16699"/>
                    <a:pt x="8493" y="19562"/>
                  </a:cubicBezTo>
                  <a:cubicBezTo>
                    <a:pt x="8506" y="22444"/>
                    <a:pt x="9651" y="25202"/>
                    <a:pt x="11681" y="27239"/>
                  </a:cubicBezTo>
                  <a:close/>
                </a:path>
              </a:pathLst>
            </a:custGeom>
            <a:grpFill/>
            <a:ln w="6467" cap="flat">
              <a:no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id="{06C4322F-6D64-643B-CCF8-C1D5B0B6F364}"/>
                </a:ext>
              </a:extLst>
            </p:cNvPr>
            <p:cNvSpPr/>
            <p:nvPr/>
          </p:nvSpPr>
          <p:spPr>
            <a:xfrm>
              <a:off x="5542254" y="2512949"/>
              <a:ext cx="53262" cy="53140"/>
            </a:xfrm>
            <a:custGeom>
              <a:avLst/>
              <a:gdLst>
                <a:gd name="connsiteX0" fmla="*/ 32304 w 53262"/>
                <a:gd name="connsiteY0" fmla="*/ 52814 h 53140"/>
                <a:gd name="connsiteX1" fmla="*/ 18056 w 53262"/>
                <a:gd name="connsiteY1" fmla="*/ 46894 h 53140"/>
                <a:gd name="connsiteX2" fmla="*/ 5045 w 53262"/>
                <a:gd name="connsiteY2" fmla="*/ 33882 h 53140"/>
                <a:gd name="connsiteX3" fmla="*/ 5045 w 53262"/>
                <a:gd name="connsiteY3" fmla="*/ 5452 h 53140"/>
                <a:gd name="connsiteX4" fmla="*/ 33540 w 53262"/>
                <a:gd name="connsiteY4" fmla="*/ 5452 h 53140"/>
                <a:gd name="connsiteX5" fmla="*/ 46551 w 53262"/>
                <a:gd name="connsiteY5" fmla="*/ 18464 h 53140"/>
                <a:gd name="connsiteX6" fmla="*/ 46525 w 53262"/>
                <a:gd name="connsiteY6" fmla="*/ 46985 h 53140"/>
                <a:gd name="connsiteX7" fmla="*/ 32304 w 53262"/>
                <a:gd name="connsiteY7" fmla="*/ 52879 h 53140"/>
                <a:gd name="connsiteX8" fmla="*/ 19292 w 53262"/>
                <a:gd name="connsiteY8" fmla="*/ 8705 h 53140"/>
                <a:gd name="connsiteX9" fmla="*/ 8493 w 53262"/>
                <a:gd name="connsiteY9" fmla="*/ 19505 h 53140"/>
                <a:gd name="connsiteX10" fmla="*/ 11681 w 53262"/>
                <a:gd name="connsiteY10" fmla="*/ 27182 h 53140"/>
                <a:gd name="connsiteX11" fmla="*/ 24692 w 53262"/>
                <a:gd name="connsiteY11" fmla="*/ 40193 h 53140"/>
                <a:gd name="connsiteX12" fmla="*/ 24692 w 53262"/>
                <a:gd name="connsiteY12" fmla="*/ 40193 h 53140"/>
                <a:gd name="connsiteX13" fmla="*/ 39980 w 53262"/>
                <a:gd name="connsiteY13" fmla="*/ 40193 h 53140"/>
                <a:gd name="connsiteX14" fmla="*/ 43168 w 53262"/>
                <a:gd name="connsiteY14" fmla="*/ 32516 h 53140"/>
                <a:gd name="connsiteX15" fmla="*/ 39980 w 53262"/>
                <a:gd name="connsiteY15" fmla="*/ 24905 h 53140"/>
                <a:gd name="connsiteX16" fmla="*/ 26969 w 53262"/>
                <a:gd name="connsiteY16" fmla="*/ 11893 h 53140"/>
                <a:gd name="connsiteX17" fmla="*/ 19162 w 53262"/>
                <a:gd name="connsiteY17" fmla="*/ 8770 h 53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3262" h="53140">
                  <a:moveTo>
                    <a:pt x="32304" y="52814"/>
                  </a:moveTo>
                  <a:cubicBezTo>
                    <a:pt x="26963" y="52795"/>
                    <a:pt x="21842" y="50667"/>
                    <a:pt x="18056" y="46894"/>
                  </a:cubicBezTo>
                  <a:lnTo>
                    <a:pt x="5045" y="33882"/>
                  </a:lnTo>
                  <a:cubicBezTo>
                    <a:pt x="-2769" y="26017"/>
                    <a:pt x="-2769" y="13318"/>
                    <a:pt x="5045" y="5452"/>
                  </a:cubicBezTo>
                  <a:cubicBezTo>
                    <a:pt x="13014" y="-2166"/>
                    <a:pt x="25570" y="-2166"/>
                    <a:pt x="33540" y="5452"/>
                  </a:cubicBezTo>
                  <a:lnTo>
                    <a:pt x="46551" y="18464"/>
                  </a:lnTo>
                  <a:cubicBezTo>
                    <a:pt x="54423" y="26349"/>
                    <a:pt x="54410" y="39120"/>
                    <a:pt x="46525" y="46985"/>
                  </a:cubicBezTo>
                  <a:cubicBezTo>
                    <a:pt x="42752" y="50752"/>
                    <a:pt x="37638" y="52873"/>
                    <a:pt x="32304" y="52879"/>
                  </a:cubicBezTo>
                  <a:close/>
                  <a:moveTo>
                    <a:pt x="19292" y="8705"/>
                  </a:moveTo>
                  <a:cubicBezTo>
                    <a:pt x="13340" y="8738"/>
                    <a:pt x="8525" y="13552"/>
                    <a:pt x="8493" y="19505"/>
                  </a:cubicBezTo>
                  <a:cubicBezTo>
                    <a:pt x="8506" y="22380"/>
                    <a:pt x="9651" y="25145"/>
                    <a:pt x="11681" y="27182"/>
                  </a:cubicBezTo>
                  <a:lnTo>
                    <a:pt x="24692" y="40193"/>
                  </a:lnTo>
                  <a:lnTo>
                    <a:pt x="24692" y="40193"/>
                  </a:lnTo>
                  <a:cubicBezTo>
                    <a:pt x="28992" y="44220"/>
                    <a:pt x="35680" y="44220"/>
                    <a:pt x="39980" y="40193"/>
                  </a:cubicBezTo>
                  <a:cubicBezTo>
                    <a:pt x="42010" y="38157"/>
                    <a:pt x="43155" y="35392"/>
                    <a:pt x="43168" y="32516"/>
                  </a:cubicBezTo>
                  <a:cubicBezTo>
                    <a:pt x="43155" y="29660"/>
                    <a:pt x="42010" y="26921"/>
                    <a:pt x="39980" y="24905"/>
                  </a:cubicBezTo>
                  <a:lnTo>
                    <a:pt x="26969" y="11893"/>
                  </a:lnTo>
                  <a:cubicBezTo>
                    <a:pt x="24906" y="9831"/>
                    <a:pt x="22083" y="8699"/>
                    <a:pt x="19162" y="8770"/>
                  </a:cubicBezTo>
                  <a:close/>
                </a:path>
              </a:pathLst>
            </a:custGeom>
            <a:grpFill/>
            <a:ln w="6467" cap="flat">
              <a:no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id="{28D54E0F-9FB9-53AF-6D01-BFE0B63C3EFE}"/>
                </a:ext>
              </a:extLst>
            </p:cNvPr>
            <p:cNvSpPr/>
            <p:nvPr/>
          </p:nvSpPr>
          <p:spPr>
            <a:xfrm>
              <a:off x="5555820" y="2482517"/>
              <a:ext cx="61488" cy="61583"/>
            </a:xfrm>
            <a:custGeom>
              <a:avLst/>
              <a:gdLst>
                <a:gd name="connsiteX0" fmla="*/ 40662 w 61488"/>
                <a:gd name="connsiteY0" fmla="*/ 61322 h 61583"/>
                <a:gd name="connsiteX1" fmla="*/ 26414 w 61488"/>
                <a:gd name="connsiteY1" fmla="*/ 55467 h 61583"/>
                <a:gd name="connsiteX2" fmla="*/ 4490 w 61488"/>
                <a:gd name="connsiteY2" fmla="*/ 33543 h 61583"/>
                <a:gd name="connsiteX3" fmla="*/ 5720 w 61488"/>
                <a:gd name="connsiteY3" fmla="*/ 5048 h 61583"/>
                <a:gd name="connsiteX4" fmla="*/ 32985 w 61488"/>
                <a:gd name="connsiteY4" fmla="*/ 5048 h 61583"/>
                <a:gd name="connsiteX5" fmla="*/ 54844 w 61488"/>
                <a:gd name="connsiteY5" fmla="*/ 26972 h 61583"/>
                <a:gd name="connsiteX6" fmla="*/ 54688 w 61488"/>
                <a:gd name="connsiteY6" fmla="*/ 55493 h 61583"/>
                <a:gd name="connsiteX7" fmla="*/ 40662 w 61488"/>
                <a:gd name="connsiteY7" fmla="*/ 61322 h 61583"/>
                <a:gd name="connsiteX8" fmla="*/ 18738 w 61488"/>
                <a:gd name="connsiteY8" fmla="*/ 8496 h 61583"/>
                <a:gd name="connsiteX9" fmla="*/ 7938 w 61488"/>
                <a:gd name="connsiteY9" fmla="*/ 19295 h 61583"/>
                <a:gd name="connsiteX10" fmla="*/ 11061 w 61488"/>
                <a:gd name="connsiteY10" fmla="*/ 26972 h 61583"/>
                <a:gd name="connsiteX11" fmla="*/ 32985 w 61488"/>
                <a:gd name="connsiteY11" fmla="*/ 48831 h 61583"/>
                <a:gd name="connsiteX12" fmla="*/ 32985 w 61488"/>
                <a:gd name="connsiteY12" fmla="*/ 48831 h 61583"/>
                <a:gd name="connsiteX13" fmla="*/ 48273 w 61488"/>
                <a:gd name="connsiteY13" fmla="*/ 48831 h 61583"/>
                <a:gd name="connsiteX14" fmla="*/ 51461 w 61488"/>
                <a:gd name="connsiteY14" fmla="*/ 41219 h 61583"/>
                <a:gd name="connsiteX15" fmla="*/ 48273 w 61488"/>
                <a:gd name="connsiteY15" fmla="*/ 33543 h 61583"/>
                <a:gd name="connsiteX16" fmla="*/ 26414 w 61488"/>
                <a:gd name="connsiteY16" fmla="*/ 11683 h 61583"/>
                <a:gd name="connsiteX17" fmla="*/ 18738 w 61488"/>
                <a:gd name="connsiteY17" fmla="*/ 8496 h 61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1488" h="61583">
                  <a:moveTo>
                    <a:pt x="40662" y="61322"/>
                  </a:moveTo>
                  <a:cubicBezTo>
                    <a:pt x="35321" y="61348"/>
                    <a:pt x="30194" y="59240"/>
                    <a:pt x="26414" y="55467"/>
                  </a:cubicBezTo>
                  <a:lnTo>
                    <a:pt x="4490" y="33543"/>
                  </a:lnTo>
                  <a:cubicBezTo>
                    <a:pt x="-3037" y="25332"/>
                    <a:pt x="-2490" y="12575"/>
                    <a:pt x="5720" y="5048"/>
                  </a:cubicBezTo>
                  <a:cubicBezTo>
                    <a:pt x="13429" y="-2031"/>
                    <a:pt x="25276" y="-2031"/>
                    <a:pt x="32985" y="5048"/>
                  </a:cubicBezTo>
                  <a:lnTo>
                    <a:pt x="54844" y="26972"/>
                  </a:lnTo>
                  <a:cubicBezTo>
                    <a:pt x="62677" y="34889"/>
                    <a:pt x="62605" y="47660"/>
                    <a:pt x="54688" y="55493"/>
                  </a:cubicBezTo>
                  <a:cubicBezTo>
                    <a:pt x="50954" y="59188"/>
                    <a:pt x="45918" y="61283"/>
                    <a:pt x="40662" y="61322"/>
                  </a:cubicBezTo>
                  <a:close/>
                  <a:moveTo>
                    <a:pt x="18738" y="8496"/>
                  </a:moveTo>
                  <a:cubicBezTo>
                    <a:pt x="12785" y="8528"/>
                    <a:pt x="7971" y="13342"/>
                    <a:pt x="7938" y="19295"/>
                  </a:cubicBezTo>
                  <a:cubicBezTo>
                    <a:pt x="7925" y="22164"/>
                    <a:pt x="9044" y="24929"/>
                    <a:pt x="11061" y="26972"/>
                  </a:cubicBezTo>
                  <a:lnTo>
                    <a:pt x="32985" y="48831"/>
                  </a:lnTo>
                  <a:lnTo>
                    <a:pt x="32985" y="48831"/>
                  </a:lnTo>
                  <a:cubicBezTo>
                    <a:pt x="37259" y="52923"/>
                    <a:pt x="43999" y="52923"/>
                    <a:pt x="48273" y="48831"/>
                  </a:cubicBezTo>
                  <a:cubicBezTo>
                    <a:pt x="50329" y="46834"/>
                    <a:pt x="51474" y="44082"/>
                    <a:pt x="51461" y="41219"/>
                  </a:cubicBezTo>
                  <a:cubicBezTo>
                    <a:pt x="51481" y="38337"/>
                    <a:pt x="50329" y="35566"/>
                    <a:pt x="48273" y="33543"/>
                  </a:cubicBezTo>
                  <a:lnTo>
                    <a:pt x="26414" y="11683"/>
                  </a:lnTo>
                  <a:cubicBezTo>
                    <a:pt x="24384" y="9634"/>
                    <a:pt x="21620" y="8483"/>
                    <a:pt x="18738" y="8496"/>
                  </a:cubicBezTo>
                  <a:close/>
                </a:path>
              </a:pathLst>
            </a:custGeom>
            <a:grpFill/>
            <a:ln w="6467" cap="flat">
              <a:no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id="{CB637DAD-B5AA-561E-9663-38E16BD1611D}"/>
                </a:ext>
              </a:extLst>
            </p:cNvPr>
            <p:cNvSpPr/>
            <p:nvPr/>
          </p:nvSpPr>
          <p:spPr>
            <a:xfrm>
              <a:off x="5573026" y="2455894"/>
              <a:ext cx="66206" cy="66086"/>
            </a:xfrm>
            <a:custGeom>
              <a:avLst/>
              <a:gdLst>
                <a:gd name="connsiteX0" fmla="*/ 45315 w 66206"/>
                <a:gd name="connsiteY0" fmla="*/ 65826 h 66086"/>
                <a:gd name="connsiteX1" fmla="*/ 31067 w 66206"/>
                <a:gd name="connsiteY1" fmla="*/ 59905 h 66086"/>
                <a:gd name="connsiteX2" fmla="*/ 31067 w 66206"/>
                <a:gd name="connsiteY2" fmla="*/ 59905 h 66086"/>
                <a:gd name="connsiteX3" fmla="*/ 5045 w 66206"/>
                <a:gd name="connsiteY3" fmla="*/ 33882 h 66086"/>
                <a:gd name="connsiteX4" fmla="*/ 5045 w 66206"/>
                <a:gd name="connsiteY4" fmla="*/ 5452 h 66086"/>
                <a:gd name="connsiteX5" fmla="*/ 33540 w 66206"/>
                <a:gd name="connsiteY5" fmla="*/ 5452 h 66086"/>
                <a:gd name="connsiteX6" fmla="*/ 59563 w 66206"/>
                <a:gd name="connsiteY6" fmla="*/ 31475 h 66086"/>
                <a:gd name="connsiteX7" fmla="*/ 59406 w 66206"/>
                <a:gd name="connsiteY7" fmla="*/ 59996 h 66086"/>
                <a:gd name="connsiteX8" fmla="*/ 45315 w 66206"/>
                <a:gd name="connsiteY8" fmla="*/ 65826 h 66086"/>
                <a:gd name="connsiteX9" fmla="*/ 37703 w 66206"/>
                <a:gd name="connsiteY9" fmla="*/ 53595 h 66086"/>
                <a:gd name="connsiteX10" fmla="*/ 53057 w 66206"/>
                <a:gd name="connsiteY10" fmla="*/ 53595 h 66086"/>
                <a:gd name="connsiteX11" fmla="*/ 53168 w 66206"/>
                <a:gd name="connsiteY11" fmla="*/ 38417 h 66086"/>
                <a:gd name="connsiteX12" fmla="*/ 53057 w 66206"/>
                <a:gd name="connsiteY12" fmla="*/ 38306 h 66086"/>
                <a:gd name="connsiteX13" fmla="*/ 27034 w 66206"/>
                <a:gd name="connsiteY13" fmla="*/ 12283 h 66086"/>
                <a:gd name="connsiteX14" fmla="*/ 11746 w 66206"/>
                <a:gd name="connsiteY14" fmla="*/ 12283 h 66086"/>
                <a:gd name="connsiteX15" fmla="*/ 11635 w 66206"/>
                <a:gd name="connsiteY15" fmla="*/ 27461 h 66086"/>
                <a:gd name="connsiteX16" fmla="*/ 11746 w 66206"/>
                <a:gd name="connsiteY16" fmla="*/ 27572 h 66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206" h="66086">
                  <a:moveTo>
                    <a:pt x="45315" y="65826"/>
                  </a:moveTo>
                  <a:cubicBezTo>
                    <a:pt x="39968" y="65832"/>
                    <a:pt x="34835" y="63698"/>
                    <a:pt x="31067" y="59905"/>
                  </a:cubicBezTo>
                  <a:lnTo>
                    <a:pt x="31067" y="59905"/>
                  </a:lnTo>
                  <a:lnTo>
                    <a:pt x="5045" y="33882"/>
                  </a:lnTo>
                  <a:cubicBezTo>
                    <a:pt x="-2769" y="26017"/>
                    <a:pt x="-2769" y="13318"/>
                    <a:pt x="5045" y="5452"/>
                  </a:cubicBezTo>
                  <a:cubicBezTo>
                    <a:pt x="13014" y="-2166"/>
                    <a:pt x="25570" y="-2166"/>
                    <a:pt x="33540" y="5452"/>
                  </a:cubicBezTo>
                  <a:lnTo>
                    <a:pt x="59563" y="31475"/>
                  </a:lnTo>
                  <a:cubicBezTo>
                    <a:pt x="67396" y="39393"/>
                    <a:pt x="67324" y="52163"/>
                    <a:pt x="59406" y="59996"/>
                  </a:cubicBezTo>
                  <a:cubicBezTo>
                    <a:pt x="55653" y="63711"/>
                    <a:pt x="50591" y="65799"/>
                    <a:pt x="45315" y="65826"/>
                  </a:cubicBezTo>
                  <a:close/>
                  <a:moveTo>
                    <a:pt x="37703" y="53595"/>
                  </a:moveTo>
                  <a:cubicBezTo>
                    <a:pt x="42004" y="57693"/>
                    <a:pt x="48756" y="57693"/>
                    <a:pt x="53057" y="53595"/>
                  </a:cubicBezTo>
                  <a:cubicBezTo>
                    <a:pt x="57279" y="49431"/>
                    <a:pt x="57325" y="42639"/>
                    <a:pt x="53168" y="38417"/>
                  </a:cubicBezTo>
                  <a:cubicBezTo>
                    <a:pt x="53128" y="38378"/>
                    <a:pt x="53096" y="38339"/>
                    <a:pt x="53057" y="38306"/>
                  </a:cubicBezTo>
                  <a:lnTo>
                    <a:pt x="27034" y="12283"/>
                  </a:lnTo>
                  <a:cubicBezTo>
                    <a:pt x="22760" y="8191"/>
                    <a:pt x="16020" y="8191"/>
                    <a:pt x="11746" y="12283"/>
                  </a:cubicBezTo>
                  <a:cubicBezTo>
                    <a:pt x="7524" y="16447"/>
                    <a:pt x="7478" y="23239"/>
                    <a:pt x="11635" y="27461"/>
                  </a:cubicBezTo>
                  <a:cubicBezTo>
                    <a:pt x="11674" y="27500"/>
                    <a:pt x="11707" y="27539"/>
                    <a:pt x="11746" y="27572"/>
                  </a:cubicBezTo>
                  <a:close/>
                </a:path>
              </a:pathLst>
            </a:custGeom>
            <a:grpFill/>
            <a:ln w="6467" cap="flat">
              <a:no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id="{9729A24B-0CEF-C2A4-A488-D180B479E784}"/>
                </a:ext>
              </a:extLst>
            </p:cNvPr>
            <p:cNvSpPr/>
            <p:nvPr/>
          </p:nvSpPr>
          <p:spPr>
            <a:xfrm>
              <a:off x="5636495" y="2638010"/>
              <a:ext cx="61457" cy="61511"/>
            </a:xfrm>
            <a:custGeom>
              <a:avLst/>
              <a:gdLst>
                <a:gd name="connsiteX0" fmla="*/ 56271 w 61457"/>
                <a:gd name="connsiteY0" fmla="*/ 61055 h 61511"/>
                <a:gd name="connsiteX1" fmla="*/ 53018 w 61457"/>
                <a:gd name="connsiteY1" fmla="*/ 59689 h 61511"/>
                <a:gd name="connsiteX2" fmla="*/ 257 w 61457"/>
                <a:gd name="connsiteY2" fmla="*/ 7318 h 61511"/>
                <a:gd name="connsiteX3" fmla="*/ 849 w 61457"/>
                <a:gd name="connsiteY3" fmla="*/ 812 h 61511"/>
                <a:gd name="connsiteX4" fmla="*/ 6762 w 61457"/>
                <a:gd name="connsiteY4" fmla="*/ 812 h 61511"/>
                <a:gd name="connsiteX5" fmla="*/ 59329 w 61457"/>
                <a:gd name="connsiteY5" fmla="*/ 53313 h 61511"/>
                <a:gd name="connsiteX6" fmla="*/ 59211 w 61457"/>
                <a:gd name="connsiteY6" fmla="*/ 59936 h 61511"/>
                <a:gd name="connsiteX7" fmla="*/ 56011 w 61457"/>
                <a:gd name="connsiteY7" fmla="*/ 61250 h 61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457" h="61511">
                  <a:moveTo>
                    <a:pt x="56271" y="61055"/>
                  </a:moveTo>
                  <a:cubicBezTo>
                    <a:pt x="55048" y="61055"/>
                    <a:pt x="53877" y="60561"/>
                    <a:pt x="53018" y="59689"/>
                  </a:cubicBezTo>
                  <a:lnTo>
                    <a:pt x="257" y="7318"/>
                  </a:lnTo>
                  <a:cubicBezTo>
                    <a:pt x="-1376" y="5360"/>
                    <a:pt x="-1116" y="2445"/>
                    <a:pt x="849" y="812"/>
                  </a:cubicBezTo>
                  <a:cubicBezTo>
                    <a:pt x="2560" y="-619"/>
                    <a:pt x="5051" y="-619"/>
                    <a:pt x="6762" y="812"/>
                  </a:cubicBezTo>
                  <a:lnTo>
                    <a:pt x="59329" y="53313"/>
                  </a:lnTo>
                  <a:cubicBezTo>
                    <a:pt x="61124" y="55174"/>
                    <a:pt x="61072" y="58141"/>
                    <a:pt x="59211" y="59936"/>
                  </a:cubicBezTo>
                  <a:cubicBezTo>
                    <a:pt x="58353" y="60769"/>
                    <a:pt x="57208" y="61237"/>
                    <a:pt x="56011" y="61250"/>
                  </a:cubicBezTo>
                  <a:close/>
                </a:path>
              </a:pathLst>
            </a:custGeom>
            <a:grpFill/>
            <a:ln w="6467" cap="flat">
              <a:no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id="{7C54AAD3-B1E0-7613-64E0-26F6C4273F09}"/>
                </a:ext>
              </a:extLst>
            </p:cNvPr>
            <p:cNvSpPr/>
            <p:nvPr/>
          </p:nvSpPr>
          <p:spPr>
            <a:xfrm>
              <a:off x="5715205" y="2576357"/>
              <a:ext cx="52944" cy="53033"/>
            </a:xfrm>
            <a:custGeom>
              <a:avLst/>
              <a:gdLst>
                <a:gd name="connsiteX0" fmla="*/ 47628 w 52944"/>
                <a:gd name="connsiteY0" fmla="*/ 52707 h 53033"/>
                <a:gd name="connsiteX1" fmla="*/ 44310 w 52944"/>
                <a:gd name="connsiteY1" fmla="*/ 51341 h 53033"/>
                <a:gd name="connsiteX2" fmla="*/ 527 w 52944"/>
                <a:gd name="connsiteY2" fmla="*/ 7557 h 53033"/>
                <a:gd name="connsiteX3" fmla="*/ 527 w 52944"/>
                <a:gd name="connsiteY3" fmla="*/ 1051 h 53033"/>
                <a:gd name="connsiteX4" fmla="*/ 7032 w 52944"/>
                <a:gd name="connsiteY4" fmla="*/ 1051 h 53033"/>
                <a:gd name="connsiteX5" fmla="*/ 50816 w 52944"/>
                <a:gd name="connsiteY5" fmla="*/ 44835 h 53033"/>
                <a:gd name="connsiteX6" fmla="*/ 50698 w 52944"/>
                <a:gd name="connsiteY6" fmla="*/ 51458 h 53033"/>
                <a:gd name="connsiteX7" fmla="*/ 47498 w 52944"/>
                <a:gd name="connsiteY7" fmla="*/ 52772 h 53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44" h="53033">
                  <a:moveTo>
                    <a:pt x="47628" y="52707"/>
                  </a:moveTo>
                  <a:cubicBezTo>
                    <a:pt x="46385" y="52700"/>
                    <a:pt x="45195" y="52212"/>
                    <a:pt x="44310" y="51341"/>
                  </a:cubicBezTo>
                  <a:lnTo>
                    <a:pt x="527" y="7557"/>
                  </a:lnTo>
                  <a:cubicBezTo>
                    <a:pt x="-1263" y="5755"/>
                    <a:pt x="-1263" y="2854"/>
                    <a:pt x="527" y="1051"/>
                  </a:cubicBezTo>
                  <a:cubicBezTo>
                    <a:pt x="2342" y="-699"/>
                    <a:pt x="5217" y="-699"/>
                    <a:pt x="7032" y="1051"/>
                  </a:cubicBezTo>
                  <a:lnTo>
                    <a:pt x="50816" y="44835"/>
                  </a:lnTo>
                  <a:cubicBezTo>
                    <a:pt x="52611" y="46696"/>
                    <a:pt x="52559" y="49662"/>
                    <a:pt x="50698" y="51458"/>
                  </a:cubicBezTo>
                  <a:cubicBezTo>
                    <a:pt x="49840" y="52291"/>
                    <a:pt x="48695" y="52759"/>
                    <a:pt x="47498" y="52772"/>
                  </a:cubicBezTo>
                  <a:close/>
                </a:path>
              </a:pathLst>
            </a:custGeom>
            <a:grpFill/>
            <a:ln w="6467" cap="flat">
              <a:noFill/>
              <a:prstDash val="solid"/>
              <a:miter/>
            </a:ln>
          </p:spPr>
          <p:txBody>
            <a:bodyPr rtlCol="0" anchor="ctr"/>
            <a:lstStyle/>
            <a:p>
              <a:endParaRPr lang="en-US"/>
            </a:p>
          </p:txBody>
        </p:sp>
        <p:sp>
          <p:nvSpPr>
            <p:cNvPr id="128" name="Freeform: Shape 127">
              <a:extLst>
                <a:ext uri="{FF2B5EF4-FFF2-40B4-BE49-F238E27FC236}">
                  <a16:creationId xmlns:a16="http://schemas.microsoft.com/office/drawing/2014/main" id="{690A7EEF-8078-D27A-83A0-7DAE7F82012A}"/>
                </a:ext>
              </a:extLst>
            </p:cNvPr>
            <p:cNvSpPr/>
            <p:nvPr/>
          </p:nvSpPr>
          <p:spPr>
            <a:xfrm>
              <a:off x="5496353" y="2576357"/>
              <a:ext cx="52907" cy="52968"/>
            </a:xfrm>
            <a:custGeom>
              <a:avLst/>
              <a:gdLst>
                <a:gd name="connsiteX0" fmla="*/ 3779 w 52907"/>
                <a:gd name="connsiteY0" fmla="*/ 52707 h 52968"/>
                <a:gd name="connsiteX1" fmla="*/ 527 w 52907"/>
                <a:gd name="connsiteY1" fmla="*/ 51341 h 52968"/>
                <a:gd name="connsiteX2" fmla="*/ 527 w 52907"/>
                <a:gd name="connsiteY2" fmla="*/ 44835 h 52968"/>
                <a:gd name="connsiteX3" fmla="*/ 44245 w 52907"/>
                <a:gd name="connsiteY3" fmla="*/ 1051 h 52968"/>
                <a:gd name="connsiteX4" fmla="*/ 50750 w 52907"/>
                <a:gd name="connsiteY4" fmla="*/ 1051 h 52968"/>
                <a:gd name="connsiteX5" fmla="*/ 50750 w 52907"/>
                <a:gd name="connsiteY5" fmla="*/ 7557 h 52968"/>
                <a:gd name="connsiteX6" fmla="*/ 6967 w 52907"/>
                <a:gd name="connsiteY6" fmla="*/ 51341 h 52968"/>
                <a:gd name="connsiteX7" fmla="*/ 3779 w 52907"/>
                <a:gd name="connsiteY7" fmla="*/ 52707 h 5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07" h="52968">
                  <a:moveTo>
                    <a:pt x="3779" y="52707"/>
                  </a:moveTo>
                  <a:cubicBezTo>
                    <a:pt x="2556" y="52707"/>
                    <a:pt x="1386" y="52212"/>
                    <a:pt x="527" y="51341"/>
                  </a:cubicBezTo>
                  <a:cubicBezTo>
                    <a:pt x="-1263" y="49539"/>
                    <a:pt x="-1263" y="46637"/>
                    <a:pt x="527" y="44835"/>
                  </a:cubicBezTo>
                  <a:lnTo>
                    <a:pt x="44245" y="1051"/>
                  </a:lnTo>
                  <a:cubicBezTo>
                    <a:pt x="46060" y="-699"/>
                    <a:pt x="48935" y="-699"/>
                    <a:pt x="50750" y="1051"/>
                  </a:cubicBezTo>
                  <a:cubicBezTo>
                    <a:pt x="52540" y="2854"/>
                    <a:pt x="52540" y="5755"/>
                    <a:pt x="50750" y="7557"/>
                  </a:cubicBezTo>
                  <a:lnTo>
                    <a:pt x="6967" y="51341"/>
                  </a:lnTo>
                  <a:cubicBezTo>
                    <a:pt x="6115" y="52180"/>
                    <a:pt x="4977" y="52668"/>
                    <a:pt x="3779" y="52707"/>
                  </a:cubicBezTo>
                  <a:close/>
                </a:path>
              </a:pathLst>
            </a:custGeom>
            <a:grpFill/>
            <a:ln w="6467" cap="flat">
              <a:noFill/>
              <a:prstDash val="solid"/>
              <a:miter/>
            </a:ln>
          </p:spPr>
          <p:txBody>
            <a:bodyPr rtlCol="0" anchor="ctr"/>
            <a:lstStyle/>
            <a:p>
              <a:endParaRPr lang="en-US"/>
            </a:p>
          </p:txBody>
        </p:sp>
        <p:sp>
          <p:nvSpPr>
            <p:cNvPr id="129" name="Freeform: Shape 128">
              <a:extLst>
                <a:ext uri="{FF2B5EF4-FFF2-40B4-BE49-F238E27FC236}">
                  <a16:creationId xmlns:a16="http://schemas.microsoft.com/office/drawing/2014/main" id="{CB12BF60-5C7C-4CC1-90CB-02C6D8D4B232}"/>
                </a:ext>
              </a:extLst>
            </p:cNvPr>
            <p:cNvSpPr/>
            <p:nvPr/>
          </p:nvSpPr>
          <p:spPr>
            <a:xfrm>
              <a:off x="5601395" y="2444898"/>
              <a:ext cx="61751" cy="26857"/>
            </a:xfrm>
            <a:custGeom>
              <a:avLst/>
              <a:gdLst>
                <a:gd name="connsiteX0" fmla="*/ 3804 w 61751"/>
                <a:gd name="connsiteY0" fmla="*/ 26596 h 26857"/>
                <a:gd name="connsiteX1" fmla="*/ -815 w 61751"/>
                <a:gd name="connsiteY1" fmla="*/ 21847 h 26857"/>
                <a:gd name="connsiteX2" fmla="*/ 1723 w 61751"/>
                <a:gd name="connsiteY2" fmla="*/ 17749 h 26857"/>
                <a:gd name="connsiteX3" fmla="*/ 36788 w 61751"/>
                <a:gd name="connsiteY3" fmla="*/ 248 h 26857"/>
                <a:gd name="connsiteX4" fmla="*/ 42123 w 61751"/>
                <a:gd name="connsiteY4" fmla="*/ 1094 h 26857"/>
                <a:gd name="connsiteX5" fmla="*/ 59623 w 61751"/>
                <a:gd name="connsiteY5" fmla="*/ 18594 h 26857"/>
                <a:gd name="connsiteX6" fmla="*/ 59623 w 61751"/>
                <a:gd name="connsiteY6" fmla="*/ 25100 h 26857"/>
                <a:gd name="connsiteX7" fmla="*/ 53117 w 61751"/>
                <a:gd name="connsiteY7" fmla="*/ 25100 h 26857"/>
                <a:gd name="connsiteX8" fmla="*/ 38024 w 61751"/>
                <a:gd name="connsiteY8" fmla="*/ 9942 h 26857"/>
                <a:gd name="connsiteX9" fmla="*/ 5951 w 61751"/>
                <a:gd name="connsiteY9" fmla="*/ 25946 h 26857"/>
                <a:gd name="connsiteX10" fmla="*/ 3804 w 61751"/>
                <a:gd name="connsiteY10" fmla="*/ 26596 h 26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751" h="26857">
                  <a:moveTo>
                    <a:pt x="3804" y="26596"/>
                  </a:moveTo>
                  <a:cubicBezTo>
                    <a:pt x="1215" y="26564"/>
                    <a:pt x="-854" y="24437"/>
                    <a:pt x="-815" y="21847"/>
                  </a:cubicBezTo>
                  <a:cubicBezTo>
                    <a:pt x="-795" y="20117"/>
                    <a:pt x="181" y="18542"/>
                    <a:pt x="1723" y="17749"/>
                  </a:cubicBezTo>
                  <a:lnTo>
                    <a:pt x="36788" y="248"/>
                  </a:lnTo>
                  <a:cubicBezTo>
                    <a:pt x="38558" y="-669"/>
                    <a:pt x="40724" y="-324"/>
                    <a:pt x="42123" y="1094"/>
                  </a:cubicBezTo>
                  <a:lnTo>
                    <a:pt x="59623" y="18594"/>
                  </a:lnTo>
                  <a:cubicBezTo>
                    <a:pt x="61373" y="20410"/>
                    <a:pt x="61373" y="23285"/>
                    <a:pt x="59623" y="25100"/>
                  </a:cubicBezTo>
                  <a:cubicBezTo>
                    <a:pt x="57821" y="26889"/>
                    <a:pt x="54920" y="26889"/>
                    <a:pt x="53117" y="25100"/>
                  </a:cubicBezTo>
                  <a:lnTo>
                    <a:pt x="38024" y="9942"/>
                  </a:lnTo>
                  <a:lnTo>
                    <a:pt x="5951" y="25946"/>
                  </a:lnTo>
                  <a:cubicBezTo>
                    <a:pt x="5301" y="26336"/>
                    <a:pt x="4559" y="26557"/>
                    <a:pt x="3804" y="26596"/>
                  </a:cubicBezTo>
                  <a:close/>
                </a:path>
              </a:pathLst>
            </a:custGeom>
            <a:grpFill/>
            <a:ln w="6467" cap="flat">
              <a:noFill/>
              <a:prstDash val="solid"/>
              <a:miter/>
            </a:ln>
          </p:spPr>
          <p:txBody>
            <a:bodyPr rtlCol="0" anchor="ctr"/>
            <a:lstStyle/>
            <a:p>
              <a:endParaRPr lang="en-US"/>
            </a:p>
          </p:txBody>
        </p:sp>
      </p:grpSp>
      <p:grpSp>
        <p:nvGrpSpPr>
          <p:cNvPr id="130" name="Group 129">
            <a:extLst>
              <a:ext uri="{FF2B5EF4-FFF2-40B4-BE49-F238E27FC236}">
                <a16:creationId xmlns:a16="http://schemas.microsoft.com/office/drawing/2014/main" id="{1E459A42-FA8F-71D1-64FC-0C8212BF83C0}"/>
              </a:ext>
            </a:extLst>
          </p:cNvPr>
          <p:cNvGrpSpPr/>
          <p:nvPr/>
        </p:nvGrpSpPr>
        <p:grpSpPr>
          <a:xfrm>
            <a:off x="730146" y="4335584"/>
            <a:ext cx="366594" cy="368204"/>
            <a:chOff x="7359681" y="2436057"/>
            <a:chExt cx="272562" cy="273760"/>
          </a:xfrm>
          <a:solidFill>
            <a:schemeClr val="accent2"/>
          </a:solidFill>
        </p:grpSpPr>
        <p:sp>
          <p:nvSpPr>
            <p:cNvPr id="131" name="Freeform: Shape 130">
              <a:extLst>
                <a:ext uri="{FF2B5EF4-FFF2-40B4-BE49-F238E27FC236}">
                  <a16:creationId xmlns:a16="http://schemas.microsoft.com/office/drawing/2014/main" id="{A4D7D5F9-12C5-9806-F7FB-3E1012786EFA}"/>
                </a:ext>
              </a:extLst>
            </p:cNvPr>
            <p:cNvSpPr/>
            <p:nvPr/>
          </p:nvSpPr>
          <p:spPr>
            <a:xfrm>
              <a:off x="7458332" y="2436057"/>
              <a:ext cx="75326" cy="71629"/>
            </a:xfrm>
            <a:custGeom>
              <a:avLst/>
              <a:gdLst>
                <a:gd name="connsiteX0" fmla="*/ 57215 w 75326"/>
                <a:gd name="connsiteY0" fmla="*/ 71368 h 71629"/>
                <a:gd name="connsiteX1" fmla="*/ 54808 w 75326"/>
                <a:gd name="connsiteY1" fmla="*/ 70783 h 71629"/>
                <a:gd name="connsiteX2" fmla="*/ 37047 w 75326"/>
                <a:gd name="connsiteY2" fmla="*/ 61675 h 71629"/>
                <a:gd name="connsiteX3" fmla="*/ 19221 w 75326"/>
                <a:gd name="connsiteY3" fmla="*/ 70783 h 71629"/>
                <a:gd name="connsiteX4" fmla="*/ 13691 w 75326"/>
                <a:gd name="connsiteY4" fmla="*/ 70327 h 71629"/>
                <a:gd name="connsiteX5" fmla="*/ 11609 w 75326"/>
                <a:gd name="connsiteY5" fmla="*/ 65188 h 71629"/>
                <a:gd name="connsiteX6" fmla="*/ 14993 w 75326"/>
                <a:gd name="connsiteY6" fmla="*/ 45671 h 71629"/>
                <a:gd name="connsiteX7" fmla="*/ 680 w 75326"/>
                <a:gd name="connsiteY7" fmla="*/ 32074 h 71629"/>
                <a:gd name="connsiteX8" fmla="*/ -686 w 75326"/>
                <a:gd name="connsiteY8" fmla="*/ 26609 h 71629"/>
                <a:gd name="connsiteX9" fmla="*/ 3608 w 75326"/>
                <a:gd name="connsiteY9" fmla="*/ 23031 h 71629"/>
                <a:gd name="connsiteX10" fmla="*/ 23125 w 75326"/>
                <a:gd name="connsiteY10" fmla="*/ 20168 h 71629"/>
                <a:gd name="connsiteX11" fmla="*/ 31972 w 75326"/>
                <a:gd name="connsiteY11" fmla="*/ 2668 h 71629"/>
                <a:gd name="connsiteX12" fmla="*/ 36721 w 75326"/>
                <a:gd name="connsiteY12" fmla="*/ -259 h 71629"/>
                <a:gd name="connsiteX13" fmla="*/ 41405 w 75326"/>
                <a:gd name="connsiteY13" fmla="*/ 2668 h 71629"/>
                <a:gd name="connsiteX14" fmla="*/ 50253 w 75326"/>
                <a:gd name="connsiteY14" fmla="*/ 20168 h 71629"/>
                <a:gd name="connsiteX15" fmla="*/ 69770 w 75326"/>
                <a:gd name="connsiteY15" fmla="*/ 23031 h 71629"/>
                <a:gd name="connsiteX16" fmla="*/ 74129 w 75326"/>
                <a:gd name="connsiteY16" fmla="*/ 26609 h 71629"/>
                <a:gd name="connsiteX17" fmla="*/ 72698 w 75326"/>
                <a:gd name="connsiteY17" fmla="*/ 32074 h 71629"/>
                <a:gd name="connsiteX18" fmla="*/ 58450 w 75326"/>
                <a:gd name="connsiteY18" fmla="*/ 45671 h 71629"/>
                <a:gd name="connsiteX19" fmla="*/ 61768 w 75326"/>
                <a:gd name="connsiteY19" fmla="*/ 65188 h 71629"/>
                <a:gd name="connsiteX20" fmla="*/ 59687 w 75326"/>
                <a:gd name="connsiteY20" fmla="*/ 70327 h 71629"/>
                <a:gd name="connsiteX21" fmla="*/ 57215 w 75326"/>
                <a:gd name="connsiteY21" fmla="*/ 71368 h 71629"/>
                <a:gd name="connsiteX22" fmla="*/ 37047 w 75326"/>
                <a:gd name="connsiteY22" fmla="*/ 50420 h 71629"/>
                <a:gd name="connsiteX23" fmla="*/ 39454 w 75326"/>
                <a:gd name="connsiteY23" fmla="*/ 51005 h 71629"/>
                <a:gd name="connsiteX24" fmla="*/ 50188 w 75326"/>
                <a:gd name="connsiteY24" fmla="*/ 56535 h 71629"/>
                <a:gd name="connsiteX25" fmla="*/ 48172 w 75326"/>
                <a:gd name="connsiteY25" fmla="*/ 45020 h 71629"/>
                <a:gd name="connsiteX26" fmla="*/ 49733 w 75326"/>
                <a:gd name="connsiteY26" fmla="*/ 40271 h 71629"/>
                <a:gd name="connsiteX27" fmla="*/ 58126 w 75326"/>
                <a:gd name="connsiteY27" fmla="*/ 32269 h 71629"/>
                <a:gd name="connsiteX28" fmla="*/ 46415 w 75326"/>
                <a:gd name="connsiteY28" fmla="*/ 30578 h 71629"/>
                <a:gd name="connsiteX29" fmla="*/ 42381 w 75326"/>
                <a:gd name="connsiteY29" fmla="*/ 27780 h 71629"/>
                <a:gd name="connsiteX30" fmla="*/ 37047 w 75326"/>
                <a:gd name="connsiteY30" fmla="*/ 17111 h 71629"/>
                <a:gd name="connsiteX31" fmla="*/ 31647 w 75326"/>
                <a:gd name="connsiteY31" fmla="*/ 27780 h 71629"/>
                <a:gd name="connsiteX32" fmla="*/ 27678 w 75326"/>
                <a:gd name="connsiteY32" fmla="*/ 30578 h 71629"/>
                <a:gd name="connsiteX33" fmla="*/ 15903 w 75326"/>
                <a:gd name="connsiteY33" fmla="*/ 32269 h 71629"/>
                <a:gd name="connsiteX34" fmla="*/ 24360 w 75326"/>
                <a:gd name="connsiteY34" fmla="*/ 40271 h 71629"/>
                <a:gd name="connsiteX35" fmla="*/ 25922 w 75326"/>
                <a:gd name="connsiteY35" fmla="*/ 45020 h 71629"/>
                <a:gd name="connsiteX36" fmla="*/ 23905 w 75326"/>
                <a:gd name="connsiteY36" fmla="*/ 56535 h 71629"/>
                <a:gd name="connsiteX37" fmla="*/ 34639 w 75326"/>
                <a:gd name="connsiteY37" fmla="*/ 51005 h 71629"/>
                <a:gd name="connsiteX38" fmla="*/ 37047 w 75326"/>
                <a:gd name="connsiteY38" fmla="*/ 50420 h 71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5326" h="71629">
                  <a:moveTo>
                    <a:pt x="57215" y="71368"/>
                  </a:moveTo>
                  <a:cubicBezTo>
                    <a:pt x="56369" y="71375"/>
                    <a:pt x="55523" y="71173"/>
                    <a:pt x="54808" y="70783"/>
                  </a:cubicBezTo>
                  <a:lnTo>
                    <a:pt x="37047" y="61675"/>
                  </a:lnTo>
                  <a:lnTo>
                    <a:pt x="19221" y="70783"/>
                  </a:lnTo>
                  <a:cubicBezTo>
                    <a:pt x="17465" y="71707"/>
                    <a:pt x="15317" y="71531"/>
                    <a:pt x="13691" y="70327"/>
                  </a:cubicBezTo>
                  <a:cubicBezTo>
                    <a:pt x="12065" y="69150"/>
                    <a:pt x="11284" y="67159"/>
                    <a:pt x="11609" y="65188"/>
                  </a:cubicBezTo>
                  <a:lnTo>
                    <a:pt x="14993" y="45671"/>
                  </a:lnTo>
                  <a:lnTo>
                    <a:pt x="680" y="32074"/>
                  </a:lnTo>
                  <a:cubicBezTo>
                    <a:pt x="-817" y="30669"/>
                    <a:pt x="-1337" y="28541"/>
                    <a:pt x="-686" y="26609"/>
                  </a:cubicBezTo>
                  <a:cubicBezTo>
                    <a:pt x="-101" y="24683"/>
                    <a:pt x="1590" y="23291"/>
                    <a:pt x="3608" y="23031"/>
                  </a:cubicBezTo>
                  <a:lnTo>
                    <a:pt x="23125" y="20168"/>
                  </a:lnTo>
                  <a:lnTo>
                    <a:pt x="31972" y="2668"/>
                  </a:lnTo>
                  <a:cubicBezTo>
                    <a:pt x="32883" y="886"/>
                    <a:pt x="34704" y="-240"/>
                    <a:pt x="36721" y="-259"/>
                  </a:cubicBezTo>
                  <a:cubicBezTo>
                    <a:pt x="38738" y="-247"/>
                    <a:pt x="40495" y="886"/>
                    <a:pt x="41405" y="2668"/>
                  </a:cubicBezTo>
                  <a:lnTo>
                    <a:pt x="50253" y="20168"/>
                  </a:lnTo>
                  <a:lnTo>
                    <a:pt x="69770" y="23031"/>
                  </a:lnTo>
                  <a:cubicBezTo>
                    <a:pt x="71787" y="23311"/>
                    <a:pt x="73479" y="24690"/>
                    <a:pt x="74129" y="26609"/>
                  </a:cubicBezTo>
                  <a:cubicBezTo>
                    <a:pt x="74715" y="28554"/>
                    <a:pt x="74194" y="30675"/>
                    <a:pt x="72698" y="32074"/>
                  </a:cubicBezTo>
                  <a:lnTo>
                    <a:pt x="58450" y="45671"/>
                  </a:lnTo>
                  <a:lnTo>
                    <a:pt x="61768" y="65188"/>
                  </a:lnTo>
                  <a:cubicBezTo>
                    <a:pt x="62159" y="67166"/>
                    <a:pt x="61378" y="69189"/>
                    <a:pt x="59687" y="70327"/>
                  </a:cubicBezTo>
                  <a:cubicBezTo>
                    <a:pt x="58971" y="70900"/>
                    <a:pt x="58126" y="71258"/>
                    <a:pt x="57215" y="71368"/>
                  </a:cubicBezTo>
                  <a:close/>
                  <a:moveTo>
                    <a:pt x="37047" y="50420"/>
                  </a:moveTo>
                  <a:cubicBezTo>
                    <a:pt x="37892" y="50420"/>
                    <a:pt x="38738" y="50622"/>
                    <a:pt x="39454" y="51005"/>
                  </a:cubicBezTo>
                  <a:lnTo>
                    <a:pt x="50188" y="56535"/>
                  </a:lnTo>
                  <a:lnTo>
                    <a:pt x="48172" y="45020"/>
                  </a:lnTo>
                  <a:cubicBezTo>
                    <a:pt x="47846" y="43277"/>
                    <a:pt x="48432" y="41481"/>
                    <a:pt x="49733" y="40271"/>
                  </a:cubicBezTo>
                  <a:lnTo>
                    <a:pt x="58126" y="32269"/>
                  </a:lnTo>
                  <a:lnTo>
                    <a:pt x="46415" y="30578"/>
                  </a:lnTo>
                  <a:cubicBezTo>
                    <a:pt x="44723" y="30369"/>
                    <a:pt x="43162" y="29322"/>
                    <a:pt x="42381" y="27780"/>
                  </a:cubicBezTo>
                  <a:lnTo>
                    <a:pt x="37047" y="17111"/>
                  </a:lnTo>
                  <a:lnTo>
                    <a:pt x="31647" y="27780"/>
                  </a:lnTo>
                  <a:cubicBezTo>
                    <a:pt x="30866" y="29302"/>
                    <a:pt x="29370" y="30343"/>
                    <a:pt x="27678" y="30578"/>
                  </a:cubicBezTo>
                  <a:lnTo>
                    <a:pt x="15903" y="32269"/>
                  </a:lnTo>
                  <a:lnTo>
                    <a:pt x="24360" y="40271"/>
                  </a:lnTo>
                  <a:cubicBezTo>
                    <a:pt x="25597" y="41514"/>
                    <a:pt x="26182" y="43277"/>
                    <a:pt x="25922" y="45020"/>
                  </a:cubicBezTo>
                  <a:lnTo>
                    <a:pt x="23905" y="56535"/>
                  </a:lnTo>
                  <a:lnTo>
                    <a:pt x="34639" y="51005"/>
                  </a:lnTo>
                  <a:cubicBezTo>
                    <a:pt x="35356" y="50615"/>
                    <a:pt x="36201" y="50414"/>
                    <a:pt x="37047" y="50420"/>
                  </a:cubicBezTo>
                  <a:close/>
                </a:path>
              </a:pathLst>
            </a:custGeom>
            <a:grpFill/>
            <a:ln w="6436" cap="flat">
              <a:noFill/>
              <a:prstDash val="solid"/>
              <a:miter/>
            </a:ln>
          </p:spPr>
          <p:txBody>
            <a:bodyPr rtlCol="0" anchor="ctr"/>
            <a:lstStyle/>
            <a:p>
              <a:endParaRPr lang="en-US"/>
            </a:p>
          </p:txBody>
        </p:sp>
        <p:sp>
          <p:nvSpPr>
            <p:cNvPr id="132" name="Freeform: Shape 131">
              <a:extLst>
                <a:ext uri="{FF2B5EF4-FFF2-40B4-BE49-F238E27FC236}">
                  <a16:creationId xmlns:a16="http://schemas.microsoft.com/office/drawing/2014/main" id="{16DB695A-6A54-9EFD-79C2-7639561D091C}"/>
                </a:ext>
              </a:extLst>
            </p:cNvPr>
            <p:cNvSpPr/>
            <p:nvPr/>
          </p:nvSpPr>
          <p:spPr>
            <a:xfrm>
              <a:off x="7556934" y="2485978"/>
              <a:ext cx="75309" cy="71280"/>
            </a:xfrm>
            <a:custGeom>
              <a:avLst/>
              <a:gdLst>
                <a:gd name="connsiteX0" fmla="*/ 57239 w 75309"/>
                <a:gd name="connsiteY0" fmla="*/ 71021 h 71280"/>
                <a:gd name="connsiteX1" fmla="*/ 54767 w 75309"/>
                <a:gd name="connsiteY1" fmla="*/ 70435 h 71280"/>
                <a:gd name="connsiteX2" fmla="*/ 37006 w 75309"/>
                <a:gd name="connsiteY2" fmla="*/ 61327 h 71280"/>
                <a:gd name="connsiteX3" fmla="*/ 19246 w 75309"/>
                <a:gd name="connsiteY3" fmla="*/ 70435 h 71280"/>
                <a:gd name="connsiteX4" fmla="*/ 13651 w 75309"/>
                <a:gd name="connsiteY4" fmla="*/ 69980 h 71280"/>
                <a:gd name="connsiteX5" fmla="*/ 11569 w 75309"/>
                <a:gd name="connsiteY5" fmla="*/ 64775 h 71280"/>
                <a:gd name="connsiteX6" fmla="*/ 14952 w 75309"/>
                <a:gd name="connsiteY6" fmla="*/ 45649 h 71280"/>
                <a:gd name="connsiteX7" fmla="*/ 704 w 75309"/>
                <a:gd name="connsiteY7" fmla="*/ 32052 h 71280"/>
                <a:gd name="connsiteX8" fmla="*/ -727 w 75309"/>
                <a:gd name="connsiteY8" fmla="*/ 26587 h 71280"/>
                <a:gd name="connsiteX9" fmla="*/ 3567 w 75309"/>
                <a:gd name="connsiteY9" fmla="*/ 22944 h 71280"/>
                <a:gd name="connsiteX10" fmla="*/ 23084 w 75309"/>
                <a:gd name="connsiteY10" fmla="*/ 20146 h 71280"/>
                <a:gd name="connsiteX11" fmla="*/ 31932 w 75309"/>
                <a:gd name="connsiteY11" fmla="*/ 2646 h 71280"/>
                <a:gd name="connsiteX12" fmla="*/ 39088 w 75309"/>
                <a:gd name="connsiteY12" fmla="*/ 330 h 71280"/>
                <a:gd name="connsiteX13" fmla="*/ 41430 w 75309"/>
                <a:gd name="connsiteY13" fmla="*/ 2646 h 71280"/>
                <a:gd name="connsiteX14" fmla="*/ 50278 w 75309"/>
                <a:gd name="connsiteY14" fmla="*/ 20146 h 71280"/>
                <a:gd name="connsiteX15" fmla="*/ 69795 w 75309"/>
                <a:gd name="connsiteY15" fmla="*/ 22944 h 71280"/>
                <a:gd name="connsiteX16" fmla="*/ 74284 w 75309"/>
                <a:gd name="connsiteY16" fmla="*/ 29007 h 71280"/>
                <a:gd name="connsiteX17" fmla="*/ 72722 w 75309"/>
                <a:gd name="connsiteY17" fmla="*/ 32052 h 71280"/>
                <a:gd name="connsiteX18" fmla="*/ 58410 w 75309"/>
                <a:gd name="connsiteY18" fmla="*/ 45649 h 71280"/>
                <a:gd name="connsiteX19" fmla="*/ 61793 w 75309"/>
                <a:gd name="connsiteY19" fmla="*/ 64775 h 71280"/>
                <a:gd name="connsiteX20" fmla="*/ 59711 w 75309"/>
                <a:gd name="connsiteY20" fmla="*/ 69980 h 71280"/>
                <a:gd name="connsiteX21" fmla="*/ 57239 w 75309"/>
                <a:gd name="connsiteY21" fmla="*/ 71021 h 71280"/>
                <a:gd name="connsiteX22" fmla="*/ 37006 w 75309"/>
                <a:gd name="connsiteY22" fmla="*/ 50072 h 71280"/>
                <a:gd name="connsiteX23" fmla="*/ 39413 w 75309"/>
                <a:gd name="connsiteY23" fmla="*/ 50658 h 71280"/>
                <a:gd name="connsiteX24" fmla="*/ 50148 w 75309"/>
                <a:gd name="connsiteY24" fmla="*/ 56123 h 71280"/>
                <a:gd name="connsiteX25" fmla="*/ 48131 w 75309"/>
                <a:gd name="connsiteY25" fmla="*/ 44673 h 71280"/>
                <a:gd name="connsiteX26" fmla="*/ 49693 w 75309"/>
                <a:gd name="connsiteY26" fmla="*/ 39924 h 71280"/>
                <a:gd name="connsiteX27" fmla="*/ 58150 w 75309"/>
                <a:gd name="connsiteY27" fmla="*/ 31922 h 71280"/>
                <a:gd name="connsiteX28" fmla="*/ 46375 w 75309"/>
                <a:gd name="connsiteY28" fmla="*/ 30230 h 71280"/>
                <a:gd name="connsiteX29" fmla="*/ 42406 w 75309"/>
                <a:gd name="connsiteY29" fmla="*/ 27368 h 71280"/>
                <a:gd name="connsiteX30" fmla="*/ 37006 w 75309"/>
                <a:gd name="connsiteY30" fmla="*/ 16763 h 71280"/>
                <a:gd name="connsiteX31" fmla="*/ 31607 w 75309"/>
                <a:gd name="connsiteY31" fmla="*/ 27368 h 71280"/>
                <a:gd name="connsiteX32" fmla="*/ 27638 w 75309"/>
                <a:gd name="connsiteY32" fmla="*/ 30230 h 71280"/>
                <a:gd name="connsiteX33" fmla="*/ 15928 w 75309"/>
                <a:gd name="connsiteY33" fmla="*/ 31922 h 71280"/>
                <a:gd name="connsiteX34" fmla="*/ 24320 w 75309"/>
                <a:gd name="connsiteY34" fmla="*/ 39924 h 71280"/>
                <a:gd name="connsiteX35" fmla="*/ 25882 w 75309"/>
                <a:gd name="connsiteY35" fmla="*/ 44673 h 71280"/>
                <a:gd name="connsiteX36" fmla="*/ 23864 w 75309"/>
                <a:gd name="connsiteY36" fmla="*/ 56123 h 71280"/>
                <a:gd name="connsiteX37" fmla="*/ 34599 w 75309"/>
                <a:gd name="connsiteY37" fmla="*/ 50658 h 71280"/>
                <a:gd name="connsiteX38" fmla="*/ 37006 w 75309"/>
                <a:gd name="connsiteY38" fmla="*/ 50072 h 71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5309" h="71280">
                  <a:moveTo>
                    <a:pt x="57239" y="71021"/>
                  </a:moveTo>
                  <a:cubicBezTo>
                    <a:pt x="56393" y="71021"/>
                    <a:pt x="55548" y="70819"/>
                    <a:pt x="54767" y="70435"/>
                  </a:cubicBezTo>
                  <a:lnTo>
                    <a:pt x="37006" y="61327"/>
                  </a:lnTo>
                  <a:lnTo>
                    <a:pt x="19246" y="70435"/>
                  </a:lnTo>
                  <a:cubicBezTo>
                    <a:pt x="17424" y="71359"/>
                    <a:pt x="15277" y="71177"/>
                    <a:pt x="13651" y="69980"/>
                  </a:cubicBezTo>
                  <a:cubicBezTo>
                    <a:pt x="12024" y="68776"/>
                    <a:pt x="11244" y="66766"/>
                    <a:pt x="11569" y="64775"/>
                  </a:cubicBezTo>
                  <a:lnTo>
                    <a:pt x="14952" y="45649"/>
                  </a:lnTo>
                  <a:lnTo>
                    <a:pt x="704" y="32052"/>
                  </a:lnTo>
                  <a:cubicBezTo>
                    <a:pt x="-792" y="30653"/>
                    <a:pt x="-1313" y="28532"/>
                    <a:pt x="-727" y="26587"/>
                  </a:cubicBezTo>
                  <a:cubicBezTo>
                    <a:pt x="-76" y="24687"/>
                    <a:pt x="1615" y="23295"/>
                    <a:pt x="3567" y="22944"/>
                  </a:cubicBezTo>
                  <a:lnTo>
                    <a:pt x="23084" y="20146"/>
                  </a:lnTo>
                  <a:lnTo>
                    <a:pt x="31932" y="2646"/>
                  </a:lnTo>
                  <a:cubicBezTo>
                    <a:pt x="33298" y="24"/>
                    <a:pt x="36486" y="-1017"/>
                    <a:pt x="39088" y="330"/>
                  </a:cubicBezTo>
                  <a:cubicBezTo>
                    <a:pt x="40129" y="837"/>
                    <a:pt x="40910" y="1650"/>
                    <a:pt x="41430" y="2646"/>
                  </a:cubicBezTo>
                  <a:lnTo>
                    <a:pt x="50278" y="20146"/>
                  </a:lnTo>
                  <a:lnTo>
                    <a:pt x="69795" y="22944"/>
                  </a:lnTo>
                  <a:cubicBezTo>
                    <a:pt x="72722" y="23379"/>
                    <a:pt x="74740" y="26093"/>
                    <a:pt x="74284" y="29007"/>
                  </a:cubicBezTo>
                  <a:cubicBezTo>
                    <a:pt x="74089" y="30165"/>
                    <a:pt x="73568" y="31238"/>
                    <a:pt x="72722" y="32052"/>
                  </a:cubicBezTo>
                  <a:lnTo>
                    <a:pt x="58410" y="45649"/>
                  </a:lnTo>
                  <a:lnTo>
                    <a:pt x="61793" y="64775"/>
                  </a:lnTo>
                  <a:cubicBezTo>
                    <a:pt x="62118" y="66766"/>
                    <a:pt x="61337" y="68776"/>
                    <a:pt x="59711" y="69980"/>
                  </a:cubicBezTo>
                  <a:cubicBezTo>
                    <a:pt x="58995" y="70526"/>
                    <a:pt x="58150" y="70884"/>
                    <a:pt x="57239" y="71021"/>
                  </a:cubicBezTo>
                  <a:close/>
                  <a:moveTo>
                    <a:pt x="37006" y="50072"/>
                  </a:moveTo>
                  <a:cubicBezTo>
                    <a:pt x="37852" y="50066"/>
                    <a:pt x="38698" y="50268"/>
                    <a:pt x="39413" y="50658"/>
                  </a:cubicBezTo>
                  <a:lnTo>
                    <a:pt x="50148" y="56123"/>
                  </a:lnTo>
                  <a:lnTo>
                    <a:pt x="48131" y="44673"/>
                  </a:lnTo>
                  <a:cubicBezTo>
                    <a:pt x="47806" y="42929"/>
                    <a:pt x="48391" y="41134"/>
                    <a:pt x="49693" y="39924"/>
                  </a:cubicBezTo>
                  <a:lnTo>
                    <a:pt x="58150" y="31922"/>
                  </a:lnTo>
                  <a:lnTo>
                    <a:pt x="46375" y="30230"/>
                  </a:lnTo>
                  <a:cubicBezTo>
                    <a:pt x="44618" y="30022"/>
                    <a:pt x="43122" y="28935"/>
                    <a:pt x="42406" y="27368"/>
                  </a:cubicBezTo>
                  <a:lnTo>
                    <a:pt x="37006" y="16763"/>
                  </a:lnTo>
                  <a:lnTo>
                    <a:pt x="31607" y="27368"/>
                  </a:lnTo>
                  <a:cubicBezTo>
                    <a:pt x="30891" y="28935"/>
                    <a:pt x="29395" y="30022"/>
                    <a:pt x="27638" y="30230"/>
                  </a:cubicBezTo>
                  <a:lnTo>
                    <a:pt x="15928" y="31922"/>
                  </a:lnTo>
                  <a:lnTo>
                    <a:pt x="24320" y="39924"/>
                  </a:lnTo>
                  <a:cubicBezTo>
                    <a:pt x="25621" y="41134"/>
                    <a:pt x="26207" y="42929"/>
                    <a:pt x="25882" y="44673"/>
                  </a:cubicBezTo>
                  <a:lnTo>
                    <a:pt x="23864" y="56123"/>
                  </a:lnTo>
                  <a:lnTo>
                    <a:pt x="34599" y="50658"/>
                  </a:lnTo>
                  <a:cubicBezTo>
                    <a:pt x="35315" y="50268"/>
                    <a:pt x="36160" y="50066"/>
                    <a:pt x="37006" y="50072"/>
                  </a:cubicBezTo>
                  <a:close/>
                </a:path>
              </a:pathLst>
            </a:custGeom>
            <a:grpFill/>
            <a:ln w="6436" cap="flat">
              <a:noFill/>
              <a:prstDash val="solid"/>
              <a:miter/>
            </a:ln>
          </p:spPr>
          <p:txBody>
            <a:bodyPr rtlCol="0" anchor="ctr"/>
            <a:lstStyle/>
            <a:p>
              <a:endParaRPr lang="en-US"/>
            </a:p>
          </p:txBody>
        </p:sp>
        <p:sp>
          <p:nvSpPr>
            <p:cNvPr id="133" name="Freeform: Shape 132">
              <a:extLst>
                <a:ext uri="{FF2B5EF4-FFF2-40B4-BE49-F238E27FC236}">
                  <a16:creationId xmlns:a16="http://schemas.microsoft.com/office/drawing/2014/main" id="{D4C76FE9-E9C4-755B-C04B-437BBE707970}"/>
                </a:ext>
              </a:extLst>
            </p:cNvPr>
            <p:cNvSpPr/>
            <p:nvPr/>
          </p:nvSpPr>
          <p:spPr>
            <a:xfrm>
              <a:off x="7359681" y="2485956"/>
              <a:ext cx="75326" cy="71302"/>
            </a:xfrm>
            <a:custGeom>
              <a:avLst/>
              <a:gdLst>
                <a:gd name="connsiteX0" fmla="*/ 57239 w 75326"/>
                <a:gd name="connsiteY0" fmla="*/ 71043 h 71302"/>
                <a:gd name="connsiteX1" fmla="*/ 54832 w 75326"/>
                <a:gd name="connsiteY1" fmla="*/ 70458 h 71302"/>
                <a:gd name="connsiteX2" fmla="*/ 37007 w 75326"/>
                <a:gd name="connsiteY2" fmla="*/ 61350 h 71302"/>
                <a:gd name="connsiteX3" fmla="*/ 19246 w 75326"/>
                <a:gd name="connsiteY3" fmla="*/ 70458 h 71302"/>
                <a:gd name="connsiteX4" fmla="*/ 16839 w 75326"/>
                <a:gd name="connsiteY4" fmla="*/ 71043 h 71302"/>
                <a:gd name="connsiteX5" fmla="*/ 13716 w 75326"/>
                <a:gd name="connsiteY5" fmla="*/ 70002 h 71302"/>
                <a:gd name="connsiteX6" fmla="*/ 11634 w 75326"/>
                <a:gd name="connsiteY6" fmla="*/ 64798 h 71302"/>
                <a:gd name="connsiteX7" fmla="*/ 15017 w 75326"/>
                <a:gd name="connsiteY7" fmla="*/ 45671 h 71302"/>
                <a:gd name="connsiteX8" fmla="*/ 705 w 75326"/>
                <a:gd name="connsiteY8" fmla="*/ 32074 h 71302"/>
                <a:gd name="connsiteX9" fmla="*/ -727 w 75326"/>
                <a:gd name="connsiteY9" fmla="*/ 26609 h 71302"/>
                <a:gd name="connsiteX10" fmla="*/ 3632 w 75326"/>
                <a:gd name="connsiteY10" fmla="*/ 22966 h 71302"/>
                <a:gd name="connsiteX11" fmla="*/ 23149 w 75326"/>
                <a:gd name="connsiteY11" fmla="*/ 20169 h 71302"/>
                <a:gd name="connsiteX12" fmla="*/ 31997 w 75326"/>
                <a:gd name="connsiteY12" fmla="*/ 2668 h 71302"/>
                <a:gd name="connsiteX13" fmla="*/ 36681 w 75326"/>
                <a:gd name="connsiteY13" fmla="*/ -259 h 71302"/>
                <a:gd name="connsiteX14" fmla="*/ 41430 w 75326"/>
                <a:gd name="connsiteY14" fmla="*/ 2668 h 71302"/>
                <a:gd name="connsiteX15" fmla="*/ 50278 w 75326"/>
                <a:gd name="connsiteY15" fmla="*/ 20169 h 71302"/>
                <a:gd name="connsiteX16" fmla="*/ 69796 w 75326"/>
                <a:gd name="connsiteY16" fmla="*/ 22966 h 71302"/>
                <a:gd name="connsiteX17" fmla="*/ 74089 w 75326"/>
                <a:gd name="connsiteY17" fmla="*/ 26609 h 71302"/>
                <a:gd name="connsiteX18" fmla="*/ 72723 w 75326"/>
                <a:gd name="connsiteY18" fmla="*/ 32074 h 71302"/>
                <a:gd name="connsiteX19" fmla="*/ 58411 w 75326"/>
                <a:gd name="connsiteY19" fmla="*/ 45671 h 71302"/>
                <a:gd name="connsiteX20" fmla="*/ 61793 w 75326"/>
                <a:gd name="connsiteY20" fmla="*/ 64798 h 71302"/>
                <a:gd name="connsiteX21" fmla="*/ 59711 w 75326"/>
                <a:gd name="connsiteY21" fmla="*/ 70002 h 71302"/>
                <a:gd name="connsiteX22" fmla="*/ 57239 w 75326"/>
                <a:gd name="connsiteY22" fmla="*/ 71043 h 71302"/>
                <a:gd name="connsiteX23" fmla="*/ 37007 w 75326"/>
                <a:gd name="connsiteY23" fmla="*/ 50095 h 71302"/>
                <a:gd name="connsiteX24" fmla="*/ 39479 w 75326"/>
                <a:gd name="connsiteY24" fmla="*/ 50681 h 71302"/>
                <a:gd name="connsiteX25" fmla="*/ 50148 w 75326"/>
                <a:gd name="connsiteY25" fmla="*/ 56145 h 71302"/>
                <a:gd name="connsiteX26" fmla="*/ 48131 w 75326"/>
                <a:gd name="connsiteY26" fmla="*/ 44695 h 71302"/>
                <a:gd name="connsiteX27" fmla="*/ 49692 w 75326"/>
                <a:gd name="connsiteY27" fmla="*/ 39946 h 71302"/>
                <a:gd name="connsiteX28" fmla="*/ 58150 w 75326"/>
                <a:gd name="connsiteY28" fmla="*/ 31944 h 71302"/>
                <a:gd name="connsiteX29" fmla="*/ 46374 w 75326"/>
                <a:gd name="connsiteY29" fmla="*/ 30252 h 71302"/>
                <a:gd name="connsiteX30" fmla="*/ 42406 w 75326"/>
                <a:gd name="connsiteY30" fmla="*/ 27390 h 71302"/>
                <a:gd name="connsiteX31" fmla="*/ 37007 w 75326"/>
                <a:gd name="connsiteY31" fmla="*/ 16786 h 71302"/>
                <a:gd name="connsiteX32" fmla="*/ 31671 w 75326"/>
                <a:gd name="connsiteY32" fmla="*/ 27390 h 71302"/>
                <a:gd name="connsiteX33" fmla="*/ 27703 w 75326"/>
                <a:gd name="connsiteY33" fmla="*/ 30252 h 71302"/>
                <a:gd name="connsiteX34" fmla="*/ 15928 w 75326"/>
                <a:gd name="connsiteY34" fmla="*/ 31944 h 71302"/>
                <a:gd name="connsiteX35" fmla="*/ 24320 w 75326"/>
                <a:gd name="connsiteY35" fmla="*/ 39946 h 71302"/>
                <a:gd name="connsiteX36" fmla="*/ 25882 w 75326"/>
                <a:gd name="connsiteY36" fmla="*/ 44695 h 71302"/>
                <a:gd name="connsiteX37" fmla="*/ 23865 w 75326"/>
                <a:gd name="connsiteY37" fmla="*/ 56145 h 71302"/>
                <a:gd name="connsiteX38" fmla="*/ 34599 w 75326"/>
                <a:gd name="connsiteY38" fmla="*/ 50681 h 71302"/>
                <a:gd name="connsiteX39" fmla="*/ 37072 w 75326"/>
                <a:gd name="connsiteY39" fmla="*/ 50095 h 71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75326" h="71302">
                  <a:moveTo>
                    <a:pt x="57239" y="71043"/>
                  </a:moveTo>
                  <a:cubicBezTo>
                    <a:pt x="56393" y="71050"/>
                    <a:pt x="55548" y="70848"/>
                    <a:pt x="54832" y="70458"/>
                  </a:cubicBezTo>
                  <a:lnTo>
                    <a:pt x="37007" y="61350"/>
                  </a:lnTo>
                  <a:lnTo>
                    <a:pt x="19246" y="70458"/>
                  </a:lnTo>
                  <a:cubicBezTo>
                    <a:pt x="18531" y="70848"/>
                    <a:pt x="17685" y="71050"/>
                    <a:pt x="16839" y="71043"/>
                  </a:cubicBezTo>
                  <a:cubicBezTo>
                    <a:pt x="15733" y="71037"/>
                    <a:pt x="14626" y="70673"/>
                    <a:pt x="13716" y="70002"/>
                  </a:cubicBezTo>
                  <a:cubicBezTo>
                    <a:pt x="12090" y="68818"/>
                    <a:pt x="11244" y="66789"/>
                    <a:pt x="11634" y="64798"/>
                  </a:cubicBezTo>
                  <a:lnTo>
                    <a:pt x="15017" y="45671"/>
                  </a:lnTo>
                  <a:lnTo>
                    <a:pt x="705" y="32074"/>
                  </a:lnTo>
                  <a:cubicBezTo>
                    <a:pt x="-792" y="30675"/>
                    <a:pt x="-1312" y="28555"/>
                    <a:pt x="-727" y="26609"/>
                  </a:cubicBezTo>
                  <a:cubicBezTo>
                    <a:pt x="-77" y="24690"/>
                    <a:pt x="1615" y="23298"/>
                    <a:pt x="3632" y="22966"/>
                  </a:cubicBezTo>
                  <a:lnTo>
                    <a:pt x="23149" y="20169"/>
                  </a:lnTo>
                  <a:lnTo>
                    <a:pt x="31997" y="2668"/>
                  </a:lnTo>
                  <a:cubicBezTo>
                    <a:pt x="32843" y="879"/>
                    <a:pt x="34665" y="-259"/>
                    <a:pt x="36681" y="-259"/>
                  </a:cubicBezTo>
                  <a:cubicBezTo>
                    <a:pt x="38698" y="-272"/>
                    <a:pt x="40520" y="866"/>
                    <a:pt x="41430" y="2668"/>
                  </a:cubicBezTo>
                  <a:lnTo>
                    <a:pt x="50278" y="20169"/>
                  </a:lnTo>
                  <a:lnTo>
                    <a:pt x="69796" y="22966"/>
                  </a:lnTo>
                  <a:cubicBezTo>
                    <a:pt x="71812" y="23278"/>
                    <a:pt x="73438" y="24684"/>
                    <a:pt x="74089" y="26609"/>
                  </a:cubicBezTo>
                  <a:cubicBezTo>
                    <a:pt x="74739" y="28541"/>
                    <a:pt x="74219" y="30669"/>
                    <a:pt x="72723" y="32074"/>
                  </a:cubicBezTo>
                  <a:lnTo>
                    <a:pt x="58411" y="45671"/>
                  </a:lnTo>
                  <a:lnTo>
                    <a:pt x="61793" y="64798"/>
                  </a:lnTo>
                  <a:cubicBezTo>
                    <a:pt x="62119" y="66789"/>
                    <a:pt x="61338" y="68799"/>
                    <a:pt x="59711" y="70002"/>
                  </a:cubicBezTo>
                  <a:cubicBezTo>
                    <a:pt x="58996" y="70549"/>
                    <a:pt x="58150" y="70907"/>
                    <a:pt x="57239" y="71043"/>
                  </a:cubicBezTo>
                  <a:close/>
                  <a:moveTo>
                    <a:pt x="37007" y="50095"/>
                  </a:moveTo>
                  <a:cubicBezTo>
                    <a:pt x="37852" y="50095"/>
                    <a:pt x="38698" y="50297"/>
                    <a:pt x="39479" y="50681"/>
                  </a:cubicBezTo>
                  <a:lnTo>
                    <a:pt x="50148" y="56145"/>
                  </a:lnTo>
                  <a:lnTo>
                    <a:pt x="48131" y="44695"/>
                  </a:lnTo>
                  <a:cubicBezTo>
                    <a:pt x="47871" y="42952"/>
                    <a:pt x="48457" y="41189"/>
                    <a:pt x="49692" y="39946"/>
                  </a:cubicBezTo>
                  <a:lnTo>
                    <a:pt x="58150" y="31944"/>
                  </a:lnTo>
                  <a:lnTo>
                    <a:pt x="46374" y="30252"/>
                  </a:lnTo>
                  <a:cubicBezTo>
                    <a:pt x="44683" y="30031"/>
                    <a:pt x="43187" y="28951"/>
                    <a:pt x="42406" y="27390"/>
                  </a:cubicBezTo>
                  <a:lnTo>
                    <a:pt x="37007" y="16786"/>
                  </a:lnTo>
                  <a:lnTo>
                    <a:pt x="31671" y="27390"/>
                  </a:lnTo>
                  <a:cubicBezTo>
                    <a:pt x="30891" y="28951"/>
                    <a:pt x="29395" y="30031"/>
                    <a:pt x="27703" y="30252"/>
                  </a:cubicBezTo>
                  <a:lnTo>
                    <a:pt x="15928" y="31944"/>
                  </a:lnTo>
                  <a:lnTo>
                    <a:pt x="24320" y="39946"/>
                  </a:lnTo>
                  <a:cubicBezTo>
                    <a:pt x="25622" y="41156"/>
                    <a:pt x="26207" y="42952"/>
                    <a:pt x="25882" y="44695"/>
                  </a:cubicBezTo>
                  <a:lnTo>
                    <a:pt x="23865" y="56145"/>
                  </a:lnTo>
                  <a:lnTo>
                    <a:pt x="34599" y="50681"/>
                  </a:lnTo>
                  <a:cubicBezTo>
                    <a:pt x="35380" y="50284"/>
                    <a:pt x="36226" y="50088"/>
                    <a:pt x="37072" y="50095"/>
                  </a:cubicBezTo>
                  <a:close/>
                </a:path>
              </a:pathLst>
            </a:custGeom>
            <a:grpFill/>
            <a:ln w="6436" cap="flat">
              <a:noFill/>
              <a:prstDash val="solid"/>
              <a:miter/>
            </a:ln>
          </p:spPr>
          <p:txBody>
            <a:bodyPr rtlCol="0" anchor="ctr"/>
            <a:lstStyle/>
            <a:p>
              <a:endParaRPr lang="en-US"/>
            </a:p>
          </p:txBody>
        </p:sp>
        <p:sp>
          <p:nvSpPr>
            <p:cNvPr id="134" name="Freeform: Shape 133">
              <a:extLst>
                <a:ext uri="{FF2B5EF4-FFF2-40B4-BE49-F238E27FC236}">
                  <a16:creationId xmlns:a16="http://schemas.microsoft.com/office/drawing/2014/main" id="{7E9EED76-3F1B-512E-CFFA-E6A4A2166645}"/>
                </a:ext>
              </a:extLst>
            </p:cNvPr>
            <p:cNvSpPr/>
            <p:nvPr/>
          </p:nvSpPr>
          <p:spPr>
            <a:xfrm>
              <a:off x="7425623" y="2527153"/>
              <a:ext cx="141304" cy="182664"/>
            </a:xfrm>
            <a:custGeom>
              <a:avLst/>
              <a:gdLst>
                <a:gd name="connsiteX0" fmla="*/ 4308 w 141304"/>
                <a:gd name="connsiteY0" fmla="*/ 182405 h 182664"/>
                <a:gd name="connsiteX1" fmla="*/ -962 w 141304"/>
                <a:gd name="connsiteY1" fmla="*/ 177135 h 182664"/>
                <a:gd name="connsiteX2" fmla="*/ -962 w 141304"/>
                <a:gd name="connsiteY2" fmla="*/ 152088 h 182664"/>
                <a:gd name="connsiteX3" fmla="*/ 41131 w 141304"/>
                <a:gd name="connsiteY3" fmla="*/ 87486 h 182664"/>
                <a:gd name="connsiteX4" fmla="*/ 45554 w 141304"/>
                <a:gd name="connsiteY4" fmla="*/ 85470 h 182664"/>
                <a:gd name="connsiteX5" fmla="*/ 41716 w 141304"/>
                <a:gd name="connsiteY5" fmla="*/ 82542 h 182664"/>
                <a:gd name="connsiteX6" fmla="*/ 32999 w 141304"/>
                <a:gd name="connsiteY6" fmla="*/ 17895 h 182664"/>
                <a:gd name="connsiteX7" fmla="*/ 97665 w 141304"/>
                <a:gd name="connsiteY7" fmla="*/ 9197 h 182664"/>
                <a:gd name="connsiteX8" fmla="*/ 106383 w 141304"/>
                <a:gd name="connsiteY8" fmla="*/ 73844 h 182664"/>
                <a:gd name="connsiteX9" fmla="*/ 97665 w 141304"/>
                <a:gd name="connsiteY9" fmla="*/ 82542 h 182664"/>
                <a:gd name="connsiteX10" fmla="*/ 93762 w 141304"/>
                <a:gd name="connsiteY10" fmla="*/ 85470 h 182664"/>
                <a:gd name="connsiteX11" fmla="*/ 98250 w 141304"/>
                <a:gd name="connsiteY11" fmla="*/ 87486 h 182664"/>
                <a:gd name="connsiteX12" fmla="*/ 140343 w 141304"/>
                <a:gd name="connsiteY12" fmla="*/ 152088 h 182664"/>
                <a:gd name="connsiteX13" fmla="*/ 140343 w 141304"/>
                <a:gd name="connsiteY13" fmla="*/ 177135 h 182664"/>
                <a:gd name="connsiteX14" fmla="*/ 135008 w 141304"/>
                <a:gd name="connsiteY14" fmla="*/ 182405 h 182664"/>
                <a:gd name="connsiteX15" fmla="*/ 69365 w 141304"/>
                <a:gd name="connsiteY15" fmla="*/ 92040 h 182664"/>
                <a:gd name="connsiteX16" fmla="*/ 9253 w 141304"/>
                <a:gd name="connsiteY16" fmla="*/ 152088 h 182664"/>
                <a:gd name="connsiteX17" fmla="*/ 9253 w 141304"/>
                <a:gd name="connsiteY17" fmla="*/ 171605 h 182664"/>
                <a:gd name="connsiteX18" fmla="*/ 129413 w 141304"/>
                <a:gd name="connsiteY18" fmla="*/ 171605 h 182664"/>
                <a:gd name="connsiteX19" fmla="*/ 129413 w 141304"/>
                <a:gd name="connsiteY19" fmla="*/ 152088 h 182664"/>
                <a:gd name="connsiteX20" fmla="*/ 69756 w 141304"/>
                <a:gd name="connsiteY20" fmla="*/ 91715 h 182664"/>
                <a:gd name="connsiteX21" fmla="*/ 69365 w 141304"/>
                <a:gd name="connsiteY21" fmla="*/ 10329 h 182664"/>
                <a:gd name="connsiteX22" fmla="*/ 33714 w 141304"/>
                <a:gd name="connsiteY22" fmla="*/ 45850 h 182664"/>
                <a:gd name="connsiteX23" fmla="*/ 69235 w 141304"/>
                <a:gd name="connsiteY23" fmla="*/ 81501 h 182664"/>
                <a:gd name="connsiteX24" fmla="*/ 104886 w 141304"/>
                <a:gd name="connsiteY24" fmla="*/ 45980 h 182664"/>
                <a:gd name="connsiteX25" fmla="*/ 104886 w 141304"/>
                <a:gd name="connsiteY25" fmla="*/ 45850 h 182664"/>
                <a:gd name="connsiteX26" fmla="*/ 69756 w 141304"/>
                <a:gd name="connsiteY26" fmla="*/ 10003 h 182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1304" h="182664">
                  <a:moveTo>
                    <a:pt x="4308" y="182405"/>
                  </a:moveTo>
                  <a:cubicBezTo>
                    <a:pt x="1381" y="182405"/>
                    <a:pt x="-962" y="180043"/>
                    <a:pt x="-962" y="177135"/>
                  </a:cubicBezTo>
                  <a:lnTo>
                    <a:pt x="-962" y="152088"/>
                  </a:lnTo>
                  <a:cubicBezTo>
                    <a:pt x="-962" y="124127"/>
                    <a:pt x="15563" y="98806"/>
                    <a:pt x="41131" y="87486"/>
                  </a:cubicBezTo>
                  <a:lnTo>
                    <a:pt x="45554" y="85470"/>
                  </a:lnTo>
                  <a:lnTo>
                    <a:pt x="41716" y="82542"/>
                  </a:lnTo>
                  <a:cubicBezTo>
                    <a:pt x="21483" y="67091"/>
                    <a:pt x="17580" y="38147"/>
                    <a:pt x="32999" y="17895"/>
                  </a:cubicBezTo>
                  <a:cubicBezTo>
                    <a:pt x="48482" y="-2364"/>
                    <a:pt x="77432" y="-6254"/>
                    <a:pt x="97665" y="9197"/>
                  </a:cubicBezTo>
                  <a:cubicBezTo>
                    <a:pt x="117898" y="24641"/>
                    <a:pt x="121802" y="53585"/>
                    <a:pt x="106383" y="73844"/>
                  </a:cubicBezTo>
                  <a:cubicBezTo>
                    <a:pt x="103846" y="77116"/>
                    <a:pt x="100918" y="80044"/>
                    <a:pt x="97665" y="82542"/>
                  </a:cubicBezTo>
                  <a:lnTo>
                    <a:pt x="93762" y="85470"/>
                  </a:lnTo>
                  <a:lnTo>
                    <a:pt x="98250" y="87486"/>
                  </a:lnTo>
                  <a:cubicBezTo>
                    <a:pt x="123818" y="98806"/>
                    <a:pt x="140343" y="124127"/>
                    <a:pt x="140343" y="152088"/>
                  </a:cubicBezTo>
                  <a:lnTo>
                    <a:pt x="140343" y="177135"/>
                  </a:lnTo>
                  <a:cubicBezTo>
                    <a:pt x="140278" y="180056"/>
                    <a:pt x="137936" y="182405"/>
                    <a:pt x="135008" y="182405"/>
                  </a:cubicBezTo>
                  <a:close/>
                  <a:moveTo>
                    <a:pt x="69365" y="92040"/>
                  </a:moveTo>
                  <a:cubicBezTo>
                    <a:pt x="36186" y="92073"/>
                    <a:pt x="9318" y="118929"/>
                    <a:pt x="9253" y="152088"/>
                  </a:cubicBezTo>
                  <a:lnTo>
                    <a:pt x="9253" y="171605"/>
                  </a:lnTo>
                  <a:lnTo>
                    <a:pt x="129413" y="171605"/>
                  </a:lnTo>
                  <a:lnTo>
                    <a:pt x="129413" y="152088"/>
                  </a:lnTo>
                  <a:cubicBezTo>
                    <a:pt x="129543" y="118968"/>
                    <a:pt x="102870" y="91969"/>
                    <a:pt x="69756" y="91715"/>
                  </a:cubicBezTo>
                  <a:close/>
                  <a:moveTo>
                    <a:pt x="69365" y="10329"/>
                  </a:moveTo>
                  <a:cubicBezTo>
                    <a:pt x="49718" y="10290"/>
                    <a:pt x="33779" y="26196"/>
                    <a:pt x="33714" y="45850"/>
                  </a:cubicBezTo>
                  <a:cubicBezTo>
                    <a:pt x="33649" y="65504"/>
                    <a:pt x="49588" y="81462"/>
                    <a:pt x="69235" y="81501"/>
                  </a:cubicBezTo>
                  <a:cubicBezTo>
                    <a:pt x="88883" y="81534"/>
                    <a:pt x="104821" y="65634"/>
                    <a:pt x="104886" y="45980"/>
                  </a:cubicBezTo>
                  <a:cubicBezTo>
                    <a:pt x="104886" y="45935"/>
                    <a:pt x="104886" y="45895"/>
                    <a:pt x="104886" y="45850"/>
                  </a:cubicBezTo>
                  <a:cubicBezTo>
                    <a:pt x="105017" y="26274"/>
                    <a:pt x="89338" y="10251"/>
                    <a:pt x="69756" y="10003"/>
                  </a:cubicBezTo>
                  <a:close/>
                </a:path>
              </a:pathLst>
            </a:custGeom>
            <a:grpFill/>
            <a:ln w="6436" cap="flat">
              <a:noFill/>
              <a:prstDash val="solid"/>
              <a:miter/>
            </a:ln>
          </p:spPr>
          <p:txBody>
            <a:bodyPr rtlCol="0" anchor="ctr"/>
            <a:lstStyle/>
            <a:p>
              <a:endParaRPr lang="en-US"/>
            </a:p>
          </p:txBody>
        </p:sp>
      </p:grpSp>
      <p:sp>
        <p:nvSpPr>
          <p:cNvPr id="135" name="Freeform: Shape 134">
            <a:extLst>
              <a:ext uri="{FF2B5EF4-FFF2-40B4-BE49-F238E27FC236}">
                <a16:creationId xmlns:a16="http://schemas.microsoft.com/office/drawing/2014/main" id="{C31146D0-27C8-A7B5-8058-C0BF1EE01467}"/>
              </a:ext>
            </a:extLst>
          </p:cNvPr>
          <p:cNvSpPr/>
          <p:nvPr/>
        </p:nvSpPr>
        <p:spPr>
          <a:xfrm>
            <a:off x="2128595" y="3064529"/>
            <a:ext cx="334943" cy="390259"/>
          </a:xfrm>
          <a:custGeom>
            <a:avLst/>
            <a:gdLst>
              <a:gd name="connsiteX0" fmla="*/ 17965 w 237760"/>
              <a:gd name="connsiteY0" fmla="*/ 276568 h 277026"/>
              <a:gd name="connsiteX1" fmla="*/ 3948 w 237760"/>
              <a:gd name="connsiteY1" fmla="*/ 269885 h 277026"/>
              <a:gd name="connsiteX2" fmla="*/ 340 w 237760"/>
              <a:gd name="connsiteY2" fmla="*/ 254981 h 277026"/>
              <a:gd name="connsiteX3" fmla="*/ 82253 w 237760"/>
              <a:gd name="connsiteY3" fmla="*/ 165793 h 277026"/>
              <a:gd name="connsiteX4" fmla="*/ 90178 w 237760"/>
              <a:gd name="connsiteY4" fmla="*/ 163309 h 277026"/>
              <a:gd name="connsiteX5" fmla="*/ 83140 w 237760"/>
              <a:gd name="connsiteY5" fmla="*/ 158874 h 277026"/>
              <a:gd name="connsiteX6" fmla="*/ 66166 w 237760"/>
              <a:gd name="connsiteY6" fmla="*/ 143970 h 277026"/>
              <a:gd name="connsiteX7" fmla="*/ 65043 w 237760"/>
              <a:gd name="connsiteY7" fmla="*/ 142550 h 277026"/>
              <a:gd name="connsiteX8" fmla="*/ 38133 w 237760"/>
              <a:gd name="connsiteY8" fmla="*/ 142550 h 277026"/>
              <a:gd name="connsiteX9" fmla="*/ 15658 w 237760"/>
              <a:gd name="connsiteY9" fmla="*/ 120194 h 277026"/>
              <a:gd name="connsiteX10" fmla="*/ 15658 w 237760"/>
              <a:gd name="connsiteY10" fmla="*/ 84413 h 277026"/>
              <a:gd name="connsiteX11" fmla="*/ 20390 w 237760"/>
              <a:gd name="connsiteY11" fmla="*/ 70692 h 277026"/>
              <a:gd name="connsiteX12" fmla="*/ 20863 w 237760"/>
              <a:gd name="connsiteY12" fmla="*/ 69982 h 277026"/>
              <a:gd name="connsiteX13" fmla="*/ 152200 w 237760"/>
              <a:gd name="connsiteY13" fmla="*/ 5179 h 277026"/>
              <a:gd name="connsiteX14" fmla="*/ 216862 w 237760"/>
              <a:gd name="connsiteY14" fmla="*/ 69568 h 277026"/>
              <a:gd name="connsiteX15" fmla="*/ 216862 w 237760"/>
              <a:gd name="connsiteY15" fmla="*/ 70337 h 277026"/>
              <a:gd name="connsiteX16" fmla="*/ 221889 w 237760"/>
              <a:gd name="connsiteY16" fmla="*/ 84413 h 277026"/>
              <a:gd name="connsiteX17" fmla="*/ 221889 w 237760"/>
              <a:gd name="connsiteY17" fmla="*/ 120194 h 277026"/>
              <a:gd name="connsiteX18" fmla="*/ 199415 w 237760"/>
              <a:gd name="connsiteY18" fmla="*/ 142550 h 277026"/>
              <a:gd name="connsiteX19" fmla="*/ 172801 w 237760"/>
              <a:gd name="connsiteY19" fmla="*/ 142550 h 277026"/>
              <a:gd name="connsiteX20" fmla="*/ 171618 w 237760"/>
              <a:gd name="connsiteY20" fmla="*/ 144029 h 277026"/>
              <a:gd name="connsiteX21" fmla="*/ 154703 w 237760"/>
              <a:gd name="connsiteY21" fmla="*/ 159110 h 277026"/>
              <a:gd name="connsiteX22" fmla="*/ 147665 w 237760"/>
              <a:gd name="connsiteY22" fmla="*/ 163487 h 277026"/>
              <a:gd name="connsiteX23" fmla="*/ 155531 w 237760"/>
              <a:gd name="connsiteY23" fmla="*/ 166030 h 277026"/>
              <a:gd name="connsiteX24" fmla="*/ 237325 w 237760"/>
              <a:gd name="connsiteY24" fmla="*/ 255217 h 277026"/>
              <a:gd name="connsiteX25" fmla="*/ 233718 w 237760"/>
              <a:gd name="connsiteY25" fmla="*/ 270121 h 277026"/>
              <a:gd name="connsiteX26" fmla="*/ 219878 w 237760"/>
              <a:gd name="connsiteY26" fmla="*/ 276686 h 277026"/>
              <a:gd name="connsiteX27" fmla="*/ 17965 w 237760"/>
              <a:gd name="connsiteY27" fmla="*/ 276568 h 277026"/>
              <a:gd name="connsiteX28" fmla="*/ 119099 w 237760"/>
              <a:gd name="connsiteY28" fmla="*/ 169638 h 277026"/>
              <a:gd name="connsiteX29" fmla="*/ 9271 w 237760"/>
              <a:gd name="connsiteY29" fmla="*/ 256814 h 277026"/>
              <a:gd name="connsiteX30" fmla="*/ 16434 w 237760"/>
              <a:gd name="connsiteY30" fmla="*/ 267418 h 277026"/>
              <a:gd name="connsiteX31" fmla="*/ 17847 w 237760"/>
              <a:gd name="connsiteY31" fmla="*/ 267578 h 277026"/>
              <a:gd name="connsiteX32" fmla="*/ 219819 w 237760"/>
              <a:gd name="connsiteY32" fmla="*/ 267578 h 277026"/>
              <a:gd name="connsiteX33" fmla="*/ 226680 w 237760"/>
              <a:gd name="connsiteY33" fmla="*/ 264384 h 277026"/>
              <a:gd name="connsiteX34" fmla="*/ 228454 w 237760"/>
              <a:gd name="connsiteY34" fmla="*/ 257110 h 277026"/>
              <a:gd name="connsiteX35" fmla="*/ 119099 w 237760"/>
              <a:gd name="connsiteY35" fmla="*/ 169638 h 277026"/>
              <a:gd name="connsiteX36" fmla="*/ 119099 w 237760"/>
              <a:gd name="connsiteY36" fmla="*/ 44019 h 277026"/>
              <a:gd name="connsiteX37" fmla="*/ 59706 w 237760"/>
              <a:gd name="connsiteY37" fmla="*/ 100630 h 277026"/>
              <a:gd name="connsiteX38" fmla="*/ 116316 w 237760"/>
              <a:gd name="connsiteY38" fmla="*/ 160021 h 277026"/>
              <a:gd name="connsiteX39" fmla="*/ 119927 w 237760"/>
              <a:gd name="connsiteY39" fmla="*/ 159997 h 277026"/>
              <a:gd name="connsiteX40" fmla="*/ 163456 w 237760"/>
              <a:gd name="connsiteY40" fmla="*/ 139711 h 277026"/>
              <a:gd name="connsiteX41" fmla="*/ 168838 w 237760"/>
              <a:gd name="connsiteY41" fmla="*/ 133383 h 277026"/>
              <a:gd name="connsiteX42" fmla="*/ 136842 w 237760"/>
              <a:gd name="connsiteY42" fmla="*/ 133383 h 277026"/>
              <a:gd name="connsiteX43" fmla="*/ 132347 w 237760"/>
              <a:gd name="connsiteY43" fmla="*/ 129249 h 277026"/>
              <a:gd name="connsiteX44" fmla="*/ 132347 w 237760"/>
              <a:gd name="connsiteY44" fmla="*/ 128888 h 277026"/>
              <a:gd name="connsiteX45" fmla="*/ 136656 w 237760"/>
              <a:gd name="connsiteY45" fmla="*/ 124328 h 277026"/>
              <a:gd name="connsiteX46" fmla="*/ 137019 w 237760"/>
              <a:gd name="connsiteY46" fmla="*/ 124334 h 277026"/>
              <a:gd name="connsiteX47" fmla="*/ 172505 w 237760"/>
              <a:gd name="connsiteY47" fmla="*/ 124334 h 277026"/>
              <a:gd name="connsiteX48" fmla="*/ 173451 w 237760"/>
              <a:gd name="connsiteY48" fmla="*/ 121909 h 277026"/>
              <a:gd name="connsiteX49" fmla="*/ 137972 w 237760"/>
              <a:gd name="connsiteY49" fmla="*/ 47372 h 277026"/>
              <a:gd name="connsiteX50" fmla="*/ 119691 w 237760"/>
              <a:gd name="connsiteY50" fmla="*/ 44019 h 277026"/>
              <a:gd name="connsiteX51" fmla="*/ 181317 w 237760"/>
              <a:gd name="connsiteY51" fmla="*/ 76133 h 277026"/>
              <a:gd name="connsiteX52" fmla="*/ 181317 w 237760"/>
              <a:gd name="connsiteY52" fmla="*/ 127942 h 277026"/>
              <a:gd name="connsiteX53" fmla="*/ 179011 w 237760"/>
              <a:gd name="connsiteY53" fmla="*/ 133265 h 277026"/>
              <a:gd name="connsiteX54" fmla="*/ 199711 w 237760"/>
              <a:gd name="connsiteY54" fmla="*/ 133265 h 277026"/>
              <a:gd name="connsiteX55" fmla="*/ 213077 w 237760"/>
              <a:gd name="connsiteY55" fmla="*/ 119958 h 277026"/>
              <a:gd name="connsiteX56" fmla="*/ 213077 w 237760"/>
              <a:gd name="connsiteY56" fmla="*/ 84177 h 277026"/>
              <a:gd name="connsiteX57" fmla="*/ 199711 w 237760"/>
              <a:gd name="connsiteY57" fmla="*/ 70810 h 277026"/>
              <a:gd name="connsiteX58" fmla="*/ 178774 w 237760"/>
              <a:gd name="connsiteY58" fmla="*/ 70810 h 277026"/>
              <a:gd name="connsiteX59" fmla="*/ 38369 w 237760"/>
              <a:gd name="connsiteY59" fmla="*/ 70810 h 277026"/>
              <a:gd name="connsiteX60" fmla="*/ 25003 w 237760"/>
              <a:gd name="connsiteY60" fmla="*/ 84177 h 277026"/>
              <a:gd name="connsiteX61" fmla="*/ 25003 w 237760"/>
              <a:gd name="connsiteY61" fmla="*/ 119958 h 277026"/>
              <a:gd name="connsiteX62" fmla="*/ 38369 w 237760"/>
              <a:gd name="connsiteY62" fmla="*/ 133265 h 277026"/>
              <a:gd name="connsiteX63" fmla="*/ 59247 w 237760"/>
              <a:gd name="connsiteY63" fmla="*/ 133265 h 277026"/>
              <a:gd name="connsiteX64" fmla="*/ 56999 w 237760"/>
              <a:gd name="connsiteY64" fmla="*/ 127942 h 277026"/>
              <a:gd name="connsiteX65" fmla="*/ 56999 w 237760"/>
              <a:gd name="connsiteY65" fmla="*/ 76133 h 277026"/>
              <a:gd name="connsiteX66" fmla="*/ 59247 w 237760"/>
              <a:gd name="connsiteY66" fmla="*/ 70810 h 277026"/>
              <a:gd name="connsiteX67" fmla="*/ 119158 w 237760"/>
              <a:gd name="connsiteY67" fmla="*/ 35325 h 277026"/>
              <a:gd name="connsiteX68" fmla="*/ 171854 w 237760"/>
              <a:gd name="connsiteY68" fmla="*/ 60460 h 277026"/>
              <a:gd name="connsiteX69" fmla="*/ 172978 w 237760"/>
              <a:gd name="connsiteY69" fmla="*/ 61939 h 277026"/>
              <a:gd name="connsiteX70" fmla="*/ 204206 w 237760"/>
              <a:gd name="connsiteY70" fmla="*/ 61939 h 277026"/>
              <a:gd name="connsiteX71" fmla="*/ 201071 w 237760"/>
              <a:gd name="connsiteY71" fmla="*/ 56025 h 277026"/>
              <a:gd name="connsiteX72" fmla="*/ 72731 w 237760"/>
              <a:gd name="connsiteY72" fmla="*/ 20539 h 277026"/>
              <a:gd name="connsiteX73" fmla="*/ 37245 w 237760"/>
              <a:gd name="connsiteY73" fmla="*/ 56025 h 277026"/>
              <a:gd name="connsiteX74" fmla="*/ 34111 w 237760"/>
              <a:gd name="connsiteY74" fmla="*/ 61939 h 277026"/>
              <a:gd name="connsiteX75" fmla="*/ 65338 w 237760"/>
              <a:gd name="connsiteY75" fmla="*/ 61939 h 277026"/>
              <a:gd name="connsiteX76" fmla="*/ 66462 w 237760"/>
              <a:gd name="connsiteY76" fmla="*/ 60460 h 277026"/>
              <a:gd name="connsiteX77" fmla="*/ 118922 w 237760"/>
              <a:gd name="connsiteY77" fmla="*/ 35147 h 277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237760" h="277026">
                <a:moveTo>
                  <a:pt x="17965" y="276568"/>
                </a:moveTo>
                <a:cubicBezTo>
                  <a:pt x="12514" y="276609"/>
                  <a:pt x="7346" y="274149"/>
                  <a:pt x="3948" y="269885"/>
                </a:cubicBezTo>
                <a:cubicBezTo>
                  <a:pt x="550" y="265721"/>
                  <a:pt x="-777" y="260238"/>
                  <a:pt x="340" y="254981"/>
                </a:cubicBezTo>
                <a:cubicBezTo>
                  <a:pt x="2884" y="243625"/>
                  <a:pt x="18675" y="185902"/>
                  <a:pt x="82253" y="165793"/>
                </a:cubicBezTo>
                <a:lnTo>
                  <a:pt x="90178" y="163309"/>
                </a:lnTo>
                <a:lnTo>
                  <a:pt x="83140" y="158874"/>
                </a:lnTo>
                <a:cubicBezTo>
                  <a:pt x="76703" y="154870"/>
                  <a:pt x="70968" y="149837"/>
                  <a:pt x="66166" y="143970"/>
                </a:cubicBezTo>
                <a:lnTo>
                  <a:pt x="65043" y="142550"/>
                </a:lnTo>
                <a:lnTo>
                  <a:pt x="38133" y="142550"/>
                </a:lnTo>
                <a:cubicBezTo>
                  <a:pt x="25766" y="142550"/>
                  <a:pt x="15723" y="132561"/>
                  <a:pt x="15658" y="120194"/>
                </a:cubicBezTo>
                <a:lnTo>
                  <a:pt x="15658" y="84413"/>
                </a:lnTo>
                <a:cubicBezTo>
                  <a:pt x="15652" y="79439"/>
                  <a:pt x="17319" y="74607"/>
                  <a:pt x="20390" y="70692"/>
                </a:cubicBezTo>
                <a:lnTo>
                  <a:pt x="20863" y="69982"/>
                </a:lnTo>
                <a:cubicBezTo>
                  <a:pt x="39236" y="15819"/>
                  <a:pt x="98037" y="-13196"/>
                  <a:pt x="152200" y="5179"/>
                </a:cubicBezTo>
                <a:cubicBezTo>
                  <a:pt x="182558" y="15476"/>
                  <a:pt x="206436" y="39252"/>
                  <a:pt x="216862" y="69568"/>
                </a:cubicBezTo>
                <a:lnTo>
                  <a:pt x="216862" y="70337"/>
                </a:lnTo>
                <a:cubicBezTo>
                  <a:pt x="220095" y="74317"/>
                  <a:pt x="221868" y="79285"/>
                  <a:pt x="221889" y="84413"/>
                </a:cubicBezTo>
                <a:lnTo>
                  <a:pt x="221889" y="120194"/>
                </a:lnTo>
                <a:cubicBezTo>
                  <a:pt x="221824" y="132561"/>
                  <a:pt x="211781" y="142550"/>
                  <a:pt x="199415" y="142550"/>
                </a:cubicBezTo>
                <a:lnTo>
                  <a:pt x="172801" y="142550"/>
                </a:lnTo>
                <a:lnTo>
                  <a:pt x="171618" y="144029"/>
                </a:lnTo>
                <a:cubicBezTo>
                  <a:pt x="166854" y="149961"/>
                  <a:pt x="161138" y="155053"/>
                  <a:pt x="154703" y="159110"/>
                </a:cubicBezTo>
                <a:lnTo>
                  <a:pt x="147665" y="163487"/>
                </a:lnTo>
                <a:lnTo>
                  <a:pt x="155531" y="166030"/>
                </a:lnTo>
                <a:cubicBezTo>
                  <a:pt x="196630" y="179231"/>
                  <a:pt x="227719" y="213131"/>
                  <a:pt x="237325" y="255217"/>
                </a:cubicBezTo>
                <a:cubicBezTo>
                  <a:pt x="238443" y="260475"/>
                  <a:pt x="237116" y="265958"/>
                  <a:pt x="233718" y="270121"/>
                </a:cubicBezTo>
                <a:cubicBezTo>
                  <a:pt x="230369" y="274332"/>
                  <a:pt x="225259" y="276757"/>
                  <a:pt x="219878" y="276686"/>
                </a:cubicBezTo>
                <a:cubicBezTo>
                  <a:pt x="177591" y="276568"/>
                  <a:pt x="61612" y="276568"/>
                  <a:pt x="17965" y="276568"/>
                </a:cubicBezTo>
                <a:close/>
                <a:moveTo>
                  <a:pt x="119099" y="169638"/>
                </a:moveTo>
                <a:cubicBezTo>
                  <a:pt x="66463" y="169017"/>
                  <a:pt x="20613" y="205413"/>
                  <a:pt x="9271" y="256814"/>
                </a:cubicBezTo>
                <a:cubicBezTo>
                  <a:pt x="8321" y="261723"/>
                  <a:pt x="11528" y="266466"/>
                  <a:pt x="16434" y="267418"/>
                </a:cubicBezTo>
                <a:cubicBezTo>
                  <a:pt x="16900" y="267507"/>
                  <a:pt x="17372" y="267560"/>
                  <a:pt x="17847" y="267578"/>
                </a:cubicBezTo>
                <a:cubicBezTo>
                  <a:pt x="61612" y="267578"/>
                  <a:pt x="177532" y="267578"/>
                  <a:pt x="219819" y="267578"/>
                </a:cubicBezTo>
                <a:cubicBezTo>
                  <a:pt x="222465" y="267572"/>
                  <a:pt x="224974" y="266407"/>
                  <a:pt x="226680" y="264384"/>
                </a:cubicBezTo>
                <a:cubicBezTo>
                  <a:pt x="228331" y="262350"/>
                  <a:pt x="228982" y="259676"/>
                  <a:pt x="228454" y="257110"/>
                </a:cubicBezTo>
                <a:cubicBezTo>
                  <a:pt x="217728" y="205478"/>
                  <a:pt x="171823" y="168762"/>
                  <a:pt x="119099" y="169638"/>
                </a:cubicBezTo>
                <a:close/>
                <a:moveTo>
                  <a:pt x="119099" y="44019"/>
                </a:moveTo>
                <a:cubicBezTo>
                  <a:pt x="87065" y="43250"/>
                  <a:pt x="60474" y="68598"/>
                  <a:pt x="59706" y="100630"/>
                </a:cubicBezTo>
                <a:cubicBezTo>
                  <a:pt x="58937" y="132662"/>
                  <a:pt x="84283" y="159252"/>
                  <a:pt x="116316" y="160021"/>
                </a:cubicBezTo>
                <a:cubicBezTo>
                  <a:pt x="117520" y="160051"/>
                  <a:pt x="118724" y="160045"/>
                  <a:pt x="119927" y="159997"/>
                </a:cubicBezTo>
                <a:cubicBezTo>
                  <a:pt x="136736" y="160063"/>
                  <a:pt x="152698" y="152628"/>
                  <a:pt x="163456" y="139711"/>
                </a:cubicBezTo>
                <a:lnTo>
                  <a:pt x="168838" y="133383"/>
                </a:lnTo>
                <a:lnTo>
                  <a:pt x="136842" y="133383"/>
                </a:lnTo>
                <a:cubicBezTo>
                  <a:pt x="134460" y="133484"/>
                  <a:pt x="132447" y="131633"/>
                  <a:pt x="132347" y="129249"/>
                </a:cubicBezTo>
                <a:cubicBezTo>
                  <a:pt x="132342" y="129131"/>
                  <a:pt x="132342" y="129007"/>
                  <a:pt x="132347" y="128888"/>
                </a:cubicBezTo>
                <a:cubicBezTo>
                  <a:pt x="132278" y="126440"/>
                  <a:pt x="134208" y="124399"/>
                  <a:pt x="136656" y="124328"/>
                </a:cubicBezTo>
                <a:cubicBezTo>
                  <a:pt x="136777" y="124328"/>
                  <a:pt x="136899" y="124328"/>
                  <a:pt x="137019" y="124334"/>
                </a:cubicBezTo>
                <a:lnTo>
                  <a:pt x="172505" y="124334"/>
                </a:lnTo>
                <a:lnTo>
                  <a:pt x="173451" y="121909"/>
                </a:lnTo>
                <a:cubicBezTo>
                  <a:pt x="184238" y="91528"/>
                  <a:pt x="168353" y="58154"/>
                  <a:pt x="137972" y="47372"/>
                </a:cubicBezTo>
                <a:cubicBezTo>
                  <a:pt x="132096" y="45284"/>
                  <a:pt x="125924" y="44154"/>
                  <a:pt x="119691" y="44019"/>
                </a:cubicBezTo>
                <a:close/>
                <a:moveTo>
                  <a:pt x="181317" y="76133"/>
                </a:moveTo>
                <a:cubicBezTo>
                  <a:pt x="188237" y="92711"/>
                  <a:pt x="188237" y="111364"/>
                  <a:pt x="181317" y="127942"/>
                </a:cubicBezTo>
                <a:lnTo>
                  <a:pt x="179011" y="133265"/>
                </a:lnTo>
                <a:lnTo>
                  <a:pt x="199711" y="133265"/>
                </a:lnTo>
                <a:cubicBezTo>
                  <a:pt x="207070" y="133265"/>
                  <a:pt x="213044" y="127315"/>
                  <a:pt x="213077" y="119958"/>
                </a:cubicBezTo>
                <a:lnTo>
                  <a:pt x="213077" y="84177"/>
                </a:lnTo>
                <a:cubicBezTo>
                  <a:pt x="213077" y="76795"/>
                  <a:pt x="207093" y="70810"/>
                  <a:pt x="199711" y="70810"/>
                </a:cubicBezTo>
                <a:lnTo>
                  <a:pt x="178774" y="70810"/>
                </a:lnTo>
                <a:close/>
                <a:moveTo>
                  <a:pt x="38369" y="70810"/>
                </a:moveTo>
                <a:cubicBezTo>
                  <a:pt x="30987" y="70810"/>
                  <a:pt x="25003" y="76795"/>
                  <a:pt x="25003" y="84177"/>
                </a:cubicBezTo>
                <a:lnTo>
                  <a:pt x="25003" y="119958"/>
                </a:lnTo>
                <a:cubicBezTo>
                  <a:pt x="25035" y="127315"/>
                  <a:pt x="31010" y="133265"/>
                  <a:pt x="38369" y="133265"/>
                </a:cubicBezTo>
                <a:lnTo>
                  <a:pt x="59247" y="133265"/>
                </a:lnTo>
                <a:lnTo>
                  <a:pt x="56999" y="127942"/>
                </a:lnTo>
                <a:cubicBezTo>
                  <a:pt x="50020" y="111376"/>
                  <a:pt x="50020" y="92699"/>
                  <a:pt x="56999" y="76133"/>
                </a:cubicBezTo>
                <a:lnTo>
                  <a:pt x="59247" y="70810"/>
                </a:lnTo>
                <a:close/>
                <a:moveTo>
                  <a:pt x="119158" y="35325"/>
                </a:moveTo>
                <a:cubicBezTo>
                  <a:pt x="139682" y="35029"/>
                  <a:pt x="159169" y="44326"/>
                  <a:pt x="171854" y="60460"/>
                </a:cubicBezTo>
                <a:lnTo>
                  <a:pt x="172978" y="61939"/>
                </a:lnTo>
                <a:lnTo>
                  <a:pt x="204206" y="61939"/>
                </a:lnTo>
                <a:lnTo>
                  <a:pt x="201071" y="56025"/>
                </a:lnTo>
                <a:cubicBezTo>
                  <a:pt x="175430" y="10786"/>
                  <a:pt x="117970" y="-5099"/>
                  <a:pt x="72731" y="20539"/>
                </a:cubicBezTo>
                <a:cubicBezTo>
                  <a:pt x="57910" y="28937"/>
                  <a:pt x="45646" y="41203"/>
                  <a:pt x="37245" y="56025"/>
                </a:cubicBezTo>
                <a:lnTo>
                  <a:pt x="34111" y="61939"/>
                </a:lnTo>
                <a:lnTo>
                  <a:pt x="65338" y="61939"/>
                </a:lnTo>
                <a:lnTo>
                  <a:pt x="66462" y="60460"/>
                </a:lnTo>
                <a:cubicBezTo>
                  <a:pt x="79061" y="44326"/>
                  <a:pt x="98450" y="34970"/>
                  <a:pt x="118922" y="35147"/>
                </a:cubicBezTo>
                <a:close/>
              </a:path>
            </a:pathLst>
          </a:custGeom>
          <a:solidFill>
            <a:schemeClr val="accent2"/>
          </a:solidFill>
          <a:ln w="5894" cap="flat">
            <a:noFill/>
            <a:prstDash val="solid"/>
            <a:miter/>
          </a:ln>
        </p:spPr>
        <p:txBody>
          <a:bodyPr rtlCol="0" anchor="ctr"/>
          <a:lstStyle/>
          <a:p>
            <a:endParaRPr lang="en-US"/>
          </a:p>
        </p:txBody>
      </p:sp>
      <p:grpSp>
        <p:nvGrpSpPr>
          <p:cNvPr id="136" name="Group 135">
            <a:extLst>
              <a:ext uri="{FF2B5EF4-FFF2-40B4-BE49-F238E27FC236}">
                <a16:creationId xmlns:a16="http://schemas.microsoft.com/office/drawing/2014/main" id="{CF1DDDD1-424F-F4A8-5DF9-CECB919D5B8F}"/>
              </a:ext>
            </a:extLst>
          </p:cNvPr>
          <p:cNvGrpSpPr/>
          <p:nvPr/>
        </p:nvGrpSpPr>
        <p:grpSpPr>
          <a:xfrm>
            <a:off x="3410079" y="3097107"/>
            <a:ext cx="306153" cy="357695"/>
            <a:chOff x="2700599" y="3609152"/>
            <a:chExt cx="239055" cy="279301"/>
          </a:xfrm>
          <a:solidFill>
            <a:schemeClr val="accent2"/>
          </a:solidFill>
        </p:grpSpPr>
        <p:sp>
          <p:nvSpPr>
            <p:cNvPr id="137" name="Freeform: Shape 136">
              <a:extLst>
                <a:ext uri="{FF2B5EF4-FFF2-40B4-BE49-F238E27FC236}">
                  <a16:creationId xmlns:a16="http://schemas.microsoft.com/office/drawing/2014/main" id="{8867B2CC-E17F-9EF8-620A-DC5B147ED131}"/>
                </a:ext>
              </a:extLst>
            </p:cNvPr>
            <p:cNvSpPr/>
            <p:nvPr/>
          </p:nvSpPr>
          <p:spPr>
            <a:xfrm>
              <a:off x="2700599" y="3797550"/>
              <a:ext cx="58729" cy="90903"/>
            </a:xfrm>
            <a:custGeom>
              <a:avLst/>
              <a:gdLst>
                <a:gd name="connsiteX0" fmla="*/ 53389 w 58729"/>
                <a:gd name="connsiteY0" fmla="*/ 90563 h 90903"/>
                <a:gd name="connsiteX1" fmla="*/ 4833 w 58729"/>
                <a:gd name="connsiteY1" fmla="*/ 90563 h 90903"/>
                <a:gd name="connsiteX2" fmla="*/ -254 w 58729"/>
                <a:gd name="connsiteY2" fmla="*/ 85595 h 90903"/>
                <a:gd name="connsiteX3" fmla="*/ -254 w 58729"/>
                <a:gd name="connsiteY3" fmla="*/ 85477 h 90903"/>
                <a:gd name="connsiteX4" fmla="*/ -254 w 58729"/>
                <a:gd name="connsiteY4" fmla="*/ 4747 h 90903"/>
                <a:gd name="connsiteX5" fmla="*/ 4714 w 58729"/>
                <a:gd name="connsiteY5" fmla="*/ -339 h 90903"/>
                <a:gd name="connsiteX6" fmla="*/ 4833 w 58729"/>
                <a:gd name="connsiteY6" fmla="*/ -339 h 90903"/>
                <a:gd name="connsiteX7" fmla="*/ 53389 w 58729"/>
                <a:gd name="connsiteY7" fmla="*/ -339 h 90903"/>
                <a:gd name="connsiteX8" fmla="*/ 58475 w 58729"/>
                <a:gd name="connsiteY8" fmla="*/ 4629 h 90903"/>
                <a:gd name="connsiteX9" fmla="*/ 58475 w 58729"/>
                <a:gd name="connsiteY9" fmla="*/ 4747 h 90903"/>
                <a:gd name="connsiteX10" fmla="*/ 58475 w 58729"/>
                <a:gd name="connsiteY10" fmla="*/ 85477 h 90903"/>
                <a:gd name="connsiteX11" fmla="*/ 53507 w 58729"/>
                <a:gd name="connsiteY11" fmla="*/ 90563 h 90903"/>
                <a:gd name="connsiteX12" fmla="*/ 53389 w 58729"/>
                <a:gd name="connsiteY12" fmla="*/ 90563 h 90903"/>
                <a:gd name="connsiteX13" fmla="*/ 9919 w 58729"/>
                <a:gd name="connsiteY13" fmla="*/ 80391 h 90903"/>
                <a:gd name="connsiteX14" fmla="*/ 48303 w 58729"/>
                <a:gd name="connsiteY14" fmla="*/ 80391 h 90903"/>
                <a:gd name="connsiteX15" fmla="*/ 48303 w 58729"/>
                <a:gd name="connsiteY15" fmla="*/ 9833 h 90903"/>
                <a:gd name="connsiteX16" fmla="*/ 9919 w 58729"/>
                <a:gd name="connsiteY16" fmla="*/ 9833 h 9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729" h="90903">
                  <a:moveTo>
                    <a:pt x="53389" y="90563"/>
                  </a:moveTo>
                  <a:lnTo>
                    <a:pt x="4833" y="90563"/>
                  </a:lnTo>
                  <a:cubicBezTo>
                    <a:pt x="2059" y="90599"/>
                    <a:pt x="-218" y="88375"/>
                    <a:pt x="-254" y="85595"/>
                  </a:cubicBezTo>
                  <a:cubicBezTo>
                    <a:pt x="-254" y="85554"/>
                    <a:pt x="-254" y="85518"/>
                    <a:pt x="-254" y="85477"/>
                  </a:cubicBezTo>
                  <a:lnTo>
                    <a:pt x="-254" y="4747"/>
                  </a:lnTo>
                  <a:cubicBezTo>
                    <a:pt x="-289" y="1973"/>
                    <a:pt x="1935" y="-304"/>
                    <a:pt x="4714" y="-339"/>
                  </a:cubicBezTo>
                  <a:cubicBezTo>
                    <a:pt x="4756" y="-339"/>
                    <a:pt x="4791" y="-339"/>
                    <a:pt x="4833" y="-339"/>
                  </a:cubicBezTo>
                  <a:lnTo>
                    <a:pt x="53389" y="-339"/>
                  </a:lnTo>
                  <a:cubicBezTo>
                    <a:pt x="56163" y="-375"/>
                    <a:pt x="58440" y="1849"/>
                    <a:pt x="58475" y="4629"/>
                  </a:cubicBezTo>
                  <a:cubicBezTo>
                    <a:pt x="58475" y="4670"/>
                    <a:pt x="58475" y="4706"/>
                    <a:pt x="58475" y="4747"/>
                  </a:cubicBezTo>
                  <a:lnTo>
                    <a:pt x="58475" y="85477"/>
                  </a:lnTo>
                  <a:cubicBezTo>
                    <a:pt x="58511" y="88251"/>
                    <a:pt x="56287" y="90528"/>
                    <a:pt x="53507" y="90563"/>
                  </a:cubicBezTo>
                  <a:cubicBezTo>
                    <a:pt x="53466" y="90563"/>
                    <a:pt x="53430" y="90563"/>
                    <a:pt x="53389" y="90563"/>
                  </a:cubicBezTo>
                  <a:close/>
                  <a:moveTo>
                    <a:pt x="9919" y="80391"/>
                  </a:moveTo>
                  <a:lnTo>
                    <a:pt x="48303" y="80391"/>
                  </a:lnTo>
                  <a:lnTo>
                    <a:pt x="48303" y="9833"/>
                  </a:lnTo>
                  <a:lnTo>
                    <a:pt x="9919" y="9833"/>
                  </a:lnTo>
                  <a:close/>
                </a:path>
              </a:pathLst>
            </a:custGeom>
            <a:grpFill/>
            <a:ln w="5902" cap="flat">
              <a:noFill/>
              <a:prstDash val="solid"/>
              <a:miter/>
            </a:ln>
          </p:spPr>
          <p:txBody>
            <a:bodyPr rtlCol="0" anchor="ctr"/>
            <a:lstStyle/>
            <a:p>
              <a:endParaRPr lang="en-US"/>
            </a:p>
          </p:txBody>
        </p:sp>
        <p:sp>
          <p:nvSpPr>
            <p:cNvPr id="138" name="Freeform: Shape 137">
              <a:extLst>
                <a:ext uri="{FF2B5EF4-FFF2-40B4-BE49-F238E27FC236}">
                  <a16:creationId xmlns:a16="http://schemas.microsoft.com/office/drawing/2014/main" id="{33B0D58D-CB54-5AC9-693D-F944278FC8A3}"/>
                </a:ext>
              </a:extLst>
            </p:cNvPr>
            <p:cNvSpPr/>
            <p:nvPr/>
          </p:nvSpPr>
          <p:spPr>
            <a:xfrm>
              <a:off x="2790733" y="3752424"/>
              <a:ext cx="58787" cy="136028"/>
            </a:xfrm>
            <a:custGeom>
              <a:avLst/>
              <a:gdLst>
                <a:gd name="connsiteX0" fmla="*/ 53448 w 58787"/>
                <a:gd name="connsiteY0" fmla="*/ 135689 h 136028"/>
                <a:gd name="connsiteX1" fmla="*/ 4832 w 58787"/>
                <a:gd name="connsiteY1" fmla="*/ 135689 h 136028"/>
                <a:gd name="connsiteX2" fmla="*/ -254 w 58787"/>
                <a:gd name="connsiteY2" fmla="*/ 130603 h 136028"/>
                <a:gd name="connsiteX3" fmla="*/ -254 w 58787"/>
                <a:gd name="connsiteY3" fmla="*/ 4747 h 136028"/>
                <a:gd name="connsiteX4" fmla="*/ 4832 w 58787"/>
                <a:gd name="connsiteY4" fmla="*/ -340 h 136028"/>
                <a:gd name="connsiteX5" fmla="*/ 53448 w 58787"/>
                <a:gd name="connsiteY5" fmla="*/ -340 h 136028"/>
                <a:gd name="connsiteX6" fmla="*/ 58534 w 58787"/>
                <a:gd name="connsiteY6" fmla="*/ 4747 h 136028"/>
                <a:gd name="connsiteX7" fmla="*/ 58534 w 58787"/>
                <a:gd name="connsiteY7" fmla="*/ 130603 h 136028"/>
                <a:gd name="connsiteX8" fmla="*/ 53448 w 58787"/>
                <a:gd name="connsiteY8" fmla="*/ 135689 h 136028"/>
                <a:gd name="connsiteX9" fmla="*/ 9919 w 58787"/>
                <a:gd name="connsiteY9" fmla="*/ 125516 h 136028"/>
                <a:gd name="connsiteX10" fmla="*/ 48361 w 58787"/>
                <a:gd name="connsiteY10" fmla="*/ 125516 h 136028"/>
                <a:gd name="connsiteX11" fmla="*/ 48361 w 58787"/>
                <a:gd name="connsiteY11" fmla="*/ 9833 h 136028"/>
                <a:gd name="connsiteX12" fmla="*/ 9919 w 58787"/>
                <a:gd name="connsiteY12" fmla="*/ 9833 h 136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8787" h="136028">
                  <a:moveTo>
                    <a:pt x="53448" y="135689"/>
                  </a:moveTo>
                  <a:lnTo>
                    <a:pt x="4832" y="135689"/>
                  </a:lnTo>
                  <a:cubicBezTo>
                    <a:pt x="2023" y="135689"/>
                    <a:pt x="-254" y="133412"/>
                    <a:pt x="-254" y="130603"/>
                  </a:cubicBezTo>
                  <a:lnTo>
                    <a:pt x="-254" y="4747"/>
                  </a:lnTo>
                  <a:cubicBezTo>
                    <a:pt x="-254" y="1938"/>
                    <a:pt x="2023" y="-340"/>
                    <a:pt x="4832" y="-340"/>
                  </a:cubicBezTo>
                  <a:lnTo>
                    <a:pt x="53448" y="-340"/>
                  </a:lnTo>
                  <a:cubicBezTo>
                    <a:pt x="56257" y="-340"/>
                    <a:pt x="58534" y="1938"/>
                    <a:pt x="58534" y="4747"/>
                  </a:cubicBezTo>
                  <a:lnTo>
                    <a:pt x="58534" y="130603"/>
                  </a:lnTo>
                  <a:cubicBezTo>
                    <a:pt x="58534" y="133412"/>
                    <a:pt x="56257" y="135689"/>
                    <a:pt x="53448" y="135689"/>
                  </a:cubicBezTo>
                  <a:close/>
                  <a:moveTo>
                    <a:pt x="9919" y="125516"/>
                  </a:moveTo>
                  <a:lnTo>
                    <a:pt x="48361" y="125516"/>
                  </a:lnTo>
                  <a:lnTo>
                    <a:pt x="48361" y="9833"/>
                  </a:lnTo>
                  <a:lnTo>
                    <a:pt x="9919" y="9833"/>
                  </a:lnTo>
                  <a:close/>
                </a:path>
              </a:pathLst>
            </a:custGeom>
            <a:grpFill/>
            <a:ln w="5902" cap="flat">
              <a:noFill/>
              <a:prstDash val="solid"/>
              <a:miter/>
            </a:ln>
          </p:spPr>
          <p:txBody>
            <a:bodyPr rtlCol="0" anchor="ctr"/>
            <a:lstStyle/>
            <a:p>
              <a:endParaRPr lang="en-US"/>
            </a:p>
          </p:txBody>
        </p:sp>
        <p:sp>
          <p:nvSpPr>
            <p:cNvPr id="139" name="Freeform: Shape 138">
              <a:extLst>
                <a:ext uri="{FF2B5EF4-FFF2-40B4-BE49-F238E27FC236}">
                  <a16:creationId xmlns:a16="http://schemas.microsoft.com/office/drawing/2014/main" id="{43EB063F-2617-D6BC-95C3-7CF8BA11AB38}"/>
                </a:ext>
              </a:extLst>
            </p:cNvPr>
            <p:cNvSpPr/>
            <p:nvPr/>
          </p:nvSpPr>
          <p:spPr>
            <a:xfrm>
              <a:off x="2880867" y="3684233"/>
              <a:ext cx="58787" cy="204219"/>
            </a:xfrm>
            <a:custGeom>
              <a:avLst/>
              <a:gdLst>
                <a:gd name="connsiteX0" fmla="*/ 53448 w 58787"/>
                <a:gd name="connsiteY0" fmla="*/ 203880 h 204219"/>
                <a:gd name="connsiteX1" fmla="*/ 4832 w 58787"/>
                <a:gd name="connsiteY1" fmla="*/ 203880 h 204219"/>
                <a:gd name="connsiteX2" fmla="*/ -254 w 58787"/>
                <a:gd name="connsiteY2" fmla="*/ 198794 h 204219"/>
                <a:gd name="connsiteX3" fmla="*/ -254 w 58787"/>
                <a:gd name="connsiteY3" fmla="*/ 4747 h 204219"/>
                <a:gd name="connsiteX4" fmla="*/ 4832 w 58787"/>
                <a:gd name="connsiteY4" fmla="*/ -340 h 204219"/>
                <a:gd name="connsiteX5" fmla="*/ 53448 w 58787"/>
                <a:gd name="connsiteY5" fmla="*/ -340 h 204219"/>
                <a:gd name="connsiteX6" fmla="*/ 58534 w 58787"/>
                <a:gd name="connsiteY6" fmla="*/ 4747 h 204219"/>
                <a:gd name="connsiteX7" fmla="*/ 58534 w 58787"/>
                <a:gd name="connsiteY7" fmla="*/ 198794 h 204219"/>
                <a:gd name="connsiteX8" fmla="*/ 53448 w 58787"/>
                <a:gd name="connsiteY8" fmla="*/ 203880 h 204219"/>
                <a:gd name="connsiteX9" fmla="*/ 9919 w 58787"/>
                <a:gd name="connsiteY9" fmla="*/ 193708 h 204219"/>
                <a:gd name="connsiteX10" fmla="*/ 48361 w 58787"/>
                <a:gd name="connsiteY10" fmla="*/ 193708 h 204219"/>
                <a:gd name="connsiteX11" fmla="*/ 48361 w 58787"/>
                <a:gd name="connsiteY11" fmla="*/ 9833 h 204219"/>
                <a:gd name="connsiteX12" fmla="*/ 9919 w 58787"/>
                <a:gd name="connsiteY12" fmla="*/ 9833 h 204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8787" h="204219">
                  <a:moveTo>
                    <a:pt x="53448" y="203880"/>
                  </a:moveTo>
                  <a:lnTo>
                    <a:pt x="4832" y="203880"/>
                  </a:lnTo>
                  <a:cubicBezTo>
                    <a:pt x="2023" y="203880"/>
                    <a:pt x="-254" y="201603"/>
                    <a:pt x="-254" y="198794"/>
                  </a:cubicBezTo>
                  <a:lnTo>
                    <a:pt x="-254" y="4747"/>
                  </a:lnTo>
                  <a:cubicBezTo>
                    <a:pt x="-224" y="1949"/>
                    <a:pt x="2035" y="-310"/>
                    <a:pt x="4832" y="-340"/>
                  </a:cubicBezTo>
                  <a:lnTo>
                    <a:pt x="53448" y="-340"/>
                  </a:lnTo>
                  <a:cubicBezTo>
                    <a:pt x="56245" y="-310"/>
                    <a:pt x="58504" y="1949"/>
                    <a:pt x="58534" y="4747"/>
                  </a:cubicBezTo>
                  <a:lnTo>
                    <a:pt x="58534" y="198794"/>
                  </a:lnTo>
                  <a:cubicBezTo>
                    <a:pt x="58534" y="201603"/>
                    <a:pt x="56257" y="203880"/>
                    <a:pt x="53448" y="203880"/>
                  </a:cubicBezTo>
                  <a:close/>
                  <a:moveTo>
                    <a:pt x="9919" y="193708"/>
                  </a:moveTo>
                  <a:lnTo>
                    <a:pt x="48361" y="193708"/>
                  </a:lnTo>
                  <a:lnTo>
                    <a:pt x="48361" y="9833"/>
                  </a:lnTo>
                  <a:lnTo>
                    <a:pt x="9919" y="9833"/>
                  </a:lnTo>
                  <a:close/>
                </a:path>
              </a:pathLst>
            </a:custGeom>
            <a:grpFill/>
            <a:ln w="5902" cap="flat">
              <a:noFill/>
              <a:prstDash val="solid"/>
              <a:miter/>
            </a:ln>
          </p:spPr>
          <p:txBody>
            <a:bodyPr rtlCol="0" anchor="ctr"/>
            <a:lstStyle/>
            <a:p>
              <a:endParaRPr lang="en-US"/>
            </a:p>
          </p:txBody>
        </p:sp>
        <p:sp>
          <p:nvSpPr>
            <p:cNvPr id="140" name="Freeform: Shape 139">
              <a:extLst>
                <a:ext uri="{FF2B5EF4-FFF2-40B4-BE49-F238E27FC236}">
                  <a16:creationId xmlns:a16="http://schemas.microsoft.com/office/drawing/2014/main" id="{74312C95-77FC-E15A-A292-48DD5E632D4B}"/>
                </a:ext>
              </a:extLst>
            </p:cNvPr>
            <p:cNvSpPr/>
            <p:nvPr/>
          </p:nvSpPr>
          <p:spPr>
            <a:xfrm>
              <a:off x="2701144" y="3615134"/>
              <a:ext cx="238082" cy="92637"/>
            </a:xfrm>
            <a:custGeom>
              <a:avLst/>
              <a:gdLst>
                <a:gd name="connsiteX0" fmla="*/ 4820 w 238082"/>
                <a:gd name="connsiteY0" fmla="*/ 92298 h 92637"/>
                <a:gd name="connsiteX1" fmla="*/ -254 w 238082"/>
                <a:gd name="connsiteY1" fmla="*/ 87200 h 92637"/>
                <a:gd name="connsiteX2" fmla="*/ 2455 w 238082"/>
                <a:gd name="connsiteY2" fmla="*/ 82716 h 92637"/>
                <a:gd name="connsiteX3" fmla="*/ 93949 w 238082"/>
                <a:gd name="connsiteY3" fmla="*/ 34752 h 92637"/>
                <a:gd name="connsiteX4" fmla="*/ 98680 w 238082"/>
                <a:gd name="connsiteY4" fmla="*/ 34752 h 92637"/>
                <a:gd name="connsiteX5" fmla="*/ 134994 w 238082"/>
                <a:gd name="connsiteY5" fmla="*/ 53559 h 92637"/>
                <a:gd name="connsiteX6" fmla="*/ 230273 w 238082"/>
                <a:gd name="connsiteY6" fmla="*/ 331 h 92637"/>
                <a:gd name="connsiteX7" fmla="*/ 237139 w 238082"/>
                <a:gd name="connsiteY7" fmla="*/ 2182 h 92637"/>
                <a:gd name="connsiteX8" fmla="*/ 237192 w 238082"/>
                <a:gd name="connsiteY8" fmla="*/ 2282 h 92637"/>
                <a:gd name="connsiteX9" fmla="*/ 235199 w 238082"/>
                <a:gd name="connsiteY9" fmla="*/ 9196 h 92637"/>
                <a:gd name="connsiteX10" fmla="*/ 235182 w 238082"/>
                <a:gd name="connsiteY10" fmla="*/ 9202 h 92637"/>
                <a:gd name="connsiteX11" fmla="*/ 137537 w 238082"/>
                <a:gd name="connsiteY11" fmla="*/ 63673 h 92637"/>
                <a:gd name="connsiteX12" fmla="*/ 132746 w 238082"/>
                <a:gd name="connsiteY12" fmla="*/ 63673 h 92637"/>
                <a:gd name="connsiteX13" fmla="*/ 96373 w 238082"/>
                <a:gd name="connsiteY13" fmla="*/ 44865 h 92637"/>
                <a:gd name="connsiteX14" fmla="*/ 7304 w 238082"/>
                <a:gd name="connsiteY14" fmla="*/ 91647 h 92637"/>
                <a:gd name="connsiteX15" fmla="*/ 4820 w 238082"/>
                <a:gd name="connsiteY15" fmla="*/ 92298 h 92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8082" h="92637">
                  <a:moveTo>
                    <a:pt x="4820" y="92298"/>
                  </a:moveTo>
                  <a:cubicBezTo>
                    <a:pt x="2011" y="92292"/>
                    <a:pt x="-260" y="90003"/>
                    <a:pt x="-254" y="87200"/>
                  </a:cubicBezTo>
                  <a:cubicBezTo>
                    <a:pt x="-248" y="85319"/>
                    <a:pt x="793" y="83598"/>
                    <a:pt x="2455" y="82716"/>
                  </a:cubicBezTo>
                  <a:lnTo>
                    <a:pt x="93949" y="34752"/>
                  </a:lnTo>
                  <a:cubicBezTo>
                    <a:pt x="95433" y="33983"/>
                    <a:pt x="97196" y="33983"/>
                    <a:pt x="98680" y="34752"/>
                  </a:cubicBezTo>
                  <a:lnTo>
                    <a:pt x="134994" y="53559"/>
                  </a:lnTo>
                  <a:lnTo>
                    <a:pt x="230273" y="331"/>
                  </a:lnTo>
                  <a:cubicBezTo>
                    <a:pt x="232680" y="-1053"/>
                    <a:pt x="235755" y="-225"/>
                    <a:pt x="237139" y="2182"/>
                  </a:cubicBezTo>
                  <a:cubicBezTo>
                    <a:pt x="237157" y="2217"/>
                    <a:pt x="237175" y="2247"/>
                    <a:pt x="237192" y="2282"/>
                  </a:cubicBezTo>
                  <a:cubicBezTo>
                    <a:pt x="238553" y="4743"/>
                    <a:pt x="237660" y="7836"/>
                    <a:pt x="235199" y="9196"/>
                  </a:cubicBezTo>
                  <a:cubicBezTo>
                    <a:pt x="235193" y="9196"/>
                    <a:pt x="235187" y="9202"/>
                    <a:pt x="235182" y="9202"/>
                  </a:cubicBezTo>
                  <a:lnTo>
                    <a:pt x="137537" y="63673"/>
                  </a:lnTo>
                  <a:cubicBezTo>
                    <a:pt x="136046" y="64506"/>
                    <a:pt x="134237" y="64506"/>
                    <a:pt x="132746" y="63673"/>
                  </a:cubicBezTo>
                  <a:lnTo>
                    <a:pt x="96373" y="44865"/>
                  </a:lnTo>
                  <a:lnTo>
                    <a:pt x="7304" y="91647"/>
                  </a:lnTo>
                  <a:cubicBezTo>
                    <a:pt x="6547" y="92085"/>
                    <a:pt x="5690" y="92309"/>
                    <a:pt x="4820" y="92298"/>
                  </a:cubicBezTo>
                  <a:close/>
                </a:path>
              </a:pathLst>
            </a:custGeom>
            <a:grpFill/>
            <a:ln w="5902"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id="{D7831167-E57B-5042-C3E2-3D6084C78F98}"/>
                </a:ext>
              </a:extLst>
            </p:cNvPr>
            <p:cNvSpPr/>
            <p:nvPr/>
          </p:nvSpPr>
          <p:spPr>
            <a:xfrm>
              <a:off x="2897880" y="3609152"/>
              <a:ext cx="41153" cy="45508"/>
            </a:xfrm>
            <a:custGeom>
              <a:avLst/>
              <a:gdLst>
                <a:gd name="connsiteX0" fmla="*/ 24783 w 41153"/>
                <a:gd name="connsiteY0" fmla="*/ 45169 h 45508"/>
                <a:gd name="connsiteX1" fmla="*/ 22950 w 41153"/>
                <a:gd name="connsiteY1" fmla="*/ 44815 h 45508"/>
                <a:gd name="connsiteX2" fmla="*/ 19993 w 41153"/>
                <a:gd name="connsiteY2" fmla="*/ 38250 h 45508"/>
                <a:gd name="connsiteX3" fmla="*/ 28982 w 41153"/>
                <a:gd name="connsiteY3" fmla="*/ 14593 h 45508"/>
                <a:gd name="connsiteX4" fmla="*/ 3787 w 41153"/>
                <a:gd name="connsiteY4" fmla="*/ 9625 h 45508"/>
                <a:gd name="connsiteX5" fmla="*/ -175 w 41153"/>
                <a:gd name="connsiteY5" fmla="*/ 3710 h 45508"/>
                <a:gd name="connsiteX6" fmla="*/ 5739 w 41153"/>
                <a:gd name="connsiteY6" fmla="*/ -252 h 45508"/>
                <a:gd name="connsiteX7" fmla="*/ 36789 w 41153"/>
                <a:gd name="connsiteY7" fmla="*/ 5958 h 45508"/>
                <a:gd name="connsiteX8" fmla="*/ 40279 w 41153"/>
                <a:gd name="connsiteY8" fmla="*/ 8442 h 45508"/>
                <a:gd name="connsiteX9" fmla="*/ 40574 w 41153"/>
                <a:gd name="connsiteY9" fmla="*/ 12700 h 45508"/>
                <a:gd name="connsiteX10" fmla="*/ 29455 w 41153"/>
                <a:gd name="connsiteY10" fmla="*/ 41976 h 45508"/>
                <a:gd name="connsiteX11" fmla="*/ 24783 w 41153"/>
                <a:gd name="connsiteY11" fmla="*/ 45169 h 45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153" h="45508">
                  <a:moveTo>
                    <a:pt x="24783" y="45169"/>
                  </a:moveTo>
                  <a:cubicBezTo>
                    <a:pt x="24156" y="45169"/>
                    <a:pt x="23535" y="45045"/>
                    <a:pt x="22950" y="44815"/>
                  </a:cubicBezTo>
                  <a:cubicBezTo>
                    <a:pt x="20341" y="43797"/>
                    <a:pt x="19028" y="40876"/>
                    <a:pt x="19993" y="38250"/>
                  </a:cubicBezTo>
                  <a:lnTo>
                    <a:pt x="28982" y="14593"/>
                  </a:lnTo>
                  <a:lnTo>
                    <a:pt x="3787" y="9625"/>
                  </a:lnTo>
                  <a:cubicBezTo>
                    <a:pt x="1096" y="9033"/>
                    <a:pt x="-654" y="6425"/>
                    <a:pt x="-175" y="3710"/>
                  </a:cubicBezTo>
                  <a:cubicBezTo>
                    <a:pt x="387" y="1002"/>
                    <a:pt x="3019" y="-761"/>
                    <a:pt x="5739" y="-252"/>
                  </a:cubicBezTo>
                  <a:lnTo>
                    <a:pt x="36789" y="5958"/>
                  </a:lnTo>
                  <a:cubicBezTo>
                    <a:pt x="38274" y="6206"/>
                    <a:pt x="39557" y="7123"/>
                    <a:pt x="40279" y="8442"/>
                  </a:cubicBezTo>
                  <a:cubicBezTo>
                    <a:pt x="40988" y="9749"/>
                    <a:pt x="41095" y="11304"/>
                    <a:pt x="40574" y="12700"/>
                  </a:cubicBezTo>
                  <a:lnTo>
                    <a:pt x="29455" y="41976"/>
                  </a:lnTo>
                  <a:cubicBezTo>
                    <a:pt x="28704" y="43898"/>
                    <a:pt x="26847" y="45163"/>
                    <a:pt x="24783" y="45169"/>
                  </a:cubicBezTo>
                  <a:close/>
                </a:path>
              </a:pathLst>
            </a:custGeom>
            <a:grpFill/>
            <a:ln w="5902" cap="flat">
              <a:noFill/>
              <a:prstDash val="solid"/>
              <a:miter/>
            </a:ln>
          </p:spPr>
          <p:txBody>
            <a:bodyPr rtlCol="0" anchor="ctr"/>
            <a:lstStyle/>
            <a:p>
              <a:endParaRPr lang="en-US"/>
            </a:p>
          </p:txBody>
        </p:sp>
      </p:grpSp>
      <p:grpSp>
        <p:nvGrpSpPr>
          <p:cNvPr id="142" name="Group 141">
            <a:extLst>
              <a:ext uri="{FF2B5EF4-FFF2-40B4-BE49-F238E27FC236}">
                <a16:creationId xmlns:a16="http://schemas.microsoft.com/office/drawing/2014/main" id="{9179DAF8-E182-C651-7224-7757B1AA526E}"/>
              </a:ext>
            </a:extLst>
          </p:cNvPr>
          <p:cNvGrpSpPr/>
          <p:nvPr/>
        </p:nvGrpSpPr>
        <p:grpSpPr>
          <a:xfrm>
            <a:off x="5988903" y="3097496"/>
            <a:ext cx="292396" cy="357292"/>
            <a:chOff x="3066586" y="3605975"/>
            <a:chExt cx="228314" cy="278987"/>
          </a:xfrm>
          <a:solidFill>
            <a:schemeClr val="accent2"/>
          </a:solidFill>
        </p:grpSpPr>
        <p:sp>
          <p:nvSpPr>
            <p:cNvPr id="143" name="Freeform: Shape 142">
              <a:extLst>
                <a:ext uri="{FF2B5EF4-FFF2-40B4-BE49-F238E27FC236}">
                  <a16:creationId xmlns:a16="http://schemas.microsoft.com/office/drawing/2014/main" id="{30222A95-F0E0-B59D-E37F-14F0434D9352}"/>
                </a:ext>
              </a:extLst>
            </p:cNvPr>
            <p:cNvSpPr/>
            <p:nvPr/>
          </p:nvSpPr>
          <p:spPr>
            <a:xfrm>
              <a:off x="3066586" y="3605975"/>
              <a:ext cx="228314" cy="278987"/>
            </a:xfrm>
            <a:custGeom>
              <a:avLst/>
              <a:gdLst>
                <a:gd name="connsiteX0" fmla="*/ 25816 w 228314"/>
                <a:gd name="connsiteY0" fmla="*/ 278648 h 278987"/>
                <a:gd name="connsiteX1" fmla="*/ -141 w 228314"/>
                <a:gd name="connsiteY1" fmla="*/ 252330 h 278987"/>
                <a:gd name="connsiteX2" fmla="*/ 7660 w 228314"/>
                <a:gd name="connsiteY2" fmla="*/ 233877 h 278987"/>
                <a:gd name="connsiteX3" fmla="*/ 10144 w 228314"/>
                <a:gd name="connsiteY3" fmla="*/ 231393 h 278987"/>
                <a:gd name="connsiteX4" fmla="*/ 7660 w 228314"/>
                <a:gd name="connsiteY4" fmla="*/ 228968 h 278987"/>
                <a:gd name="connsiteX5" fmla="*/ 7080 w 228314"/>
                <a:gd name="connsiteY5" fmla="*/ 192170 h 278987"/>
                <a:gd name="connsiteX6" fmla="*/ 7660 w 228314"/>
                <a:gd name="connsiteY6" fmla="*/ 191590 h 278987"/>
                <a:gd name="connsiteX7" fmla="*/ 10144 w 228314"/>
                <a:gd name="connsiteY7" fmla="*/ 189165 h 278987"/>
                <a:gd name="connsiteX8" fmla="*/ 7660 w 228314"/>
                <a:gd name="connsiteY8" fmla="*/ 186740 h 278987"/>
                <a:gd name="connsiteX9" fmla="*/ 7080 w 228314"/>
                <a:gd name="connsiteY9" fmla="*/ 149942 h 278987"/>
                <a:gd name="connsiteX10" fmla="*/ 7660 w 228314"/>
                <a:gd name="connsiteY10" fmla="*/ 149362 h 278987"/>
                <a:gd name="connsiteX11" fmla="*/ 10144 w 228314"/>
                <a:gd name="connsiteY11" fmla="*/ 146938 h 278987"/>
                <a:gd name="connsiteX12" fmla="*/ 7660 w 228314"/>
                <a:gd name="connsiteY12" fmla="*/ 144513 h 278987"/>
                <a:gd name="connsiteX13" fmla="*/ 7364 w 228314"/>
                <a:gd name="connsiteY13" fmla="*/ 107543 h 278987"/>
                <a:gd name="connsiteX14" fmla="*/ 25816 w 228314"/>
                <a:gd name="connsiteY14" fmla="*/ 99742 h 278987"/>
                <a:gd name="connsiteX15" fmla="*/ 54678 w 228314"/>
                <a:gd name="connsiteY15" fmla="*/ 99742 h 278987"/>
                <a:gd name="connsiteX16" fmla="*/ 54678 w 228314"/>
                <a:gd name="connsiteY16" fmla="*/ 69756 h 278987"/>
                <a:gd name="connsiteX17" fmla="*/ 41489 w 228314"/>
                <a:gd name="connsiteY17" fmla="*/ 69756 h 278987"/>
                <a:gd name="connsiteX18" fmla="*/ 30725 w 228314"/>
                <a:gd name="connsiteY18" fmla="*/ 63310 h 278987"/>
                <a:gd name="connsiteX19" fmla="*/ 31317 w 228314"/>
                <a:gd name="connsiteY19" fmla="*/ 50771 h 278987"/>
                <a:gd name="connsiteX20" fmla="*/ 67394 w 228314"/>
                <a:gd name="connsiteY20" fmla="*/ 4877 h 278987"/>
                <a:gd name="connsiteX21" fmla="*/ 84445 w 228314"/>
                <a:gd name="connsiteY21" fmla="*/ 1878 h 278987"/>
                <a:gd name="connsiteX22" fmla="*/ 87443 w 228314"/>
                <a:gd name="connsiteY22" fmla="*/ 4877 h 278987"/>
                <a:gd name="connsiteX23" fmla="*/ 123343 w 228314"/>
                <a:gd name="connsiteY23" fmla="*/ 50653 h 278987"/>
                <a:gd name="connsiteX24" fmla="*/ 124407 w 228314"/>
                <a:gd name="connsiteY24" fmla="*/ 62955 h 278987"/>
                <a:gd name="connsiteX25" fmla="*/ 113466 w 228314"/>
                <a:gd name="connsiteY25" fmla="*/ 69934 h 278987"/>
                <a:gd name="connsiteX26" fmla="*/ 100218 w 228314"/>
                <a:gd name="connsiteY26" fmla="*/ 69934 h 278987"/>
                <a:gd name="connsiteX27" fmla="*/ 100218 w 228314"/>
                <a:gd name="connsiteY27" fmla="*/ 99919 h 278987"/>
                <a:gd name="connsiteX28" fmla="*/ 129080 w 228314"/>
                <a:gd name="connsiteY28" fmla="*/ 99919 h 278987"/>
                <a:gd name="connsiteX29" fmla="*/ 154689 w 228314"/>
                <a:gd name="connsiteY29" fmla="*/ 120915 h 278987"/>
                <a:gd name="connsiteX30" fmla="*/ 155162 w 228314"/>
                <a:gd name="connsiteY30" fmla="*/ 123399 h 278987"/>
                <a:gd name="connsiteX31" fmla="*/ 157705 w 228314"/>
                <a:gd name="connsiteY31" fmla="*/ 123399 h 278987"/>
                <a:gd name="connsiteX32" fmla="*/ 227700 w 228314"/>
                <a:gd name="connsiteY32" fmla="*/ 208239 h 278987"/>
                <a:gd name="connsiteX33" fmla="*/ 150194 w 228314"/>
                <a:gd name="connsiteY33" fmla="*/ 278589 h 278987"/>
                <a:gd name="connsiteX34" fmla="*/ 25994 w 228314"/>
                <a:gd name="connsiteY34" fmla="*/ 278589 h 278987"/>
                <a:gd name="connsiteX35" fmla="*/ 149602 w 228314"/>
                <a:gd name="connsiteY35" fmla="*/ 133039 h 278987"/>
                <a:gd name="connsiteX36" fmla="*/ 81766 w 228314"/>
                <a:gd name="connsiteY36" fmla="*/ 200876 h 278987"/>
                <a:gd name="connsiteX37" fmla="*/ 149602 w 228314"/>
                <a:gd name="connsiteY37" fmla="*/ 268712 h 278987"/>
                <a:gd name="connsiteX38" fmla="*/ 156049 w 228314"/>
                <a:gd name="connsiteY38" fmla="*/ 268417 h 278987"/>
                <a:gd name="connsiteX39" fmla="*/ 217267 w 228314"/>
                <a:gd name="connsiteY39" fmla="*/ 194553 h 278987"/>
                <a:gd name="connsiteX40" fmla="*/ 149543 w 228314"/>
                <a:gd name="connsiteY40" fmla="*/ 133039 h 278987"/>
                <a:gd name="connsiteX41" fmla="*/ 25816 w 228314"/>
                <a:gd name="connsiteY41" fmla="*/ 236361 h 278987"/>
                <a:gd name="connsiteX42" fmla="*/ 10617 w 228314"/>
                <a:gd name="connsiteY42" fmla="*/ 253513 h 278987"/>
                <a:gd name="connsiteX43" fmla="*/ 25816 w 228314"/>
                <a:gd name="connsiteY43" fmla="*/ 268712 h 278987"/>
                <a:gd name="connsiteX44" fmla="*/ 110864 w 228314"/>
                <a:gd name="connsiteY44" fmla="*/ 268712 h 278987"/>
                <a:gd name="connsiteX45" fmla="*/ 102939 w 228314"/>
                <a:gd name="connsiteY45" fmla="*/ 262798 h 278987"/>
                <a:gd name="connsiteX46" fmla="*/ 82002 w 228314"/>
                <a:gd name="connsiteY46" fmla="*/ 238372 h 278987"/>
                <a:gd name="connsiteX47" fmla="*/ 80997 w 228314"/>
                <a:gd name="connsiteY47" fmla="*/ 236598 h 278987"/>
                <a:gd name="connsiteX48" fmla="*/ 25816 w 228314"/>
                <a:gd name="connsiteY48" fmla="*/ 194133 h 278987"/>
                <a:gd name="connsiteX49" fmla="*/ 9671 w 228314"/>
                <a:gd name="connsiteY49" fmla="*/ 210279 h 278987"/>
                <a:gd name="connsiteX50" fmla="*/ 25816 w 228314"/>
                <a:gd name="connsiteY50" fmla="*/ 226425 h 278987"/>
                <a:gd name="connsiteX51" fmla="*/ 76620 w 228314"/>
                <a:gd name="connsiteY51" fmla="*/ 226425 h 278987"/>
                <a:gd name="connsiteX52" fmla="*/ 75378 w 228314"/>
                <a:gd name="connsiteY52" fmla="*/ 222108 h 278987"/>
                <a:gd name="connsiteX53" fmla="*/ 72480 w 228314"/>
                <a:gd name="connsiteY53" fmla="*/ 197682 h 278987"/>
                <a:gd name="connsiteX54" fmla="*/ 72480 w 228314"/>
                <a:gd name="connsiteY54" fmla="*/ 194133 h 278987"/>
                <a:gd name="connsiteX55" fmla="*/ 25816 w 228314"/>
                <a:gd name="connsiteY55" fmla="*/ 151906 h 278987"/>
                <a:gd name="connsiteX56" fmla="*/ 9671 w 228314"/>
                <a:gd name="connsiteY56" fmla="*/ 168051 h 278987"/>
                <a:gd name="connsiteX57" fmla="*/ 25816 w 228314"/>
                <a:gd name="connsiteY57" fmla="*/ 184197 h 278987"/>
                <a:gd name="connsiteX58" fmla="*/ 74195 w 228314"/>
                <a:gd name="connsiteY58" fmla="*/ 184197 h 278987"/>
                <a:gd name="connsiteX59" fmla="*/ 74846 w 228314"/>
                <a:gd name="connsiteY59" fmla="*/ 181654 h 278987"/>
                <a:gd name="connsiteX60" fmla="*/ 85846 w 228314"/>
                <a:gd name="connsiteY60" fmla="*/ 157228 h 278987"/>
                <a:gd name="connsiteX61" fmla="*/ 89513 w 228314"/>
                <a:gd name="connsiteY61" fmla="*/ 151906 h 278987"/>
                <a:gd name="connsiteX62" fmla="*/ 25816 w 228314"/>
                <a:gd name="connsiteY62" fmla="*/ 109678 h 278987"/>
                <a:gd name="connsiteX63" fmla="*/ 9671 w 228314"/>
                <a:gd name="connsiteY63" fmla="*/ 125824 h 278987"/>
                <a:gd name="connsiteX64" fmla="*/ 25816 w 228314"/>
                <a:gd name="connsiteY64" fmla="*/ 141969 h 278987"/>
                <a:gd name="connsiteX65" fmla="*/ 99154 w 228314"/>
                <a:gd name="connsiteY65" fmla="*/ 141969 h 278987"/>
                <a:gd name="connsiteX66" fmla="*/ 100455 w 228314"/>
                <a:gd name="connsiteY66" fmla="*/ 141201 h 278987"/>
                <a:gd name="connsiteX67" fmla="*/ 140967 w 228314"/>
                <a:gd name="connsiteY67" fmla="*/ 123458 h 278987"/>
                <a:gd name="connsiteX68" fmla="*/ 145699 w 228314"/>
                <a:gd name="connsiteY68" fmla="*/ 122925 h 278987"/>
                <a:gd name="connsiteX69" fmla="*/ 143629 w 228314"/>
                <a:gd name="connsiteY69" fmla="*/ 118608 h 278987"/>
                <a:gd name="connsiteX70" fmla="*/ 129080 w 228314"/>
                <a:gd name="connsiteY70" fmla="*/ 109500 h 278987"/>
                <a:gd name="connsiteX71" fmla="*/ 36876 w 228314"/>
                <a:gd name="connsiteY71" fmla="*/ 59820 h 278987"/>
                <a:gd name="connsiteX72" fmla="*/ 52431 w 228314"/>
                <a:gd name="connsiteY72" fmla="*/ 59820 h 278987"/>
                <a:gd name="connsiteX73" fmla="*/ 64673 w 228314"/>
                <a:gd name="connsiteY73" fmla="*/ 72004 h 278987"/>
                <a:gd name="connsiteX74" fmla="*/ 64673 w 228314"/>
                <a:gd name="connsiteY74" fmla="*/ 99742 h 278987"/>
                <a:gd name="connsiteX75" fmla="*/ 90282 w 228314"/>
                <a:gd name="connsiteY75" fmla="*/ 99742 h 278987"/>
                <a:gd name="connsiteX76" fmla="*/ 90282 w 228314"/>
                <a:gd name="connsiteY76" fmla="*/ 72004 h 278987"/>
                <a:gd name="connsiteX77" fmla="*/ 102466 w 228314"/>
                <a:gd name="connsiteY77" fmla="*/ 59820 h 278987"/>
                <a:gd name="connsiteX78" fmla="*/ 118020 w 228314"/>
                <a:gd name="connsiteY78" fmla="*/ 59820 h 278987"/>
                <a:gd name="connsiteX79" fmla="*/ 77448 w 228314"/>
                <a:gd name="connsiteY79" fmla="*/ 8425 h 278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228314" h="278987">
                  <a:moveTo>
                    <a:pt x="25816" y="278648"/>
                  </a:moveTo>
                  <a:cubicBezTo>
                    <a:pt x="11380" y="278548"/>
                    <a:pt x="-242" y="266767"/>
                    <a:pt x="-141" y="252330"/>
                  </a:cubicBezTo>
                  <a:cubicBezTo>
                    <a:pt x="-94" y="245386"/>
                    <a:pt x="2709" y="238745"/>
                    <a:pt x="7660" y="233877"/>
                  </a:cubicBezTo>
                  <a:lnTo>
                    <a:pt x="10144" y="231393"/>
                  </a:lnTo>
                  <a:lnTo>
                    <a:pt x="7660" y="228968"/>
                  </a:lnTo>
                  <a:cubicBezTo>
                    <a:pt x="-2661" y="218967"/>
                    <a:pt x="-2921" y="202490"/>
                    <a:pt x="7080" y="192170"/>
                  </a:cubicBezTo>
                  <a:cubicBezTo>
                    <a:pt x="7269" y="191975"/>
                    <a:pt x="7464" y="191780"/>
                    <a:pt x="7660" y="191590"/>
                  </a:cubicBezTo>
                  <a:lnTo>
                    <a:pt x="10144" y="189165"/>
                  </a:lnTo>
                  <a:lnTo>
                    <a:pt x="7660" y="186740"/>
                  </a:lnTo>
                  <a:cubicBezTo>
                    <a:pt x="-2661" y="176740"/>
                    <a:pt x="-2921" y="160262"/>
                    <a:pt x="7080" y="149942"/>
                  </a:cubicBezTo>
                  <a:cubicBezTo>
                    <a:pt x="7269" y="149747"/>
                    <a:pt x="7464" y="149552"/>
                    <a:pt x="7660" y="149362"/>
                  </a:cubicBezTo>
                  <a:lnTo>
                    <a:pt x="10144" y="146938"/>
                  </a:lnTo>
                  <a:lnTo>
                    <a:pt x="7660" y="144513"/>
                  </a:lnTo>
                  <a:cubicBezTo>
                    <a:pt x="-2631" y="134387"/>
                    <a:pt x="-2761" y="117833"/>
                    <a:pt x="7364" y="107543"/>
                  </a:cubicBezTo>
                  <a:cubicBezTo>
                    <a:pt x="12237" y="102598"/>
                    <a:pt x="18873" y="99789"/>
                    <a:pt x="25816" y="99742"/>
                  </a:cubicBezTo>
                  <a:lnTo>
                    <a:pt x="54678" y="99742"/>
                  </a:lnTo>
                  <a:lnTo>
                    <a:pt x="54678" y="69756"/>
                  </a:lnTo>
                  <a:lnTo>
                    <a:pt x="41489" y="69756"/>
                  </a:lnTo>
                  <a:cubicBezTo>
                    <a:pt x="36965" y="69845"/>
                    <a:pt x="32783" y="67343"/>
                    <a:pt x="30725" y="63310"/>
                  </a:cubicBezTo>
                  <a:cubicBezTo>
                    <a:pt x="28602" y="59341"/>
                    <a:pt x="28827" y="54527"/>
                    <a:pt x="31317" y="50771"/>
                  </a:cubicBezTo>
                  <a:cubicBezTo>
                    <a:pt x="31317" y="50771"/>
                    <a:pt x="67394" y="4877"/>
                    <a:pt x="67394" y="4877"/>
                  </a:cubicBezTo>
                  <a:cubicBezTo>
                    <a:pt x="71274" y="-659"/>
                    <a:pt x="78909" y="-2002"/>
                    <a:pt x="84445" y="1878"/>
                  </a:cubicBezTo>
                  <a:cubicBezTo>
                    <a:pt x="85610" y="2694"/>
                    <a:pt x="86627" y="3712"/>
                    <a:pt x="87443" y="4877"/>
                  </a:cubicBezTo>
                  <a:lnTo>
                    <a:pt x="123343" y="50653"/>
                  </a:lnTo>
                  <a:cubicBezTo>
                    <a:pt x="126075" y="54190"/>
                    <a:pt x="126495" y="58998"/>
                    <a:pt x="124407" y="62955"/>
                  </a:cubicBezTo>
                  <a:cubicBezTo>
                    <a:pt x="122474" y="67254"/>
                    <a:pt x="118180" y="69993"/>
                    <a:pt x="113466" y="69934"/>
                  </a:cubicBezTo>
                  <a:lnTo>
                    <a:pt x="100218" y="69934"/>
                  </a:lnTo>
                  <a:lnTo>
                    <a:pt x="100218" y="99919"/>
                  </a:lnTo>
                  <a:lnTo>
                    <a:pt x="129080" y="99919"/>
                  </a:lnTo>
                  <a:cubicBezTo>
                    <a:pt x="141523" y="99931"/>
                    <a:pt x="152240" y="108714"/>
                    <a:pt x="154689" y="120915"/>
                  </a:cubicBezTo>
                  <a:lnTo>
                    <a:pt x="155162" y="123399"/>
                  </a:lnTo>
                  <a:lnTo>
                    <a:pt x="157705" y="123399"/>
                  </a:lnTo>
                  <a:cubicBezTo>
                    <a:pt x="200459" y="127497"/>
                    <a:pt x="231799" y="165479"/>
                    <a:pt x="227700" y="208239"/>
                  </a:cubicBezTo>
                  <a:cubicBezTo>
                    <a:pt x="223874" y="248166"/>
                    <a:pt x="190304" y="278636"/>
                    <a:pt x="150194" y="278589"/>
                  </a:cubicBezTo>
                  <a:lnTo>
                    <a:pt x="25994" y="278589"/>
                  </a:lnTo>
                  <a:close/>
                  <a:moveTo>
                    <a:pt x="149602" y="133039"/>
                  </a:moveTo>
                  <a:cubicBezTo>
                    <a:pt x="112135" y="133039"/>
                    <a:pt x="81766" y="163409"/>
                    <a:pt x="81766" y="200876"/>
                  </a:cubicBezTo>
                  <a:cubicBezTo>
                    <a:pt x="81766" y="238343"/>
                    <a:pt x="112135" y="268712"/>
                    <a:pt x="149602" y="268712"/>
                  </a:cubicBezTo>
                  <a:cubicBezTo>
                    <a:pt x="151755" y="268730"/>
                    <a:pt x="153908" y="268630"/>
                    <a:pt x="156049" y="268417"/>
                  </a:cubicBezTo>
                  <a:cubicBezTo>
                    <a:pt x="193350" y="264921"/>
                    <a:pt x="220757" y="231855"/>
                    <a:pt x="217267" y="194553"/>
                  </a:cubicBezTo>
                  <a:cubicBezTo>
                    <a:pt x="213997" y="159618"/>
                    <a:pt x="184627" y="132944"/>
                    <a:pt x="149543" y="133039"/>
                  </a:cubicBezTo>
                  <a:close/>
                  <a:moveTo>
                    <a:pt x="25816" y="236361"/>
                  </a:moveTo>
                  <a:cubicBezTo>
                    <a:pt x="16880" y="236900"/>
                    <a:pt x="10079" y="244582"/>
                    <a:pt x="10617" y="253513"/>
                  </a:cubicBezTo>
                  <a:cubicBezTo>
                    <a:pt x="11114" y="261692"/>
                    <a:pt x="17637" y="268216"/>
                    <a:pt x="25816" y="268712"/>
                  </a:cubicBezTo>
                  <a:lnTo>
                    <a:pt x="110864" y="268712"/>
                  </a:lnTo>
                  <a:lnTo>
                    <a:pt x="102939" y="262798"/>
                  </a:lnTo>
                  <a:cubicBezTo>
                    <a:pt x="94304" y="256239"/>
                    <a:pt x="87165" y="247912"/>
                    <a:pt x="82002" y="238372"/>
                  </a:cubicBezTo>
                  <a:lnTo>
                    <a:pt x="80997" y="236598"/>
                  </a:lnTo>
                  <a:close/>
                  <a:moveTo>
                    <a:pt x="25816" y="194133"/>
                  </a:moveTo>
                  <a:cubicBezTo>
                    <a:pt x="16898" y="194133"/>
                    <a:pt x="9671" y="201361"/>
                    <a:pt x="9671" y="210279"/>
                  </a:cubicBezTo>
                  <a:cubicBezTo>
                    <a:pt x="9671" y="219198"/>
                    <a:pt x="16898" y="226425"/>
                    <a:pt x="25816" y="226425"/>
                  </a:cubicBezTo>
                  <a:lnTo>
                    <a:pt x="76620" y="226425"/>
                  </a:lnTo>
                  <a:lnTo>
                    <a:pt x="75378" y="222108"/>
                  </a:lnTo>
                  <a:cubicBezTo>
                    <a:pt x="73143" y="214165"/>
                    <a:pt x="72167" y="205926"/>
                    <a:pt x="72480" y="197682"/>
                  </a:cubicBezTo>
                  <a:lnTo>
                    <a:pt x="72480" y="194133"/>
                  </a:lnTo>
                  <a:close/>
                  <a:moveTo>
                    <a:pt x="25816" y="151906"/>
                  </a:moveTo>
                  <a:cubicBezTo>
                    <a:pt x="16898" y="151906"/>
                    <a:pt x="9671" y="159133"/>
                    <a:pt x="9671" y="168051"/>
                  </a:cubicBezTo>
                  <a:cubicBezTo>
                    <a:pt x="9671" y="176970"/>
                    <a:pt x="16898" y="184197"/>
                    <a:pt x="25816" y="184197"/>
                  </a:cubicBezTo>
                  <a:lnTo>
                    <a:pt x="74195" y="184197"/>
                  </a:lnTo>
                  <a:lnTo>
                    <a:pt x="74846" y="181654"/>
                  </a:lnTo>
                  <a:cubicBezTo>
                    <a:pt x="77064" y="172931"/>
                    <a:pt x="80784" y="164668"/>
                    <a:pt x="85846" y="157228"/>
                  </a:cubicBezTo>
                  <a:lnTo>
                    <a:pt x="89513" y="151906"/>
                  </a:lnTo>
                  <a:close/>
                  <a:moveTo>
                    <a:pt x="25816" y="109678"/>
                  </a:moveTo>
                  <a:cubicBezTo>
                    <a:pt x="16898" y="109678"/>
                    <a:pt x="9671" y="116905"/>
                    <a:pt x="9671" y="125824"/>
                  </a:cubicBezTo>
                  <a:cubicBezTo>
                    <a:pt x="9671" y="134742"/>
                    <a:pt x="16898" y="141969"/>
                    <a:pt x="25816" y="141969"/>
                  </a:cubicBezTo>
                  <a:lnTo>
                    <a:pt x="99154" y="141969"/>
                  </a:lnTo>
                  <a:lnTo>
                    <a:pt x="100455" y="141201"/>
                  </a:lnTo>
                  <a:cubicBezTo>
                    <a:pt x="111940" y="131466"/>
                    <a:pt x="126022" y="125303"/>
                    <a:pt x="140967" y="123458"/>
                  </a:cubicBezTo>
                  <a:lnTo>
                    <a:pt x="145699" y="122925"/>
                  </a:lnTo>
                  <a:lnTo>
                    <a:pt x="143629" y="118608"/>
                  </a:lnTo>
                  <a:cubicBezTo>
                    <a:pt x="140908" y="113055"/>
                    <a:pt x="135266" y="109524"/>
                    <a:pt x="129080" y="109500"/>
                  </a:cubicBezTo>
                  <a:close/>
                  <a:moveTo>
                    <a:pt x="36876" y="59820"/>
                  </a:moveTo>
                  <a:lnTo>
                    <a:pt x="52431" y="59820"/>
                  </a:lnTo>
                  <a:cubicBezTo>
                    <a:pt x="59167" y="59820"/>
                    <a:pt x="64638" y="65267"/>
                    <a:pt x="64673" y="72004"/>
                  </a:cubicBezTo>
                  <a:lnTo>
                    <a:pt x="64673" y="99742"/>
                  </a:lnTo>
                  <a:lnTo>
                    <a:pt x="90282" y="99742"/>
                  </a:lnTo>
                  <a:lnTo>
                    <a:pt x="90282" y="72004"/>
                  </a:lnTo>
                  <a:cubicBezTo>
                    <a:pt x="90282" y="65273"/>
                    <a:pt x="95735" y="59820"/>
                    <a:pt x="102466" y="59820"/>
                  </a:cubicBezTo>
                  <a:lnTo>
                    <a:pt x="118020" y="59820"/>
                  </a:lnTo>
                  <a:lnTo>
                    <a:pt x="77448" y="8425"/>
                  </a:lnTo>
                  <a:close/>
                </a:path>
              </a:pathLst>
            </a:custGeom>
            <a:grpFill/>
            <a:ln w="5902" cap="flat">
              <a:noFill/>
              <a:prstDash val="solid"/>
              <a:miter/>
            </a:ln>
          </p:spPr>
          <p:txBody>
            <a:bodyPr rtlCol="0" anchor="ctr"/>
            <a:lstStyle/>
            <a:p>
              <a:endParaRPr lang="en-US"/>
            </a:p>
          </p:txBody>
        </p:sp>
        <p:sp>
          <p:nvSpPr>
            <p:cNvPr id="144" name="Freeform: Shape 143">
              <a:extLst>
                <a:ext uri="{FF2B5EF4-FFF2-40B4-BE49-F238E27FC236}">
                  <a16:creationId xmlns:a16="http://schemas.microsoft.com/office/drawing/2014/main" id="{774555E5-898A-E76E-DE4D-4C9C9CBA52F8}"/>
                </a:ext>
              </a:extLst>
            </p:cNvPr>
            <p:cNvSpPr/>
            <p:nvPr/>
          </p:nvSpPr>
          <p:spPr>
            <a:xfrm>
              <a:off x="3195601" y="3763543"/>
              <a:ext cx="42783" cy="87363"/>
            </a:xfrm>
            <a:custGeom>
              <a:avLst/>
              <a:gdLst>
                <a:gd name="connsiteX0" fmla="*/ 21120 w 42783"/>
                <a:gd name="connsiteY0" fmla="*/ 87014 h 87363"/>
                <a:gd name="connsiteX1" fmla="*/ 16027 w 42783"/>
                <a:gd name="connsiteY1" fmla="*/ 82176 h 87363"/>
                <a:gd name="connsiteX2" fmla="*/ 16033 w 42783"/>
                <a:gd name="connsiteY2" fmla="*/ 81751 h 87363"/>
                <a:gd name="connsiteX3" fmla="*/ 16033 w 42783"/>
                <a:gd name="connsiteY3" fmla="*/ 78852 h 87363"/>
                <a:gd name="connsiteX4" fmla="*/ 13195 w 42783"/>
                <a:gd name="connsiteY4" fmla="*/ 78379 h 87363"/>
                <a:gd name="connsiteX5" fmla="*/ 2017 w 42783"/>
                <a:gd name="connsiteY5" fmla="*/ 73648 h 87363"/>
                <a:gd name="connsiteX6" fmla="*/ -172 w 42783"/>
                <a:gd name="connsiteY6" fmla="*/ 70395 h 87363"/>
                <a:gd name="connsiteX7" fmla="*/ 715 w 42783"/>
                <a:gd name="connsiteY7" fmla="*/ 66551 h 87363"/>
                <a:gd name="connsiteX8" fmla="*/ 4678 w 42783"/>
                <a:gd name="connsiteY8" fmla="*/ 64599 h 87363"/>
                <a:gd name="connsiteX9" fmla="*/ 7635 w 42783"/>
                <a:gd name="connsiteY9" fmla="*/ 65486 h 87363"/>
                <a:gd name="connsiteX10" fmla="*/ 19819 w 42783"/>
                <a:gd name="connsiteY10" fmla="*/ 68857 h 87363"/>
                <a:gd name="connsiteX11" fmla="*/ 20765 w 42783"/>
                <a:gd name="connsiteY11" fmla="*/ 68857 h 87363"/>
                <a:gd name="connsiteX12" fmla="*/ 32593 w 42783"/>
                <a:gd name="connsiteY12" fmla="*/ 58862 h 87363"/>
                <a:gd name="connsiteX13" fmla="*/ 25910 w 42783"/>
                <a:gd name="connsiteY13" fmla="*/ 47980 h 87363"/>
                <a:gd name="connsiteX14" fmla="*/ 7221 w 42783"/>
                <a:gd name="connsiteY14" fmla="*/ 39050 h 87363"/>
                <a:gd name="connsiteX15" fmla="*/ 1839 w 42783"/>
                <a:gd name="connsiteY15" fmla="*/ 23554 h 87363"/>
                <a:gd name="connsiteX16" fmla="*/ 13668 w 42783"/>
                <a:gd name="connsiteY16" fmla="*/ 9123 h 87363"/>
                <a:gd name="connsiteX17" fmla="*/ 15974 w 42783"/>
                <a:gd name="connsiteY17" fmla="*/ 8295 h 87363"/>
                <a:gd name="connsiteX18" fmla="*/ 15974 w 42783"/>
                <a:gd name="connsiteY18" fmla="*/ 4628 h 87363"/>
                <a:gd name="connsiteX19" fmla="*/ 20942 w 42783"/>
                <a:gd name="connsiteY19" fmla="*/ -340 h 87363"/>
                <a:gd name="connsiteX20" fmla="*/ 25910 w 42783"/>
                <a:gd name="connsiteY20" fmla="*/ 4628 h 87363"/>
                <a:gd name="connsiteX21" fmla="*/ 25910 w 42783"/>
                <a:gd name="connsiteY21" fmla="*/ 8473 h 87363"/>
                <a:gd name="connsiteX22" fmla="*/ 28513 w 42783"/>
                <a:gd name="connsiteY22" fmla="*/ 9123 h 87363"/>
                <a:gd name="connsiteX23" fmla="*/ 31825 w 42783"/>
                <a:gd name="connsiteY23" fmla="*/ 10129 h 87363"/>
                <a:gd name="connsiteX24" fmla="*/ 35018 w 42783"/>
                <a:gd name="connsiteY24" fmla="*/ 13559 h 87363"/>
                <a:gd name="connsiteX25" fmla="*/ 33895 w 42783"/>
                <a:gd name="connsiteY25" fmla="*/ 18113 h 87363"/>
                <a:gd name="connsiteX26" fmla="*/ 30228 w 42783"/>
                <a:gd name="connsiteY26" fmla="*/ 19769 h 87363"/>
                <a:gd name="connsiteX27" fmla="*/ 28631 w 42783"/>
                <a:gd name="connsiteY27" fmla="*/ 19473 h 87363"/>
                <a:gd name="connsiteX28" fmla="*/ 20942 w 42783"/>
                <a:gd name="connsiteY28" fmla="*/ 17995 h 87363"/>
                <a:gd name="connsiteX29" fmla="*/ 11952 w 42783"/>
                <a:gd name="connsiteY29" fmla="*/ 23909 h 87363"/>
                <a:gd name="connsiteX30" fmla="*/ 13254 w 42783"/>
                <a:gd name="connsiteY30" fmla="*/ 31538 h 87363"/>
                <a:gd name="connsiteX31" fmla="*/ 29104 w 42783"/>
                <a:gd name="connsiteY31" fmla="*/ 38872 h 87363"/>
                <a:gd name="connsiteX32" fmla="*/ 42529 w 42783"/>
                <a:gd name="connsiteY32" fmla="*/ 57265 h 87363"/>
                <a:gd name="connsiteX33" fmla="*/ 28158 w 42783"/>
                <a:gd name="connsiteY33" fmla="*/ 77847 h 87363"/>
                <a:gd name="connsiteX34" fmla="*/ 25910 w 42783"/>
                <a:gd name="connsiteY34" fmla="*/ 78616 h 87363"/>
                <a:gd name="connsiteX35" fmla="*/ 25910 w 42783"/>
                <a:gd name="connsiteY35" fmla="*/ 81041 h 87363"/>
                <a:gd name="connsiteX36" fmla="*/ 24313 w 42783"/>
                <a:gd name="connsiteY36" fmla="*/ 86009 h 87363"/>
                <a:gd name="connsiteX37" fmla="*/ 21120 w 42783"/>
                <a:gd name="connsiteY37" fmla="*/ 87014 h 87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42783" h="87363">
                  <a:moveTo>
                    <a:pt x="21120" y="87014"/>
                  </a:moveTo>
                  <a:cubicBezTo>
                    <a:pt x="18375" y="87085"/>
                    <a:pt x="16098" y="84921"/>
                    <a:pt x="16027" y="82176"/>
                  </a:cubicBezTo>
                  <a:cubicBezTo>
                    <a:pt x="16022" y="82035"/>
                    <a:pt x="16027" y="81892"/>
                    <a:pt x="16033" y="81751"/>
                  </a:cubicBezTo>
                  <a:lnTo>
                    <a:pt x="16033" y="78852"/>
                  </a:lnTo>
                  <a:lnTo>
                    <a:pt x="13195" y="78379"/>
                  </a:lnTo>
                  <a:cubicBezTo>
                    <a:pt x="9167" y="77640"/>
                    <a:pt x="5352" y="76025"/>
                    <a:pt x="2017" y="73648"/>
                  </a:cubicBezTo>
                  <a:cubicBezTo>
                    <a:pt x="846" y="72938"/>
                    <a:pt x="47" y="71750"/>
                    <a:pt x="-172" y="70395"/>
                  </a:cubicBezTo>
                  <a:cubicBezTo>
                    <a:pt x="-420" y="69047"/>
                    <a:pt x="-101" y="67657"/>
                    <a:pt x="715" y="66551"/>
                  </a:cubicBezTo>
                  <a:cubicBezTo>
                    <a:pt x="1644" y="65303"/>
                    <a:pt x="3123" y="64575"/>
                    <a:pt x="4678" y="64599"/>
                  </a:cubicBezTo>
                  <a:cubicBezTo>
                    <a:pt x="5731" y="64593"/>
                    <a:pt x="6760" y="64901"/>
                    <a:pt x="7635" y="65486"/>
                  </a:cubicBezTo>
                  <a:cubicBezTo>
                    <a:pt x="11142" y="68071"/>
                    <a:pt x="15483" y="69265"/>
                    <a:pt x="19819" y="68857"/>
                  </a:cubicBezTo>
                  <a:lnTo>
                    <a:pt x="20765" y="68857"/>
                  </a:lnTo>
                  <a:cubicBezTo>
                    <a:pt x="26644" y="68928"/>
                    <a:pt x="31682" y="64670"/>
                    <a:pt x="32593" y="58862"/>
                  </a:cubicBezTo>
                  <a:cubicBezTo>
                    <a:pt x="33545" y="54048"/>
                    <a:pt x="30636" y="49305"/>
                    <a:pt x="25910" y="47980"/>
                  </a:cubicBezTo>
                  <a:cubicBezTo>
                    <a:pt x="19268" y="45951"/>
                    <a:pt x="12970" y="42941"/>
                    <a:pt x="7221" y="39050"/>
                  </a:cubicBezTo>
                  <a:cubicBezTo>
                    <a:pt x="2732" y="35253"/>
                    <a:pt x="668" y="29315"/>
                    <a:pt x="1839" y="23554"/>
                  </a:cubicBezTo>
                  <a:cubicBezTo>
                    <a:pt x="2856" y="16948"/>
                    <a:pt x="7387" y="11418"/>
                    <a:pt x="13668" y="9123"/>
                  </a:cubicBezTo>
                  <a:lnTo>
                    <a:pt x="15974" y="8295"/>
                  </a:lnTo>
                  <a:lnTo>
                    <a:pt x="15974" y="4628"/>
                  </a:lnTo>
                  <a:cubicBezTo>
                    <a:pt x="15974" y="1884"/>
                    <a:pt x="18198" y="-340"/>
                    <a:pt x="20942" y="-340"/>
                  </a:cubicBezTo>
                  <a:cubicBezTo>
                    <a:pt x="23686" y="-340"/>
                    <a:pt x="25910" y="1884"/>
                    <a:pt x="25910" y="4628"/>
                  </a:cubicBezTo>
                  <a:lnTo>
                    <a:pt x="25910" y="8473"/>
                  </a:lnTo>
                  <a:lnTo>
                    <a:pt x="28513" y="9123"/>
                  </a:lnTo>
                  <a:cubicBezTo>
                    <a:pt x="29636" y="9395"/>
                    <a:pt x="30742" y="9733"/>
                    <a:pt x="31825" y="10129"/>
                  </a:cubicBezTo>
                  <a:cubicBezTo>
                    <a:pt x="33415" y="10637"/>
                    <a:pt x="34622" y="11938"/>
                    <a:pt x="35018" y="13559"/>
                  </a:cubicBezTo>
                  <a:cubicBezTo>
                    <a:pt x="35503" y="15168"/>
                    <a:pt x="35071" y="16912"/>
                    <a:pt x="33895" y="18113"/>
                  </a:cubicBezTo>
                  <a:cubicBezTo>
                    <a:pt x="32978" y="19183"/>
                    <a:pt x="31635" y="19793"/>
                    <a:pt x="30228" y="19769"/>
                  </a:cubicBezTo>
                  <a:cubicBezTo>
                    <a:pt x="29684" y="19757"/>
                    <a:pt x="29145" y="19657"/>
                    <a:pt x="28631" y="19473"/>
                  </a:cubicBezTo>
                  <a:cubicBezTo>
                    <a:pt x="26171" y="18557"/>
                    <a:pt x="23568" y="18060"/>
                    <a:pt x="20942" y="17995"/>
                  </a:cubicBezTo>
                  <a:cubicBezTo>
                    <a:pt x="16938" y="17652"/>
                    <a:pt x="13224" y="20100"/>
                    <a:pt x="11952" y="23909"/>
                  </a:cubicBezTo>
                  <a:cubicBezTo>
                    <a:pt x="10870" y="26488"/>
                    <a:pt x="11379" y="29463"/>
                    <a:pt x="13254" y="31538"/>
                  </a:cubicBezTo>
                  <a:cubicBezTo>
                    <a:pt x="18163" y="34720"/>
                    <a:pt x="23503" y="37193"/>
                    <a:pt x="29104" y="38872"/>
                  </a:cubicBezTo>
                  <a:cubicBezTo>
                    <a:pt x="37141" y="41374"/>
                    <a:pt x="42594" y="48844"/>
                    <a:pt x="42529" y="57265"/>
                  </a:cubicBezTo>
                  <a:cubicBezTo>
                    <a:pt x="42506" y="66456"/>
                    <a:pt x="36775" y="74659"/>
                    <a:pt x="28158" y="77847"/>
                  </a:cubicBezTo>
                  <a:lnTo>
                    <a:pt x="25910" y="78616"/>
                  </a:lnTo>
                  <a:lnTo>
                    <a:pt x="25910" y="81041"/>
                  </a:lnTo>
                  <a:cubicBezTo>
                    <a:pt x="26040" y="82839"/>
                    <a:pt x="25467" y="84619"/>
                    <a:pt x="24313" y="86009"/>
                  </a:cubicBezTo>
                  <a:cubicBezTo>
                    <a:pt x="23414" y="86730"/>
                    <a:pt x="22273" y="87091"/>
                    <a:pt x="21120" y="87014"/>
                  </a:cubicBezTo>
                  <a:close/>
                </a:path>
              </a:pathLst>
            </a:custGeom>
            <a:grpFill/>
            <a:ln w="5902" cap="flat">
              <a:noFill/>
              <a:prstDash val="solid"/>
              <a:miter/>
            </a:ln>
          </p:spPr>
          <p:txBody>
            <a:bodyPr rtlCol="0" anchor="ctr"/>
            <a:lstStyle/>
            <a:p>
              <a:endParaRPr lang="en-US"/>
            </a:p>
          </p:txBody>
        </p:sp>
      </p:grpSp>
      <p:pic>
        <p:nvPicPr>
          <p:cNvPr id="145" name="Graphic 144">
            <a:extLst>
              <a:ext uri="{FF2B5EF4-FFF2-40B4-BE49-F238E27FC236}">
                <a16:creationId xmlns:a16="http://schemas.microsoft.com/office/drawing/2014/main" id="{328FC4D3-1550-3CD8-A9E4-B16ECCC5741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58283" y="3082155"/>
            <a:ext cx="325064" cy="372633"/>
          </a:xfrm>
          <a:prstGeom prst="rect">
            <a:avLst/>
          </a:prstGeom>
        </p:spPr>
      </p:pic>
      <p:sp>
        <p:nvSpPr>
          <p:cNvPr id="146" name="Freeform: Shape 145">
            <a:extLst>
              <a:ext uri="{FF2B5EF4-FFF2-40B4-BE49-F238E27FC236}">
                <a16:creationId xmlns:a16="http://schemas.microsoft.com/office/drawing/2014/main" id="{F33919CF-7996-055F-0EE6-E998710D0385}"/>
              </a:ext>
            </a:extLst>
          </p:cNvPr>
          <p:cNvSpPr/>
          <p:nvPr/>
        </p:nvSpPr>
        <p:spPr>
          <a:xfrm>
            <a:off x="3397695" y="4373171"/>
            <a:ext cx="330899" cy="330627"/>
          </a:xfrm>
          <a:custGeom>
            <a:avLst/>
            <a:gdLst>
              <a:gd name="connsiteX0" fmla="*/ 278464 w 313534"/>
              <a:gd name="connsiteY0" fmla="*/ 312911 h 313276"/>
              <a:gd name="connsiteX1" fmla="*/ 256605 w 313534"/>
              <a:gd name="connsiteY1" fmla="*/ 304974 h 313276"/>
              <a:gd name="connsiteX2" fmla="*/ 252376 w 313534"/>
              <a:gd name="connsiteY2" fmla="*/ 300811 h 313276"/>
              <a:gd name="connsiteX3" fmla="*/ 181984 w 313534"/>
              <a:gd name="connsiteY3" fmla="*/ 217277 h 313276"/>
              <a:gd name="connsiteX4" fmla="*/ 179252 w 313534"/>
              <a:gd name="connsiteY4" fmla="*/ 218969 h 313276"/>
              <a:gd name="connsiteX5" fmla="*/ 16558 w 313534"/>
              <a:gd name="connsiteY5" fmla="*/ 179752 h 313276"/>
              <a:gd name="connsiteX6" fmla="*/ 55767 w 313534"/>
              <a:gd name="connsiteY6" fmla="*/ 17058 h 313276"/>
              <a:gd name="connsiteX7" fmla="*/ 218468 w 313534"/>
              <a:gd name="connsiteY7" fmla="*/ 56274 h 313276"/>
              <a:gd name="connsiteX8" fmla="*/ 225638 w 313534"/>
              <a:gd name="connsiteY8" fmla="*/ 69923 h 313276"/>
              <a:gd name="connsiteX9" fmla="*/ 227850 w 313534"/>
              <a:gd name="connsiteY9" fmla="*/ 74867 h 313276"/>
              <a:gd name="connsiteX10" fmla="*/ 246976 w 313534"/>
              <a:gd name="connsiteY10" fmla="*/ 55806 h 313276"/>
              <a:gd name="connsiteX11" fmla="*/ 245805 w 313534"/>
              <a:gd name="connsiteY11" fmla="*/ 53398 h 313276"/>
              <a:gd name="connsiteX12" fmla="*/ 243463 w 313534"/>
              <a:gd name="connsiteY12" fmla="*/ 42924 h 313276"/>
              <a:gd name="connsiteX13" fmla="*/ 267860 w 313534"/>
              <a:gd name="connsiteY13" fmla="*/ 18268 h 313276"/>
              <a:gd name="connsiteX14" fmla="*/ 292516 w 313534"/>
              <a:gd name="connsiteY14" fmla="*/ 42664 h 313276"/>
              <a:gd name="connsiteX15" fmla="*/ 268120 w 313534"/>
              <a:gd name="connsiteY15" fmla="*/ 67321 h 313276"/>
              <a:gd name="connsiteX16" fmla="*/ 267990 w 313534"/>
              <a:gd name="connsiteY16" fmla="*/ 67321 h 313276"/>
              <a:gd name="connsiteX17" fmla="*/ 257386 w 313534"/>
              <a:gd name="connsiteY17" fmla="*/ 64979 h 313276"/>
              <a:gd name="connsiteX18" fmla="*/ 255043 w 313534"/>
              <a:gd name="connsiteY18" fmla="*/ 63808 h 313276"/>
              <a:gd name="connsiteX19" fmla="*/ 231818 w 313534"/>
              <a:gd name="connsiteY19" fmla="*/ 86968 h 313276"/>
              <a:gd name="connsiteX20" fmla="*/ 232339 w 313534"/>
              <a:gd name="connsiteY20" fmla="*/ 89050 h 313276"/>
              <a:gd name="connsiteX21" fmla="*/ 218352 w 313534"/>
              <a:gd name="connsiteY21" fmla="*/ 180130 h 313276"/>
              <a:gd name="connsiteX22" fmla="*/ 216595 w 313534"/>
              <a:gd name="connsiteY22" fmla="*/ 182862 h 313276"/>
              <a:gd name="connsiteX23" fmla="*/ 300453 w 313534"/>
              <a:gd name="connsiteY23" fmla="*/ 252994 h 313276"/>
              <a:gd name="connsiteX24" fmla="*/ 304870 w 313534"/>
              <a:gd name="connsiteY24" fmla="*/ 300726 h 313276"/>
              <a:gd name="connsiteX25" fmla="*/ 281587 w 313534"/>
              <a:gd name="connsiteY25" fmla="*/ 312846 h 313276"/>
              <a:gd name="connsiteX26" fmla="*/ 278464 w 313534"/>
              <a:gd name="connsiteY26" fmla="*/ 312911 h 313276"/>
              <a:gd name="connsiteX27" fmla="*/ 236372 w 313534"/>
              <a:gd name="connsiteY27" fmla="*/ 218969 h 313276"/>
              <a:gd name="connsiteX28" fmla="*/ 218286 w 313534"/>
              <a:gd name="connsiteY28" fmla="*/ 236990 h 313276"/>
              <a:gd name="connsiteX29" fmla="*/ 215424 w 313534"/>
              <a:gd name="connsiteY29" fmla="*/ 239397 h 313276"/>
              <a:gd name="connsiteX30" fmla="*/ 260964 w 313534"/>
              <a:gd name="connsiteY30" fmla="*/ 293524 h 313276"/>
              <a:gd name="connsiteX31" fmla="*/ 263761 w 313534"/>
              <a:gd name="connsiteY31" fmla="*/ 296322 h 313276"/>
              <a:gd name="connsiteX32" fmla="*/ 278334 w 313534"/>
              <a:gd name="connsiteY32" fmla="*/ 301656 h 313276"/>
              <a:gd name="connsiteX33" fmla="*/ 280351 w 313534"/>
              <a:gd name="connsiteY33" fmla="*/ 301656 h 313276"/>
              <a:gd name="connsiteX34" fmla="*/ 295769 w 313534"/>
              <a:gd name="connsiteY34" fmla="*/ 293654 h 313276"/>
              <a:gd name="connsiteX35" fmla="*/ 300974 w 313534"/>
              <a:gd name="connsiteY35" fmla="*/ 277130 h 313276"/>
              <a:gd name="connsiteX36" fmla="*/ 292972 w 313534"/>
              <a:gd name="connsiteY36" fmla="*/ 261711 h 313276"/>
              <a:gd name="connsiteX37" fmla="*/ 238649 w 313534"/>
              <a:gd name="connsiteY37" fmla="*/ 216171 h 313276"/>
              <a:gd name="connsiteX38" fmla="*/ 207487 w 313534"/>
              <a:gd name="connsiteY38" fmla="*/ 194833 h 313276"/>
              <a:gd name="connsiteX39" fmla="*/ 194020 w 313534"/>
              <a:gd name="connsiteY39" fmla="*/ 208169 h 313276"/>
              <a:gd name="connsiteX40" fmla="*/ 191157 w 313534"/>
              <a:gd name="connsiteY40" fmla="*/ 210641 h 313276"/>
              <a:gd name="connsiteX41" fmla="*/ 208007 w 313534"/>
              <a:gd name="connsiteY41" fmla="*/ 230744 h 313276"/>
              <a:gd name="connsiteX42" fmla="*/ 210870 w 313534"/>
              <a:gd name="connsiteY42" fmla="*/ 228272 h 313276"/>
              <a:gd name="connsiteX43" fmla="*/ 227459 w 313534"/>
              <a:gd name="connsiteY43" fmla="*/ 211747 h 313276"/>
              <a:gd name="connsiteX44" fmla="*/ 229931 w 313534"/>
              <a:gd name="connsiteY44" fmla="*/ 208885 h 313276"/>
              <a:gd name="connsiteX45" fmla="*/ 209764 w 313534"/>
              <a:gd name="connsiteY45" fmla="*/ 191970 h 313276"/>
              <a:gd name="connsiteX46" fmla="*/ 116927 w 313534"/>
              <a:gd name="connsiteY46" fmla="*/ 10851 h 313276"/>
              <a:gd name="connsiteX47" fmla="*/ 9974 w 313534"/>
              <a:gd name="connsiteY47" fmla="*/ 118326 h 313276"/>
              <a:gd name="connsiteX48" fmla="*/ 117448 w 313534"/>
              <a:gd name="connsiteY48" fmla="*/ 225279 h 313276"/>
              <a:gd name="connsiteX49" fmla="*/ 224402 w 313534"/>
              <a:gd name="connsiteY49" fmla="*/ 117805 h 313276"/>
              <a:gd name="connsiteX50" fmla="*/ 223426 w 313534"/>
              <a:gd name="connsiteY50" fmla="*/ 103623 h 313276"/>
              <a:gd name="connsiteX51" fmla="*/ 222450 w 313534"/>
              <a:gd name="connsiteY51" fmla="*/ 96141 h 313276"/>
              <a:gd name="connsiteX52" fmla="*/ 194540 w 313534"/>
              <a:gd name="connsiteY52" fmla="*/ 123985 h 313276"/>
              <a:gd name="connsiteX53" fmla="*/ 195646 w 313534"/>
              <a:gd name="connsiteY53" fmla="*/ 126327 h 313276"/>
              <a:gd name="connsiteX54" fmla="*/ 198053 w 313534"/>
              <a:gd name="connsiteY54" fmla="*/ 136867 h 313276"/>
              <a:gd name="connsiteX55" fmla="*/ 173670 w 313534"/>
              <a:gd name="connsiteY55" fmla="*/ 161660 h 313276"/>
              <a:gd name="connsiteX56" fmla="*/ 148870 w 313534"/>
              <a:gd name="connsiteY56" fmla="*/ 137277 h 313276"/>
              <a:gd name="connsiteX57" fmla="*/ 151343 w 313534"/>
              <a:gd name="connsiteY57" fmla="*/ 126327 h 313276"/>
              <a:gd name="connsiteX58" fmla="*/ 152513 w 313534"/>
              <a:gd name="connsiteY58" fmla="*/ 123920 h 313276"/>
              <a:gd name="connsiteX59" fmla="*/ 129939 w 313534"/>
              <a:gd name="connsiteY59" fmla="*/ 101411 h 313276"/>
              <a:gd name="connsiteX60" fmla="*/ 127532 w 313534"/>
              <a:gd name="connsiteY60" fmla="*/ 102582 h 313276"/>
              <a:gd name="connsiteX61" fmla="*/ 116993 w 313534"/>
              <a:gd name="connsiteY61" fmla="*/ 104924 h 313276"/>
              <a:gd name="connsiteX62" fmla="*/ 106388 w 313534"/>
              <a:gd name="connsiteY62" fmla="*/ 102582 h 313276"/>
              <a:gd name="connsiteX63" fmla="*/ 103981 w 313534"/>
              <a:gd name="connsiteY63" fmla="*/ 101411 h 313276"/>
              <a:gd name="connsiteX64" fmla="*/ 81342 w 313534"/>
              <a:gd name="connsiteY64" fmla="*/ 123920 h 313276"/>
              <a:gd name="connsiteX65" fmla="*/ 82513 w 313534"/>
              <a:gd name="connsiteY65" fmla="*/ 126327 h 313276"/>
              <a:gd name="connsiteX66" fmla="*/ 84920 w 313534"/>
              <a:gd name="connsiteY66" fmla="*/ 136867 h 313276"/>
              <a:gd name="connsiteX67" fmla="*/ 60464 w 313534"/>
              <a:gd name="connsiteY67" fmla="*/ 161588 h 313276"/>
              <a:gd name="connsiteX68" fmla="*/ 35737 w 313534"/>
              <a:gd name="connsiteY68" fmla="*/ 137133 h 313276"/>
              <a:gd name="connsiteX69" fmla="*/ 60198 w 313534"/>
              <a:gd name="connsiteY69" fmla="*/ 112412 h 313276"/>
              <a:gd name="connsiteX70" fmla="*/ 70932 w 313534"/>
              <a:gd name="connsiteY70" fmla="*/ 114812 h 313276"/>
              <a:gd name="connsiteX71" fmla="*/ 73339 w 313534"/>
              <a:gd name="connsiteY71" fmla="*/ 115983 h 313276"/>
              <a:gd name="connsiteX72" fmla="*/ 95979 w 313534"/>
              <a:gd name="connsiteY72" fmla="*/ 93409 h 313276"/>
              <a:gd name="connsiteX73" fmla="*/ 94808 w 313534"/>
              <a:gd name="connsiteY73" fmla="*/ 91001 h 313276"/>
              <a:gd name="connsiteX74" fmla="*/ 106531 w 313534"/>
              <a:gd name="connsiteY74" fmla="*/ 58356 h 313276"/>
              <a:gd name="connsiteX75" fmla="*/ 139177 w 313534"/>
              <a:gd name="connsiteY75" fmla="*/ 70086 h 313276"/>
              <a:gd name="connsiteX76" fmla="*/ 141519 w 313534"/>
              <a:gd name="connsiteY76" fmla="*/ 80462 h 313276"/>
              <a:gd name="connsiteX77" fmla="*/ 139112 w 313534"/>
              <a:gd name="connsiteY77" fmla="*/ 91001 h 313276"/>
              <a:gd name="connsiteX78" fmla="*/ 138006 w 313534"/>
              <a:gd name="connsiteY78" fmla="*/ 93409 h 313276"/>
              <a:gd name="connsiteX79" fmla="*/ 160646 w 313534"/>
              <a:gd name="connsiteY79" fmla="*/ 115983 h 313276"/>
              <a:gd name="connsiteX80" fmla="*/ 162988 w 313534"/>
              <a:gd name="connsiteY80" fmla="*/ 114812 h 313276"/>
              <a:gd name="connsiteX81" fmla="*/ 173592 w 313534"/>
              <a:gd name="connsiteY81" fmla="*/ 112405 h 313276"/>
              <a:gd name="connsiteX82" fmla="*/ 184131 w 313534"/>
              <a:gd name="connsiteY82" fmla="*/ 114812 h 313276"/>
              <a:gd name="connsiteX83" fmla="*/ 186539 w 313534"/>
              <a:gd name="connsiteY83" fmla="*/ 115983 h 313276"/>
              <a:gd name="connsiteX84" fmla="*/ 219067 w 313534"/>
              <a:gd name="connsiteY84" fmla="*/ 83780 h 313276"/>
              <a:gd name="connsiteX85" fmla="*/ 218221 w 313534"/>
              <a:gd name="connsiteY85" fmla="*/ 81503 h 313276"/>
              <a:gd name="connsiteX86" fmla="*/ 116927 w 313534"/>
              <a:gd name="connsiteY86" fmla="*/ 10851 h 313276"/>
              <a:gd name="connsiteX87" fmla="*/ 173527 w 313534"/>
              <a:gd name="connsiteY87" fmla="*/ 123725 h 313276"/>
              <a:gd name="connsiteX88" fmla="*/ 160516 w 313534"/>
              <a:gd name="connsiteY88" fmla="*/ 136737 h 313276"/>
              <a:gd name="connsiteX89" fmla="*/ 173527 w 313534"/>
              <a:gd name="connsiteY89" fmla="*/ 149748 h 313276"/>
              <a:gd name="connsiteX90" fmla="*/ 186539 w 313534"/>
              <a:gd name="connsiteY90" fmla="*/ 136737 h 313276"/>
              <a:gd name="connsiteX91" fmla="*/ 173592 w 313534"/>
              <a:gd name="connsiteY91" fmla="*/ 123725 h 313276"/>
              <a:gd name="connsiteX92" fmla="*/ 60328 w 313534"/>
              <a:gd name="connsiteY92" fmla="*/ 123725 h 313276"/>
              <a:gd name="connsiteX93" fmla="*/ 47316 w 313534"/>
              <a:gd name="connsiteY93" fmla="*/ 136737 h 313276"/>
              <a:gd name="connsiteX94" fmla="*/ 60328 w 313534"/>
              <a:gd name="connsiteY94" fmla="*/ 149748 h 313276"/>
              <a:gd name="connsiteX95" fmla="*/ 73339 w 313534"/>
              <a:gd name="connsiteY95" fmla="*/ 136737 h 313276"/>
              <a:gd name="connsiteX96" fmla="*/ 60393 w 313534"/>
              <a:gd name="connsiteY96" fmla="*/ 123725 h 313276"/>
              <a:gd name="connsiteX97" fmla="*/ 116927 w 313534"/>
              <a:gd name="connsiteY97" fmla="*/ 67321 h 313276"/>
              <a:gd name="connsiteX98" fmla="*/ 103916 w 313534"/>
              <a:gd name="connsiteY98" fmla="*/ 80332 h 313276"/>
              <a:gd name="connsiteX99" fmla="*/ 116927 w 313534"/>
              <a:gd name="connsiteY99" fmla="*/ 93343 h 313276"/>
              <a:gd name="connsiteX100" fmla="*/ 129939 w 313534"/>
              <a:gd name="connsiteY100" fmla="*/ 80332 h 313276"/>
              <a:gd name="connsiteX101" fmla="*/ 116927 w 313534"/>
              <a:gd name="connsiteY101" fmla="*/ 67321 h 313276"/>
              <a:gd name="connsiteX102" fmla="*/ 267860 w 313534"/>
              <a:gd name="connsiteY102" fmla="*/ 29783 h 313276"/>
              <a:gd name="connsiteX103" fmla="*/ 254848 w 313534"/>
              <a:gd name="connsiteY103" fmla="*/ 42794 h 313276"/>
              <a:gd name="connsiteX104" fmla="*/ 267860 w 313534"/>
              <a:gd name="connsiteY104" fmla="*/ 55806 h 313276"/>
              <a:gd name="connsiteX105" fmla="*/ 280871 w 313534"/>
              <a:gd name="connsiteY105" fmla="*/ 42794 h 313276"/>
              <a:gd name="connsiteX106" fmla="*/ 267925 w 313534"/>
              <a:gd name="connsiteY106" fmla="*/ 29783 h 313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Lst>
            <a:rect l="l" t="t" r="r" b="b"/>
            <a:pathLst>
              <a:path w="313534" h="313276">
                <a:moveTo>
                  <a:pt x="278464" y="312911"/>
                </a:moveTo>
                <a:cubicBezTo>
                  <a:pt x="270469" y="312944"/>
                  <a:pt x="262720" y="310127"/>
                  <a:pt x="256605" y="304974"/>
                </a:cubicBezTo>
                <a:cubicBezTo>
                  <a:pt x="255083" y="303706"/>
                  <a:pt x="253671" y="302313"/>
                  <a:pt x="252376" y="300811"/>
                </a:cubicBezTo>
                <a:lnTo>
                  <a:pt x="181984" y="217277"/>
                </a:lnTo>
                <a:lnTo>
                  <a:pt x="179252" y="218969"/>
                </a:lnTo>
                <a:cubicBezTo>
                  <a:pt x="123498" y="253065"/>
                  <a:pt x="50654" y="235513"/>
                  <a:pt x="16558" y="179752"/>
                </a:cubicBezTo>
                <a:cubicBezTo>
                  <a:pt x="-17545" y="123998"/>
                  <a:pt x="14" y="51154"/>
                  <a:pt x="55767" y="17058"/>
                </a:cubicBezTo>
                <a:cubicBezTo>
                  <a:pt x="111528" y="-17039"/>
                  <a:pt x="184366" y="514"/>
                  <a:pt x="218468" y="56274"/>
                </a:cubicBezTo>
                <a:cubicBezTo>
                  <a:pt x="221149" y="60659"/>
                  <a:pt x="223549" y="65219"/>
                  <a:pt x="225638" y="69923"/>
                </a:cubicBezTo>
                <a:lnTo>
                  <a:pt x="227850" y="74867"/>
                </a:lnTo>
                <a:lnTo>
                  <a:pt x="246976" y="55806"/>
                </a:lnTo>
                <a:lnTo>
                  <a:pt x="245805" y="53398"/>
                </a:lnTo>
                <a:cubicBezTo>
                  <a:pt x="244250" y="50126"/>
                  <a:pt x="243450" y="46548"/>
                  <a:pt x="243463" y="42924"/>
                </a:cubicBezTo>
                <a:cubicBezTo>
                  <a:pt x="243392" y="29379"/>
                  <a:pt x="254315" y="18339"/>
                  <a:pt x="267860" y="18268"/>
                </a:cubicBezTo>
                <a:cubicBezTo>
                  <a:pt x="281404" y="18196"/>
                  <a:pt x="292445" y="29119"/>
                  <a:pt x="292516" y="42664"/>
                </a:cubicBezTo>
                <a:cubicBezTo>
                  <a:pt x="292588" y="56209"/>
                  <a:pt x="281665" y="67249"/>
                  <a:pt x="268120" y="67321"/>
                </a:cubicBezTo>
                <a:cubicBezTo>
                  <a:pt x="268074" y="67321"/>
                  <a:pt x="268035" y="67321"/>
                  <a:pt x="267990" y="67321"/>
                </a:cubicBezTo>
                <a:cubicBezTo>
                  <a:pt x="264327" y="67334"/>
                  <a:pt x="260703" y="66534"/>
                  <a:pt x="257386" y="64979"/>
                </a:cubicBezTo>
                <a:lnTo>
                  <a:pt x="255043" y="63808"/>
                </a:lnTo>
                <a:lnTo>
                  <a:pt x="231818" y="86968"/>
                </a:lnTo>
                <a:lnTo>
                  <a:pt x="232339" y="89050"/>
                </a:lnTo>
                <a:cubicBezTo>
                  <a:pt x="240145" y="120056"/>
                  <a:pt x="235097" y="152897"/>
                  <a:pt x="218352" y="180130"/>
                </a:cubicBezTo>
                <a:lnTo>
                  <a:pt x="216595" y="182862"/>
                </a:lnTo>
                <a:lnTo>
                  <a:pt x="300453" y="252994"/>
                </a:lnTo>
                <a:cubicBezTo>
                  <a:pt x="314850" y="264958"/>
                  <a:pt x="316828" y="286322"/>
                  <a:pt x="304870" y="300726"/>
                </a:cubicBezTo>
                <a:cubicBezTo>
                  <a:pt x="299048" y="307726"/>
                  <a:pt x="290662" y="312098"/>
                  <a:pt x="281587" y="312846"/>
                </a:cubicBezTo>
                <a:cubicBezTo>
                  <a:pt x="280546" y="312937"/>
                  <a:pt x="279505" y="312957"/>
                  <a:pt x="278464" y="312911"/>
                </a:cubicBezTo>
                <a:close/>
                <a:moveTo>
                  <a:pt x="236372" y="218969"/>
                </a:moveTo>
                <a:cubicBezTo>
                  <a:pt x="230823" y="225442"/>
                  <a:pt x="224779" y="231466"/>
                  <a:pt x="218286" y="236990"/>
                </a:cubicBezTo>
                <a:lnTo>
                  <a:pt x="215424" y="239397"/>
                </a:lnTo>
                <a:lnTo>
                  <a:pt x="260964" y="293524"/>
                </a:lnTo>
                <a:cubicBezTo>
                  <a:pt x="261829" y="294519"/>
                  <a:pt x="262766" y="295456"/>
                  <a:pt x="263761" y="296322"/>
                </a:cubicBezTo>
                <a:cubicBezTo>
                  <a:pt x="267840" y="299757"/>
                  <a:pt x="272999" y="301643"/>
                  <a:pt x="278334" y="301656"/>
                </a:cubicBezTo>
                <a:lnTo>
                  <a:pt x="280351" y="301656"/>
                </a:lnTo>
                <a:cubicBezTo>
                  <a:pt x="286349" y="301142"/>
                  <a:pt x="291898" y="298267"/>
                  <a:pt x="295769" y="293654"/>
                </a:cubicBezTo>
                <a:cubicBezTo>
                  <a:pt x="299673" y="289081"/>
                  <a:pt x="301553" y="283115"/>
                  <a:pt x="300974" y="277130"/>
                </a:cubicBezTo>
                <a:cubicBezTo>
                  <a:pt x="300460" y="271131"/>
                  <a:pt x="297584" y="265582"/>
                  <a:pt x="292972" y="261711"/>
                </a:cubicBezTo>
                <a:lnTo>
                  <a:pt x="238649" y="216171"/>
                </a:lnTo>
                <a:close/>
                <a:moveTo>
                  <a:pt x="207487" y="194833"/>
                </a:moveTo>
                <a:cubicBezTo>
                  <a:pt x="203343" y="199614"/>
                  <a:pt x="198841" y="204071"/>
                  <a:pt x="194020" y="208169"/>
                </a:cubicBezTo>
                <a:lnTo>
                  <a:pt x="191157" y="210641"/>
                </a:lnTo>
                <a:lnTo>
                  <a:pt x="208007" y="230744"/>
                </a:lnTo>
                <a:lnTo>
                  <a:pt x="210870" y="228272"/>
                </a:lnTo>
                <a:cubicBezTo>
                  <a:pt x="216829" y="223210"/>
                  <a:pt x="222378" y="217687"/>
                  <a:pt x="227459" y="211747"/>
                </a:cubicBezTo>
                <a:lnTo>
                  <a:pt x="229931" y="208885"/>
                </a:lnTo>
                <a:lnTo>
                  <a:pt x="209764" y="191970"/>
                </a:lnTo>
                <a:close/>
                <a:moveTo>
                  <a:pt x="116927" y="10851"/>
                </a:moveTo>
                <a:cubicBezTo>
                  <a:pt x="57713" y="10994"/>
                  <a:pt x="9831" y="59117"/>
                  <a:pt x="9974" y="118326"/>
                </a:cubicBezTo>
                <a:cubicBezTo>
                  <a:pt x="10117" y="177540"/>
                  <a:pt x="58240" y="225422"/>
                  <a:pt x="117448" y="225279"/>
                </a:cubicBezTo>
                <a:cubicBezTo>
                  <a:pt x="176663" y="225136"/>
                  <a:pt x="224545" y="177013"/>
                  <a:pt x="224402" y="117805"/>
                </a:cubicBezTo>
                <a:cubicBezTo>
                  <a:pt x="224389" y="113062"/>
                  <a:pt x="224063" y="108320"/>
                  <a:pt x="223426" y="103623"/>
                </a:cubicBezTo>
                <a:lnTo>
                  <a:pt x="222450" y="96141"/>
                </a:lnTo>
                <a:lnTo>
                  <a:pt x="194540" y="123985"/>
                </a:lnTo>
                <a:lnTo>
                  <a:pt x="195646" y="126327"/>
                </a:lnTo>
                <a:cubicBezTo>
                  <a:pt x="197247" y="129606"/>
                  <a:pt x="198066" y="133217"/>
                  <a:pt x="198053" y="136867"/>
                </a:cubicBezTo>
                <a:cubicBezTo>
                  <a:pt x="198164" y="150451"/>
                  <a:pt x="187248" y="161549"/>
                  <a:pt x="173670" y="161660"/>
                </a:cubicBezTo>
                <a:cubicBezTo>
                  <a:pt x="160086" y="161777"/>
                  <a:pt x="148987" y="150860"/>
                  <a:pt x="148870" y="137277"/>
                </a:cubicBezTo>
                <a:cubicBezTo>
                  <a:pt x="148838" y="133484"/>
                  <a:pt x="149684" y="129737"/>
                  <a:pt x="151343" y="126327"/>
                </a:cubicBezTo>
                <a:lnTo>
                  <a:pt x="152513" y="123920"/>
                </a:lnTo>
                <a:lnTo>
                  <a:pt x="129939" y="101411"/>
                </a:lnTo>
                <a:lnTo>
                  <a:pt x="127532" y="102582"/>
                </a:lnTo>
                <a:cubicBezTo>
                  <a:pt x="124240" y="104137"/>
                  <a:pt x="120636" y="104937"/>
                  <a:pt x="116993" y="104924"/>
                </a:cubicBezTo>
                <a:cubicBezTo>
                  <a:pt x="113330" y="104937"/>
                  <a:pt x="109706" y="104137"/>
                  <a:pt x="106388" y="102582"/>
                </a:cubicBezTo>
                <a:lnTo>
                  <a:pt x="103981" y="101411"/>
                </a:lnTo>
                <a:lnTo>
                  <a:pt x="81342" y="123920"/>
                </a:lnTo>
                <a:lnTo>
                  <a:pt x="82513" y="126327"/>
                </a:lnTo>
                <a:cubicBezTo>
                  <a:pt x="84113" y="129606"/>
                  <a:pt x="84939" y="133217"/>
                  <a:pt x="84920" y="136867"/>
                </a:cubicBezTo>
                <a:cubicBezTo>
                  <a:pt x="84991" y="150451"/>
                  <a:pt x="74042" y="161517"/>
                  <a:pt x="60464" y="161588"/>
                </a:cubicBezTo>
                <a:cubicBezTo>
                  <a:pt x="46880" y="161666"/>
                  <a:pt x="35808" y="150717"/>
                  <a:pt x="35737" y="137133"/>
                </a:cubicBezTo>
                <a:cubicBezTo>
                  <a:pt x="35665" y="123549"/>
                  <a:pt x="46614" y="112483"/>
                  <a:pt x="60198" y="112412"/>
                </a:cubicBezTo>
                <a:cubicBezTo>
                  <a:pt x="63913" y="112386"/>
                  <a:pt x="67582" y="113212"/>
                  <a:pt x="70932" y="114812"/>
                </a:cubicBezTo>
                <a:lnTo>
                  <a:pt x="73339" y="115983"/>
                </a:lnTo>
                <a:lnTo>
                  <a:pt x="95979" y="93409"/>
                </a:lnTo>
                <a:lnTo>
                  <a:pt x="94808" y="91001"/>
                </a:lnTo>
                <a:cubicBezTo>
                  <a:pt x="89031" y="78751"/>
                  <a:pt x="94281" y="64133"/>
                  <a:pt x="106531" y="58356"/>
                </a:cubicBezTo>
                <a:cubicBezTo>
                  <a:pt x="118788" y="52579"/>
                  <a:pt x="133400" y="57829"/>
                  <a:pt x="139177" y="70086"/>
                </a:cubicBezTo>
                <a:cubicBezTo>
                  <a:pt x="140706" y="73332"/>
                  <a:pt x="141506" y="76871"/>
                  <a:pt x="141519" y="80462"/>
                </a:cubicBezTo>
                <a:cubicBezTo>
                  <a:pt x="141545" y="84112"/>
                  <a:pt x="140719" y="87723"/>
                  <a:pt x="139112" y="91001"/>
                </a:cubicBezTo>
                <a:lnTo>
                  <a:pt x="138006" y="93409"/>
                </a:lnTo>
                <a:lnTo>
                  <a:pt x="160646" y="115983"/>
                </a:lnTo>
                <a:lnTo>
                  <a:pt x="162988" y="114812"/>
                </a:lnTo>
                <a:cubicBezTo>
                  <a:pt x="166299" y="113238"/>
                  <a:pt x="169923" y="112412"/>
                  <a:pt x="173592" y="112405"/>
                </a:cubicBezTo>
                <a:cubicBezTo>
                  <a:pt x="177242" y="112412"/>
                  <a:pt x="180839" y="113238"/>
                  <a:pt x="184131" y="114812"/>
                </a:cubicBezTo>
                <a:lnTo>
                  <a:pt x="186539" y="115983"/>
                </a:lnTo>
                <a:lnTo>
                  <a:pt x="219067" y="83780"/>
                </a:lnTo>
                <a:lnTo>
                  <a:pt x="218221" y="81503"/>
                </a:lnTo>
                <a:cubicBezTo>
                  <a:pt x="202614" y="39040"/>
                  <a:pt x="162168" y="10832"/>
                  <a:pt x="116927" y="10851"/>
                </a:cubicBezTo>
                <a:close/>
                <a:moveTo>
                  <a:pt x="173527" y="123725"/>
                </a:moveTo>
                <a:cubicBezTo>
                  <a:pt x="166338" y="123725"/>
                  <a:pt x="160516" y="129548"/>
                  <a:pt x="160516" y="136737"/>
                </a:cubicBezTo>
                <a:cubicBezTo>
                  <a:pt x="160516" y="143925"/>
                  <a:pt x="166338" y="149748"/>
                  <a:pt x="173527" y="149748"/>
                </a:cubicBezTo>
                <a:cubicBezTo>
                  <a:pt x="180716" y="149748"/>
                  <a:pt x="186539" y="143925"/>
                  <a:pt x="186539" y="136737"/>
                </a:cubicBezTo>
                <a:cubicBezTo>
                  <a:pt x="186539" y="129574"/>
                  <a:pt x="180755" y="123758"/>
                  <a:pt x="173592" y="123725"/>
                </a:cubicBezTo>
                <a:close/>
                <a:moveTo>
                  <a:pt x="60328" y="123725"/>
                </a:moveTo>
                <a:cubicBezTo>
                  <a:pt x="53139" y="123725"/>
                  <a:pt x="47316" y="129548"/>
                  <a:pt x="47316" y="136737"/>
                </a:cubicBezTo>
                <a:cubicBezTo>
                  <a:pt x="47316" y="143925"/>
                  <a:pt x="53139" y="149748"/>
                  <a:pt x="60328" y="149748"/>
                </a:cubicBezTo>
                <a:cubicBezTo>
                  <a:pt x="67517" y="149748"/>
                  <a:pt x="73339" y="143925"/>
                  <a:pt x="73339" y="136737"/>
                </a:cubicBezTo>
                <a:cubicBezTo>
                  <a:pt x="73339" y="129574"/>
                  <a:pt x="67556" y="123758"/>
                  <a:pt x="60393" y="123725"/>
                </a:cubicBezTo>
                <a:close/>
                <a:moveTo>
                  <a:pt x="116927" y="67321"/>
                </a:moveTo>
                <a:cubicBezTo>
                  <a:pt x="109739" y="67321"/>
                  <a:pt x="103916" y="73143"/>
                  <a:pt x="103916" y="80332"/>
                </a:cubicBezTo>
                <a:cubicBezTo>
                  <a:pt x="103916" y="87521"/>
                  <a:pt x="109739" y="93343"/>
                  <a:pt x="116927" y="93343"/>
                </a:cubicBezTo>
                <a:cubicBezTo>
                  <a:pt x="124116" y="93343"/>
                  <a:pt x="129939" y="87521"/>
                  <a:pt x="129939" y="80332"/>
                </a:cubicBezTo>
                <a:cubicBezTo>
                  <a:pt x="129939" y="73143"/>
                  <a:pt x="124116" y="67321"/>
                  <a:pt x="116927" y="67321"/>
                </a:cubicBezTo>
                <a:close/>
                <a:moveTo>
                  <a:pt x="267860" y="29783"/>
                </a:moveTo>
                <a:cubicBezTo>
                  <a:pt x="260671" y="29783"/>
                  <a:pt x="254848" y="35605"/>
                  <a:pt x="254848" y="42794"/>
                </a:cubicBezTo>
                <a:cubicBezTo>
                  <a:pt x="254848" y="49983"/>
                  <a:pt x="260671" y="55806"/>
                  <a:pt x="267860" y="55806"/>
                </a:cubicBezTo>
                <a:cubicBezTo>
                  <a:pt x="275048" y="55806"/>
                  <a:pt x="280871" y="49983"/>
                  <a:pt x="280871" y="42794"/>
                </a:cubicBezTo>
                <a:cubicBezTo>
                  <a:pt x="280871" y="35631"/>
                  <a:pt x="275087" y="29815"/>
                  <a:pt x="267925" y="29783"/>
                </a:cubicBezTo>
                <a:close/>
              </a:path>
            </a:pathLst>
          </a:custGeom>
          <a:solidFill>
            <a:schemeClr val="accent2"/>
          </a:solidFill>
          <a:ln w="6483" cap="flat">
            <a:noFill/>
            <a:prstDash val="solid"/>
            <a:miter/>
          </a:ln>
        </p:spPr>
        <p:txBody>
          <a:bodyPr rtlCol="0" anchor="ctr"/>
          <a:lstStyle/>
          <a:p>
            <a:endParaRPr lang="en-US"/>
          </a:p>
        </p:txBody>
      </p:sp>
      <p:sp>
        <p:nvSpPr>
          <p:cNvPr id="147" name="Freeform: Shape 146">
            <a:extLst>
              <a:ext uri="{FF2B5EF4-FFF2-40B4-BE49-F238E27FC236}">
                <a16:creationId xmlns:a16="http://schemas.microsoft.com/office/drawing/2014/main" id="{9BD31743-B81F-A206-1C3D-EA2A822007A3}"/>
              </a:ext>
            </a:extLst>
          </p:cNvPr>
          <p:cNvSpPr/>
          <p:nvPr/>
        </p:nvSpPr>
        <p:spPr>
          <a:xfrm>
            <a:off x="5984736" y="4401420"/>
            <a:ext cx="300731" cy="302378"/>
          </a:xfrm>
          <a:custGeom>
            <a:avLst/>
            <a:gdLst>
              <a:gd name="connsiteX0" fmla="*/ 4375 w 259045"/>
              <a:gd name="connsiteY0" fmla="*/ 259883 h 260464"/>
              <a:gd name="connsiteX1" fmla="*/ -711 w 259045"/>
              <a:gd name="connsiteY1" fmla="*/ 254737 h 260464"/>
              <a:gd name="connsiteX2" fmla="*/ -711 w 259045"/>
              <a:gd name="connsiteY2" fmla="*/ 156501 h 260464"/>
              <a:gd name="connsiteX3" fmla="*/ 4375 w 259045"/>
              <a:gd name="connsiteY3" fmla="*/ 151356 h 260464"/>
              <a:gd name="connsiteX4" fmla="*/ 26258 w 259045"/>
              <a:gd name="connsiteY4" fmla="*/ 151356 h 260464"/>
              <a:gd name="connsiteX5" fmla="*/ 26258 w 259045"/>
              <a:gd name="connsiteY5" fmla="*/ 4800 h 260464"/>
              <a:gd name="connsiteX6" fmla="*/ 31344 w 259045"/>
              <a:gd name="connsiteY6" fmla="*/ -345 h 260464"/>
              <a:gd name="connsiteX7" fmla="*/ 253188 w 259045"/>
              <a:gd name="connsiteY7" fmla="*/ -345 h 260464"/>
              <a:gd name="connsiteX8" fmla="*/ 258334 w 259045"/>
              <a:gd name="connsiteY8" fmla="*/ 4800 h 260464"/>
              <a:gd name="connsiteX9" fmla="*/ 258334 w 259045"/>
              <a:gd name="connsiteY9" fmla="*/ 227886 h 260464"/>
              <a:gd name="connsiteX10" fmla="*/ 253188 w 259045"/>
              <a:gd name="connsiteY10" fmla="*/ 232973 h 260464"/>
              <a:gd name="connsiteX11" fmla="*/ 107283 w 259045"/>
              <a:gd name="connsiteY11" fmla="*/ 232973 h 260464"/>
              <a:gd name="connsiteX12" fmla="*/ 107283 w 259045"/>
              <a:gd name="connsiteY12" fmla="*/ 254974 h 260464"/>
              <a:gd name="connsiteX13" fmla="*/ 102138 w 259045"/>
              <a:gd name="connsiteY13" fmla="*/ 260119 h 260464"/>
              <a:gd name="connsiteX14" fmla="*/ 9461 w 259045"/>
              <a:gd name="connsiteY14" fmla="*/ 249592 h 260464"/>
              <a:gd name="connsiteX15" fmla="*/ 97051 w 259045"/>
              <a:gd name="connsiteY15" fmla="*/ 249592 h 260464"/>
              <a:gd name="connsiteX16" fmla="*/ 97051 w 259045"/>
              <a:gd name="connsiteY16" fmla="*/ 168744 h 260464"/>
              <a:gd name="connsiteX17" fmla="*/ 54410 w 259045"/>
              <a:gd name="connsiteY17" fmla="*/ 211563 h 260464"/>
              <a:gd name="connsiteX18" fmla="*/ 50802 w 259045"/>
              <a:gd name="connsiteY18" fmla="*/ 213041 h 260464"/>
              <a:gd name="connsiteX19" fmla="*/ 45716 w 259045"/>
              <a:gd name="connsiteY19" fmla="*/ 207837 h 260464"/>
              <a:gd name="connsiteX20" fmla="*/ 47194 w 259045"/>
              <a:gd name="connsiteY20" fmla="*/ 204288 h 260464"/>
              <a:gd name="connsiteX21" fmla="*/ 89836 w 259045"/>
              <a:gd name="connsiteY21" fmla="*/ 161469 h 260464"/>
              <a:gd name="connsiteX22" fmla="*/ 9461 w 259045"/>
              <a:gd name="connsiteY22" fmla="*/ 161469 h 260464"/>
              <a:gd name="connsiteX23" fmla="*/ 107283 w 259045"/>
              <a:gd name="connsiteY23" fmla="*/ 158630 h 260464"/>
              <a:gd name="connsiteX24" fmla="*/ 107283 w 259045"/>
              <a:gd name="connsiteY24" fmla="*/ 222504 h 260464"/>
              <a:gd name="connsiteX25" fmla="*/ 248102 w 259045"/>
              <a:gd name="connsiteY25" fmla="*/ 222504 h 260464"/>
              <a:gd name="connsiteX26" fmla="*/ 248102 w 259045"/>
              <a:gd name="connsiteY26" fmla="*/ 9945 h 260464"/>
              <a:gd name="connsiteX27" fmla="*/ 36489 w 259045"/>
              <a:gd name="connsiteY27" fmla="*/ 9945 h 260464"/>
              <a:gd name="connsiteX28" fmla="*/ 36489 w 259045"/>
              <a:gd name="connsiteY28" fmla="*/ 151356 h 260464"/>
              <a:gd name="connsiteX29" fmla="*/ 100068 w 259045"/>
              <a:gd name="connsiteY29" fmla="*/ 151356 h 260464"/>
              <a:gd name="connsiteX30" fmla="*/ 168969 w 259045"/>
              <a:gd name="connsiteY30" fmla="*/ 82159 h 260464"/>
              <a:gd name="connsiteX31" fmla="*/ 129521 w 259045"/>
              <a:gd name="connsiteY31" fmla="*/ 82159 h 260464"/>
              <a:gd name="connsiteX32" fmla="*/ 124376 w 259045"/>
              <a:gd name="connsiteY32" fmla="*/ 77013 h 260464"/>
              <a:gd name="connsiteX33" fmla="*/ 129521 w 259045"/>
              <a:gd name="connsiteY33" fmla="*/ 71868 h 260464"/>
              <a:gd name="connsiteX34" fmla="*/ 181330 w 259045"/>
              <a:gd name="connsiteY34" fmla="*/ 71868 h 260464"/>
              <a:gd name="connsiteX35" fmla="*/ 186416 w 259045"/>
              <a:gd name="connsiteY35" fmla="*/ 77013 h 260464"/>
              <a:gd name="connsiteX36" fmla="*/ 186416 w 259045"/>
              <a:gd name="connsiteY36" fmla="*/ 129059 h 260464"/>
              <a:gd name="connsiteX37" fmla="*/ 181330 w 259045"/>
              <a:gd name="connsiteY37" fmla="*/ 134145 h 260464"/>
              <a:gd name="connsiteX38" fmla="*/ 176244 w 259045"/>
              <a:gd name="connsiteY38" fmla="*/ 129059 h 260464"/>
              <a:gd name="connsiteX39" fmla="*/ 176244 w 259045"/>
              <a:gd name="connsiteY39" fmla="*/ 89374 h 260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9045" h="260464">
                <a:moveTo>
                  <a:pt x="4375" y="259883"/>
                </a:moveTo>
                <a:cubicBezTo>
                  <a:pt x="1554" y="259853"/>
                  <a:pt x="-711" y="257558"/>
                  <a:pt x="-711" y="254737"/>
                </a:cubicBezTo>
                <a:lnTo>
                  <a:pt x="-711" y="156501"/>
                </a:lnTo>
                <a:cubicBezTo>
                  <a:pt x="-711" y="153680"/>
                  <a:pt x="1554" y="151385"/>
                  <a:pt x="4375" y="151356"/>
                </a:cubicBezTo>
                <a:lnTo>
                  <a:pt x="26258" y="151356"/>
                </a:lnTo>
                <a:lnTo>
                  <a:pt x="26258" y="4800"/>
                </a:lnTo>
                <a:cubicBezTo>
                  <a:pt x="26258" y="1979"/>
                  <a:pt x="28523" y="-316"/>
                  <a:pt x="31344" y="-345"/>
                </a:cubicBezTo>
                <a:lnTo>
                  <a:pt x="253188" y="-345"/>
                </a:lnTo>
                <a:cubicBezTo>
                  <a:pt x="256027" y="-345"/>
                  <a:pt x="258334" y="1961"/>
                  <a:pt x="258334" y="4800"/>
                </a:cubicBezTo>
                <a:lnTo>
                  <a:pt x="258334" y="227886"/>
                </a:lnTo>
                <a:cubicBezTo>
                  <a:pt x="258298" y="230707"/>
                  <a:pt x="256009" y="232973"/>
                  <a:pt x="253188" y="232973"/>
                </a:cubicBezTo>
                <a:lnTo>
                  <a:pt x="107283" y="232973"/>
                </a:lnTo>
                <a:lnTo>
                  <a:pt x="107283" y="254974"/>
                </a:lnTo>
                <a:cubicBezTo>
                  <a:pt x="107283" y="257813"/>
                  <a:pt x="104977" y="260119"/>
                  <a:pt x="102138" y="260119"/>
                </a:cubicBezTo>
                <a:close/>
                <a:moveTo>
                  <a:pt x="9461" y="249592"/>
                </a:moveTo>
                <a:lnTo>
                  <a:pt x="97051" y="249592"/>
                </a:lnTo>
                <a:lnTo>
                  <a:pt x="97051" y="168744"/>
                </a:lnTo>
                <a:lnTo>
                  <a:pt x="54410" y="211563"/>
                </a:lnTo>
                <a:cubicBezTo>
                  <a:pt x="53446" y="212503"/>
                  <a:pt x="52150" y="213036"/>
                  <a:pt x="50802" y="213041"/>
                </a:cubicBezTo>
                <a:cubicBezTo>
                  <a:pt x="47963" y="213006"/>
                  <a:pt x="45686" y="210676"/>
                  <a:pt x="45716" y="207837"/>
                </a:cubicBezTo>
                <a:cubicBezTo>
                  <a:pt x="45733" y="206506"/>
                  <a:pt x="46260" y="205235"/>
                  <a:pt x="47194" y="204288"/>
                </a:cubicBezTo>
                <a:lnTo>
                  <a:pt x="89836" y="161469"/>
                </a:lnTo>
                <a:lnTo>
                  <a:pt x="9461" y="161469"/>
                </a:lnTo>
                <a:close/>
                <a:moveTo>
                  <a:pt x="107283" y="158630"/>
                </a:moveTo>
                <a:lnTo>
                  <a:pt x="107283" y="222504"/>
                </a:lnTo>
                <a:lnTo>
                  <a:pt x="248102" y="222504"/>
                </a:lnTo>
                <a:lnTo>
                  <a:pt x="248102" y="9945"/>
                </a:lnTo>
                <a:lnTo>
                  <a:pt x="36489" y="9945"/>
                </a:lnTo>
                <a:lnTo>
                  <a:pt x="36489" y="151356"/>
                </a:lnTo>
                <a:lnTo>
                  <a:pt x="100068" y="151356"/>
                </a:lnTo>
                <a:lnTo>
                  <a:pt x="168969" y="82159"/>
                </a:lnTo>
                <a:lnTo>
                  <a:pt x="129521" y="82159"/>
                </a:lnTo>
                <a:cubicBezTo>
                  <a:pt x="126682" y="82159"/>
                  <a:pt x="124376" y="79852"/>
                  <a:pt x="124376" y="77013"/>
                </a:cubicBezTo>
                <a:cubicBezTo>
                  <a:pt x="124376" y="74169"/>
                  <a:pt x="126682" y="71868"/>
                  <a:pt x="129521" y="71868"/>
                </a:cubicBezTo>
                <a:lnTo>
                  <a:pt x="181330" y="71868"/>
                </a:lnTo>
                <a:cubicBezTo>
                  <a:pt x="184151" y="71897"/>
                  <a:pt x="186416" y="74192"/>
                  <a:pt x="186416" y="77013"/>
                </a:cubicBezTo>
                <a:lnTo>
                  <a:pt x="186416" y="129059"/>
                </a:lnTo>
                <a:cubicBezTo>
                  <a:pt x="186416" y="131868"/>
                  <a:pt x="184139" y="134145"/>
                  <a:pt x="181330" y="134145"/>
                </a:cubicBezTo>
                <a:cubicBezTo>
                  <a:pt x="178521" y="134145"/>
                  <a:pt x="176244" y="131868"/>
                  <a:pt x="176244" y="129059"/>
                </a:cubicBezTo>
                <a:lnTo>
                  <a:pt x="176244" y="89374"/>
                </a:lnTo>
                <a:close/>
              </a:path>
            </a:pathLst>
          </a:custGeom>
          <a:solidFill>
            <a:schemeClr val="accent2"/>
          </a:solidFill>
          <a:ln w="5855" cap="flat">
            <a:noFill/>
            <a:prstDash val="solid"/>
            <a:miter/>
          </a:ln>
        </p:spPr>
        <p:txBody>
          <a:bodyPr rtlCol="0" anchor="ctr"/>
          <a:lstStyle/>
          <a:p>
            <a:endParaRPr lang="en-US"/>
          </a:p>
        </p:txBody>
      </p:sp>
      <p:sp>
        <p:nvSpPr>
          <p:cNvPr id="148" name="Freeform: Shape 147">
            <a:extLst>
              <a:ext uri="{FF2B5EF4-FFF2-40B4-BE49-F238E27FC236}">
                <a16:creationId xmlns:a16="http://schemas.microsoft.com/office/drawing/2014/main" id="{AB071072-7AA0-C1A6-E241-6D2DA1D0E402}"/>
              </a:ext>
            </a:extLst>
          </p:cNvPr>
          <p:cNvSpPr/>
          <p:nvPr/>
        </p:nvSpPr>
        <p:spPr>
          <a:xfrm>
            <a:off x="2119272" y="4350336"/>
            <a:ext cx="353588" cy="353462"/>
          </a:xfrm>
          <a:custGeom>
            <a:avLst/>
            <a:gdLst>
              <a:gd name="connsiteX0" fmla="*/ 165990 w 445929"/>
              <a:gd name="connsiteY0" fmla="*/ 445723 h 445770"/>
              <a:gd name="connsiteX1" fmla="*/ 144844 w 445929"/>
              <a:gd name="connsiteY1" fmla="*/ 442294 h 445770"/>
              <a:gd name="connsiteX2" fmla="*/ 101410 w 445929"/>
              <a:gd name="connsiteY2" fmla="*/ 393241 h 445770"/>
              <a:gd name="connsiteX3" fmla="*/ 100458 w 445929"/>
              <a:gd name="connsiteY3" fmla="*/ 388097 h 445770"/>
              <a:gd name="connsiteX4" fmla="*/ 95219 w 445929"/>
              <a:gd name="connsiteY4" fmla="*/ 388097 h 445770"/>
              <a:gd name="connsiteX5" fmla="*/ 92552 w 445929"/>
              <a:gd name="connsiteY5" fmla="*/ 388097 h 445770"/>
              <a:gd name="connsiteX6" fmla="*/ 28992 w 445929"/>
              <a:gd name="connsiteY6" fmla="*/ 321208 h 445770"/>
              <a:gd name="connsiteX7" fmla="*/ 37974 w 445929"/>
              <a:gd name="connsiteY7" fmla="*/ 289799 h 445770"/>
              <a:gd name="connsiteX8" fmla="*/ 41498 w 445929"/>
              <a:gd name="connsiteY8" fmla="*/ 284275 h 445770"/>
              <a:gd name="connsiteX9" fmla="*/ 35688 w 445929"/>
              <a:gd name="connsiteY9" fmla="*/ 281227 h 445770"/>
              <a:gd name="connsiteX10" fmla="*/ 6208 w 445929"/>
              <a:gd name="connsiteY10" fmla="*/ 194502 h 445770"/>
              <a:gd name="connsiteX11" fmla="*/ 35688 w 445929"/>
              <a:gd name="connsiteY11" fmla="*/ 165022 h 445770"/>
              <a:gd name="connsiteX12" fmla="*/ 41498 w 445929"/>
              <a:gd name="connsiteY12" fmla="*/ 162069 h 445770"/>
              <a:gd name="connsiteX13" fmla="*/ 37974 w 445929"/>
              <a:gd name="connsiteY13" fmla="*/ 156544 h 445770"/>
              <a:gd name="connsiteX14" fmla="*/ 60243 w 445929"/>
              <a:gd name="connsiteY14" fmla="*/ 67000 h 445770"/>
              <a:gd name="connsiteX15" fmla="*/ 92552 w 445929"/>
              <a:gd name="connsiteY15" fmla="*/ 57675 h 445770"/>
              <a:gd name="connsiteX16" fmla="*/ 95219 w 445929"/>
              <a:gd name="connsiteY16" fmla="*/ 57675 h 445770"/>
              <a:gd name="connsiteX17" fmla="*/ 100458 w 445929"/>
              <a:gd name="connsiteY17" fmla="*/ 57675 h 445770"/>
              <a:gd name="connsiteX18" fmla="*/ 101410 w 445929"/>
              <a:gd name="connsiteY18" fmla="*/ 52531 h 445770"/>
              <a:gd name="connsiteX19" fmla="*/ 144844 w 445929"/>
              <a:gd name="connsiteY19" fmla="*/ 3478 h 445770"/>
              <a:gd name="connsiteX20" fmla="*/ 165990 w 445929"/>
              <a:gd name="connsiteY20" fmla="*/ -47 h 445770"/>
              <a:gd name="connsiteX21" fmla="*/ 208757 w 445929"/>
              <a:gd name="connsiteY21" fmla="*/ 16908 h 445770"/>
              <a:gd name="connsiteX22" fmla="*/ 213043 w 445929"/>
              <a:gd name="connsiteY22" fmla="*/ 20908 h 445770"/>
              <a:gd name="connsiteX23" fmla="*/ 217139 w 445929"/>
              <a:gd name="connsiteY23" fmla="*/ 16622 h 445770"/>
              <a:gd name="connsiteX24" fmla="*/ 222568 w 445929"/>
              <a:gd name="connsiteY24" fmla="*/ 14336 h 445770"/>
              <a:gd name="connsiteX25" fmla="*/ 263717 w 445929"/>
              <a:gd name="connsiteY25" fmla="*/ 14336 h 445770"/>
              <a:gd name="connsiteX26" fmla="*/ 271050 w 445929"/>
              <a:gd name="connsiteY26" fmla="*/ 20813 h 445770"/>
              <a:gd name="connsiteX27" fmla="*/ 275813 w 445929"/>
              <a:gd name="connsiteY27" fmla="*/ 58913 h 445770"/>
              <a:gd name="connsiteX28" fmla="*/ 279814 w 445929"/>
              <a:gd name="connsiteY28" fmla="*/ 59961 h 445770"/>
              <a:gd name="connsiteX29" fmla="*/ 321628 w 445929"/>
              <a:gd name="connsiteY29" fmla="*/ 77296 h 445770"/>
              <a:gd name="connsiteX30" fmla="*/ 325152 w 445929"/>
              <a:gd name="connsiteY30" fmla="*/ 79392 h 445770"/>
              <a:gd name="connsiteX31" fmla="*/ 355632 w 445929"/>
              <a:gd name="connsiteY31" fmla="*/ 55675 h 445770"/>
              <a:gd name="connsiteX32" fmla="*/ 360109 w 445929"/>
              <a:gd name="connsiteY32" fmla="*/ 54151 h 445770"/>
              <a:gd name="connsiteX33" fmla="*/ 365348 w 445929"/>
              <a:gd name="connsiteY33" fmla="*/ 56341 h 445770"/>
              <a:gd name="connsiteX34" fmla="*/ 403448 w 445929"/>
              <a:gd name="connsiteY34" fmla="*/ 94441 h 445770"/>
              <a:gd name="connsiteX35" fmla="*/ 404115 w 445929"/>
              <a:gd name="connsiteY35" fmla="*/ 103966 h 445770"/>
              <a:gd name="connsiteX36" fmla="*/ 380398 w 445929"/>
              <a:gd name="connsiteY36" fmla="*/ 134351 h 445770"/>
              <a:gd name="connsiteX37" fmla="*/ 382493 w 445929"/>
              <a:gd name="connsiteY37" fmla="*/ 137875 h 445770"/>
              <a:gd name="connsiteX38" fmla="*/ 399829 w 445929"/>
              <a:gd name="connsiteY38" fmla="*/ 179785 h 445770"/>
              <a:gd name="connsiteX39" fmla="*/ 400876 w 445929"/>
              <a:gd name="connsiteY39" fmla="*/ 183691 h 445770"/>
              <a:gd name="connsiteX40" fmla="*/ 438976 w 445929"/>
              <a:gd name="connsiteY40" fmla="*/ 188453 h 445770"/>
              <a:gd name="connsiteX41" fmla="*/ 445453 w 445929"/>
              <a:gd name="connsiteY41" fmla="*/ 195883 h 445770"/>
              <a:gd name="connsiteX42" fmla="*/ 445453 w 445929"/>
              <a:gd name="connsiteY42" fmla="*/ 249508 h 445770"/>
              <a:gd name="connsiteX43" fmla="*/ 438976 w 445929"/>
              <a:gd name="connsiteY43" fmla="*/ 256843 h 445770"/>
              <a:gd name="connsiteX44" fmla="*/ 400876 w 445929"/>
              <a:gd name="connsiteY44" fmla="*/ 261605 h 445770"/>
              <a:gd name="connsiteX45" fmla="*/ 399829 w 445929"/>
              <a:gd name="connsiteY45" fmla="*/ 265510 h 445770"/>
              <a:gd name="connsiteX46" fmla="*/ 382493 w 445929"/>
              <a:gd name="connsiteY46" fmla="*/ 307420 h 445770"/>
              <a:gd name="connsiteX47" fmla="*/ 380398 w 445929"/>
              <a:gd name="connsiteY47" fmla="*/ 310945 h 445770"/>
              <a:gd name="connsiteX48" fmla="*/ 404115 w 445929"/>
              <a:gd name="connsiteY48" fmla="*/ 341425 h 445770"/>
              <a:gd name="connsiteX49" fmla="*/ 403448 w 445929"/>
              <a:gd name="connsiteY49" fmla="*/ 350950 h 445770"/>
              <a:gd name="connsiteX50" fmla="*/ 365348 w 445929"/>
              <a:gd name="connsiteY50" fmla="*/ 389050 h 445770"/>
              <a:gd name="connsiteX51" fmla="*/ 360109 w 445929"/>
              <a:gd name="connsiteY51" fmla="*/ 391145 h 445770"/>
              <a:gd name="connsiteX52" fmla="*/ 360109 w 445929"/>
              <a:gd name="connsiteY52" fmla="*/ 391145 h 445770"/>
              <a:gd name="connsiteX53" fmla="*/ 355632 w 445929"/>
              <a:gd name="connsiteY53" fmla="*/ 389621 h 445770"/>
              <a:gd name="connsiteX54" fmla="*/ 325152 w 445929"/>
              <a:gd name="connsiteY54" fmla="*/ 365999 h 445770"/>
              <a:gd name="connsiteX55" fmla="*/ 321628 w 445929"/>
              <a:gd name="connsiteY55" fmla="*/ 368095 h 445770"/>
              <a:gd name="connsiteX56" fmla="*/ 279814 w 445929"/>
              <a:gd name="connsiteY56" fmla="*/ 385430 h 445770"/>
              <a:gd name="connsiteX57" fmla="*/ 275813 w 445929"/>
              <a:gd name="connsiteY57" fmla="*/ 386478 h 445770"/>
              <a:gd name="connsiteX58" fmla="*/ 271050 w 445929"/>
              <a:gd name="connsiteY58" fmla="*/ 424578 h 445770"/>
              <a:gd name="connsiteX59" fmla="*/ 263717 w 445929"/>
              <a:gd name="connsiteY59" fmla="*/ 431055 h 445770"/>
              <a:gd name="connsiteX60" fmla="*/ 222568 w 445929"/>
              <a:gd name="connsiteY60" fmla="*/ 431055 h 445770"/>
              <a:gd name="connsiteX61" fmla="*/ 217139 w 445929"/>
              <a:gd name="connsiteY61" fmla="*/ 428674 h 445770"/>
              <a:gd name="connsiteX62" fmla="*/ 213043 w 445929"/>
              <a:gd name="connsiteY62" fmla="*/ 424387 h 445770"/>
              <a:gd name="connsiteX63" fmla="*/ 208757 w 445929"/>
              <a:gd name="connsiteY63" fmla="*/ 428483 h 445770"/>
              <a:gd name="connsiteX64" fmla="*/ 165990 w 445929"/>
              <a:gd name="connsiteY64" fmla="*/ 445723 h 445770"/>
              <a:gd name="connsiteX65" fmla="*/ 165132 w 445929"/>
              <a:gd name="connsiteY65" fmla="*/ 315993 h 445770"/>
              <a:gd name="connsiteX66" fmla="*/ 172562 w 445929"/>
              <a:gd name="connsiteY66" fmla="*/ 323422 h 445770"/>
              <a:gd name="connsiteX67" fmla="*/ 165132 w 445929"/>
              <a:gd name="connsiteY67" fmla="*/ 330852 h 445770"/>
              <a:gd name="connsiteX68" fmla="*/ 117260 w 445929"/>
              <a:gd name="connsiteY68" fmla="*/ 383090 h 445770"/>
              <a:gd name="connsiteX69" fmla="*/ 165132 w 445929"/>
              <a:gd name="connsiteY69" fmla="*/ 430960 h 445770"/>
              <a:gd name="connsiteX70" fmla="*/ 215234 w 445929"/>
              <a:gd name="connsiteY70" fmla="*/ 380858 h 445770"/>
              <a:gd name="connsiteX71" fmla="*/ 215234 w 445929"/>
              <a:gd name="connsiteY71" fmla="*/ 230268 h 445770"/>
              <a:gd name="connsiteX72" fmla="*/ 172371 w 445929"/>
              <a:gd name="connsiteY72" fmla="*/ 230268 h 445770"/>
              <a:gd name="connsiteX73" fmla="*/ 122365 w 445929"/>
              <a:gd name="connsiteY73" fmla="*/ 280274 h 445770"/>
              <a:gd name="connsiteX74" fmla="*/ 114935 w 445929"/>
              <a:gd name="connsiteY74" fmla="*/ 287704 h 445770"/>
              <a:gd name="connsiteX75" fmla="*/ 107506 w 445929"/>
              <a:gd name="connsiteY75" fmla="*/ 280274 h 445770"/>
              <a:gd name="connsiteX76" fmla="*/ 134462 w 445929"/>
              <a:gd name="connsiteY76" fmla="*/ 227601 h 445770"/>
              <a:gd name="connsiteX77" fmla="*/ 141415 w 445929"/>
              <a:gd name="connsiteY77" fmla="*/ 223124 h 445770"/>
              <a:gd name="connsiteX78" fmla="*/ 134652 w 445929"/>
              <a:gd name="connsiteY78" fmla="*/ 218266 h 445770"/>
              <a:gd name="connsiteX79" fmla="*/ 107697 w 445929"/>
              <a:gd name="connsiteY79" fmla="*/ 165688 h 445770"/>
              <a:gd name="connsiteX80" fmla="*/ 115126 w 445929"/>
              <a:gd name="connsiteY80" fmla="*/ 158259 h 445770"/>
              <a:gd name="connsiteX81" fmla="*/ 122556 w 445929"/>
              <a:gd name="connsiteY81" fmla="*/ 165688 h 445770"/>
              <a:gd name="connsiteX82" fmla="*/ 172562 w 445929"/>
              <a:gd name="connsiteY82" fmla="*/ 215695 h 445770"/>
              <a:gd name="connsiteX83" fmla="*/ 215425 w 445929"/>
              <a:gd name="connsiteY83" fmla="*/ 215695 h 445770"/>
              <a:gd name="connsiteX84" fmla="*/ 215425 w 445929"/>
              <a:gd name="connsiteY84" fmla="*/ 64628 h 445770"/>
              <a:gd name="connsiteX85" fmla="*/ 163189 w 445929"/>
              <a:gd name="connsiteY85" fmla="*/ 16758 h 445770"/>
              <a:gd name="connsiteX86" fmla="*/ 115317 w 445929"/>
              <a:gd name="connsiteY86" fmla="*/ 64628 h 445770"/>
              <a:gd name="connsiteX87" fmla="*/ 165418 w 445929"/>
              <a:gd name="connsiteY87" fmla="*/ 114730 h 445770"/>
              <a:gd name="connsiteX88" fmla="*/ 172848 w 445929"/>
              <a:gd name="connsiteY88" fmla="*/ 122159 h 445770"/>
              <a:gd name="connsiteX89" fmla="*/ 165418 w 445929"/>
              <a:gd name="connsiteY89" fmla="*/ 129589 h 445770"/>
              <a:gd name="connsiteX90" fmla="*/ 101696 w 445929"/>
              <a:gd name="connsiteY90" fmla="*/ 77011 h 445770"/>
              <a:gd name="connsiteX91" fmla="*/ 100839 w 445929"/>
              <a:gd name="connsiteY91" fmla="*/ 72439 h 445770"/>
              <a:gd name="connsiteX92" fmla="*/ 96076 w 445929"/>
              <a:gd name="connsiteY92" fmla="*/ 72439 h 445770"/>
              <a:gd name="connsiteX93" fmla="*/ 93409 w 445929"/>
              <a:gd name="connsiteY93" fmla="*/ 72439 h 445770"/>
              <a:gd name="connsiteX94" fmla="*/ 43660 w 445929"/>
              <a:gd name="connsiteY94" fmla="*/ 122894 h 445770"/>
              <a:gd name="connsiteX95" fmla="*/ 61120 w 445929"/>
              <a:gd name="connsiteY95" fmla="*/ 160545 h 445770"/>
              <a:gd name="connsiteX96" fmla="*/ 63405 w 445929"/>
              <a:gd name="connsiteY96" fmla="*/ 168260 h 445770"/>
              <a:gd name="connsiteX97" fmla="*/ 57309 w 445929"/>
              <a:gd name="connsiteY97" fmla="*/ 173594 h 445770"/>
              <a:gd name="connsiteX98" fmla="*/ 15676 w 445929"/>
              <a:gd name="connsiteY98" fmla="*/ 230929 h 445770"/>
              <a:gd name="connsiteX99" fmla="*/ 57309 w 445929"/>
              <a:gd name="connsiteY99" fmla="*/ 272559 h 445770"/>
              <a:gd name="connsiteX100" fmla="*/ 63405 w 445929"/>
              <a:gd name="connsiteY100" fmla="*/ 277798 h 445770"/>
              <a:gd name="connsiteX101" fmla="*/ 61120 w 445929"/>
              <a:gd name="connsiteY101" fmla="*/ 285513 h 445770"/>
              <a:gd name="connsiteX102" fmla="*/ 55900 w 445929"/>
              <a:gd name="connsiteY102" fmla="*/ 356309 h 445770"/>
              <a:gd name="connsiteX103" fmla="*/ 93409 w 445929"/>
              <a:gd name="connsiteY103" fmla="*/ 373714 h 445770"/>
              <a:gd name="connsiteX104" fmla="*/ 96076 w 445929"/>
              <a:gd name="connsiteY104" fmla="*/ 373714 h 445770"/>
              <a:gd name="connsiteX105" fmla="*/ 100839 w 445929"/>
              <a:gd name="connsiteY105" fmla="*/ 373714 h 445770"/>
              <a:gd name="connsiteX106" fmla="*/ 101696 w 445929"/>
              <a:gd name="connsiteY106" fmla="*/ 369142 h 445770"/>
              <a:gd name="connsiteX107" fmla="*/ 165132 w 445929"/>
              <a:gd name="connsiteY107" fmla="*/ 315993 h 445770"/>
              <a:gd name="connsiteX108" fmla="*/ 229902 w 445929"/>
              <a:gd name="connsiteY108" fmla="*/ 129112 h 445770"/>
              <a:gd name="connsiteX109" fmla="*/ 235808 w 445929"/>
              <a:gd name="connsiteY109" fmla="*/ 129112 h 445770"/>
              <a:gd name="connsiteX110" fmla="*/ 329820 w 445929"/>
              <a:gd name="connsiteY110" fmla="*/ 222743 h 445770"/>
              <a:gd name="connsiteX111" fmla="*/ 235808 w 445929"/>
              <a:gd name="connsiteY111" fmla="*/ 316374 h 445770"/>
              <a:gd name="connsiteX112" fmla="*/ 229902 w 445929"/>
              <a:gd name="connsiteY112" fmla="*/ 316374 h 445770"/>
              <a:gd name="connsiteX113" fmla="*/ 229902 w 445929"/>
              <a:gd name="connsiteY113" fmla="*/ 416577 h 445770"/>
              <a:gd name="connsiteX114" fmla="*/ 257144 w 445929"/>
              <a:gd name="connsiteY114" fmla="*/ 416577 h 445770"/>
              <a:gd name="connsiteX115" fmla="*/ 261811 w 445929"/>
              <a:gd name="connsiteY115" fmla="*/ 379620 h 445770"/>
              <a:gd name="connsiteX116" fmla="*/ 267621 w 445929"/>
              <a:gd name="connsiteY116" fmla="*/ 373238 h 445770"/>
              <a:gd name="connsiteX117" fmla="*/ 321438 w 445929"/>
              <a:gd name="connsiteY117" fmla="*/ 350950 h 445770"/>
              <a:gd name="connsiteX118" fmla="*/ 325534 w 445929"/>
              <a:gd name="connsiteY118" fmla="*/ 349711 h 445770"/>
              <a:gd name="connsiteX119" fmla="*/ 330105 w 445929"/>
              <a:gd name="connsiteY119" fmla="*/ 351331 h 445770"/>
              <a:gd name="connsiteX120" fmla="*/ 359538 w 445929"/>
              <a:gd name="connsiteY120" fmla="*/ 374191 h 445770"/>
              <a:gd name="connsiteX121" fmla="*/ 388113 w 445929"/>
              <a:gd name="connsiteY121" fmla="*/ 345616 h 445770"/>
              <a:gd name="connsiteX122" fmla="*/ 365157 w 445929"/>
              <a:gd name="connsiteY122" fmla="*/ 316183 h 445770"/>
              <a:gd name="connsiteX123" fmla="*/ 365157 w 445929"/>
              <a:gd name="connsiteY123" fmla="*/ 307516 h 445770"/>
              <a:gd name="connsiteX124" fmla="*/ 387446 w 445929"/>
              <a:gd name="connsiteY124" fmla="*/ 253699 h 445770"/>
              <a:gd name="connsiteX125" fmla="*/ 393828 w 445929"/>
              <a:gd name="connsiteY125" fmla="*/ 247889 h 445770"/>
              <a:gd name="connsiteX126" fmla="*/ 430785 w 445929"/>
              <a:gd name="connsiteY126" fmla="*/ 243222 h 445770"/>
              <a:gd name="connsiteX127" fmla="*/ 430785 w 445929"/>
              <a:gd name="connsiteY127" fmla="*/ 202550 h 445770"/>
              <a:gd name="connsiteX128" fmla="*/ 393828 w 445929"/>
              <a:gd name="connsiteY128" fmla="*/ 197978 h 445770"/>
              <a:gd name="connsiteX129" fmla="*/ 387446 w 445929"/>
              <a:gd name="connsiteY129" fmla="*/ 192073 h 445770"/>
              <a:gd name="connsiteX130" fmla="*/ 365157 w 445929"/>
              <a:gd name="connsiteY130" fmla="*/ 138256 h 445770"/>
              <a:gd name="connsiteX131" fmla="*/ 365157 w 445929"/>
              <a:gd name="connsiteY131" fmla="*/ 129684 h 445770"/>
              <a:gd name="connsiteX132" fmla="*/ 388113 w 445929"/>
              <a:gd name="connsiteY132" fmla="*/ 100156 h 445770"/>
              <a:gd name="connsiteX133" fmla="*/ 359538 w 445929"/>
              <a:gd name="connsiteY133" fmla="*/ 71581 h 445770"/>
              <a:gd name="connsiteX134" fmla="*/ 330105 w 445929"/>
              <a:gd name="connsiteY134" fmla="*/ 94537 h 445770"/>
              <a:gd name="connsiteX135" fmla="*/ 325534 w 445929"/>
              <a:gd name="connsiteY135" fmla="*/ 96061 h 445770"/>
              <a:gd name="connsiteX136" fmla="*/ 321438 w 445929"/>
              <a:gd name="connsiteY136" fmla="*/ 94822 h 445770"/>
              <a:gd name="connsiteX137" fmla="*/ 267717 w 445929"/>
              <a:gd name="connsiteY137" fmla="*/ 72534 h 445770"/>
              <a:gd name="connsiteX138" fmla="*/ 261811 w 445929"/>
              <a:gd name="connsiteY138" fmla="*/ 66152 h 445770"/>
              <a:gd name="connsiteX139" fmla="*/ 257144 w 445929"/>
              <a:gd name="connsiteY139" fmla="*/ 29195 h 445770"/>
              <a:gd name="connsiteX140" fmla="*/ 229902 w 445929"/>
              <a:gd name="connsiteY140" fmla="*/ 29195 h 445770"/>
              <a:gd name="connsiteX141" fmla="*/ 229902 w 445929"/>
              <a:gd name="connsiteY141" fmla="*/ 301801 h 445770"/>
              <a:gd name="connsiteX142" fmla="*/ 236094 w 445929"/>
              <a:gd name="connsiteY142" fmla="*/ 301801 h 445770"/>
              <a:gd name="connsiteX143" fmla="*/ 314866 w 445929"/>
              <a:gd name="connsiteY143" fmla="*/ 223029 h 445770"/>
              <a:gd name="connsiteX144" fmla="*/ 236094 w 445929"/>
              <a:gd name="connsiteY144" fmla="*/ 144257 h 445770"/>
              <a:gd name="connsiteX145" fmla="*/ 229902 w 445929"/>
              <a:gd name="connsiteY145" fmla="*/ 144257 h 44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445929" h="445770">
                <a:moveTo>
                  <a:pt x="165990" y="445723"/>
                </a:moveTo>
                <a:cubicBezTo>
                  <a:pt x="158808" y="445709"/>
                  <a:pt x="151664" y="444552"/>
                  <a:pt x="144844" y="442294"/>
                </a:cubicBezTo>
                <a:cubicBezTo>
                  <a:pt x="122375" y="435282"/>
                  <a:pt x="105649" y="416391"/>
                  <a:pt x="101410" y="393241"/>
                </a:cubicBezTo>
                <a:lnTo>
                  <a:pt x="100458" y="388097"/>
                </a:lnTo>
                <a:lnTo>
                  <a:pt x="95219" y="388097"/>
                </a:lnTo>
                <a:lnTo>
                  <a:pt x="92552" y="388097"/>
                </a:lnTo>
                <a:cubicBezTo>
                  <a:pt x="56529" y="387178"/>
                  <a:pt x="28067" y="357230"/>
                  <a:pt x="28992" y="321208"/>
                </a:cubicBezTo>
                <a:cubicBezTo>
                  <a:pt x="29277" y="310146"/>
                  <a:pt x="32364" y="299338"/>
                  <a:pt x="37974" y="289799"/>
                </a:cubicBezTo>
                <a:lnTo>
                  <a:pt x="41498" y="284275"/>
                </a:lnTo>
                <a:lnTo>
                  <a:pt x="35688" y="281227"/>
                </a:lnTo>
                <a:cubicBezTo>
                  <a:pt x="3598" y="265419"/>
                  <a:pt x="-9603" y="226590"/>
                  <a:pt x="6208" y="194502"/>
                </a:cubicBezTo>
                <a:cubicBezTo>
                  <a:pt x="12513" y="181694"/>
                  <a:pt x="22877" y="171331"/>
                  <a:pt x="35688" y="165022"/>
                </a:cubicBezTo>
                <a:lnTo>
                  <a:pt x="41498" y="162069"/>
                </a:lnTo>
                <a:lnTo>
                  <a:pt x="37974" y="156544"/>
                </a:lnTo>
                <a:cubicBezTo>
                  <a:pt x="19400" y="125667"/>
                  <a:pt x="29363" y="85577"/>
                  <a:pt x="60243" y="67000"/>
                </a:cubicBezTo>
                <a:cubicBezTo>
                  <a:pt x="70016" y="61122"/>
                  <a:pt x="81150" y="57907"/>
                  <a:pt x="92552" y="57675"/>
                </a:cubicBezTo>
                <a:lnTo>
                  <a:pt x="95219" y="57675"/>
                </a:lnTo>
                <a:lnTo>
                  <a:pt x="100458" y="57675"/>
                </a:lnTo>
                <a:lnTo>
                  <a:pt x="101410" y="52531"/>
                </a:lnTo>
                <a:cubicBezTo>
                  <a:pt x="105611" y="29361"/>
                  <a:pt x="122356" y="10452"/>
                  <a:pt x="144844" y="3478"/>
                </a:cubicBezTo>
                <a:cubicBezTo>
                  <a:pt x="151655" y="1145"/>
                  <a:pt x="158798" y="-46"/>
                  <a:pt x="165990" y="-47"/>
                </a:cubicBezTo>
                <a:cubicBezTo>
                  <a:pt x="181887" y="-69"/>
                  <a:pt x="197194" y="5998"/>
                  <a:pt x="208757" y="16908"/>
                </a:cubicBezTo>
                <a:lnTo>
                  <a:pt x="213043" y="20908"/>
                </a:lnTo>
                <a:lnTo>
                  <a:pt x="217139" y="16622"/>
                </a:lnTo>
                <a:cubicBezTo>
                  <a:pt x="218539" y="15125"/>
                  <a:pt x="220520" y="14294"/>
                  <a:pt x="222568" y="14336"/>
                </a:cubicBezTo>
                <a:lnTo>
                  <a:pt x="263717" y="14336"/>
                </a:lnTo>
                <a:cubicBezTo>
                  <a:pt x="267441" y="14353"/>
                  <a:pt x="270574" y="17122"/>
                  <a:pt x="271050" y="20813"/>
                </a:cubicBezTo>
                <a:lnTo>
                  <a:pt x="275813" y="58913"/>
                </a:lnTo>
                <a:lnTo>
                  <a:pt x="279814" y="59961"/>
                </a:lnTo>
                <a:cubicBezTo>
                  <a:pt x="294482" y="63799"/>
                  <a:pt x="308550" y="69633"/>
                  <a:pt x="321628" y="77296"/>
                </a:cubicBezTo>
                <a:lnTo>
                  <a:pt x="325152" y="79392"/>
                </a:lnTo>
                <a:lnTo>
                  <a:pt x="355632" y="55675"/>
                </a:lnTo>
                <a:cubicBezTo>
                  <a:pt x="356918" y="54693"/>
                  <a:pt x="358490" y="54157"/>
                  <a:pt x="360109" y="54151"/>
                </a:cubicBezTo>
                <a:cubicBezTo>
                  <a:pt x="362081" y="54126"/>
                  <a:pt x="363977" y="54918"/>
                  <a:pt x="365348" y="56341"/>
                </a:cubicBezTo>
                <a:lnTo>
                  <a:pt x="403448" y="94441"/>
                </a:lnTo>
                <a:cubicBezTo>
                  <a:pt x="405953" y="97034"/>
                  <a:pt x="406229" y="101050"/>
                  <a:pt x="404115" y="103966"/>
                </a:cubicBezTo>
                <a:lnTo>
                  <a:pt x="380398" y="134351"/>
                </a:lnTo>
                <a:lnTo>
                  <a:pt x="382493" y="137875"/>
                </a:lnTo>
                <a:cubicBezTo>
                  <a:pt x="390141" y="150997"/>
                  <a:pt x="395971" y="165095"/>
                  <a:pt x="399829" y="179785"/>
                </a:cubicBezTo>
                <a:lnTo>
                  <a:pt x="400876" y="183691"/>
                </a:lnTo>
                <a:lnTo>
                  <a:pt x="438976" y="188453"/>
                </a:lnTo>
                <a:cubicBezTo>
                  <a:pt x="442700" y="188935"/>
                  <a:pt x="445482" y="192124"/>
                  <a:pt x="445453" y="195883"/>
                </a:cubicBezTo>
                <a:lnTo>
                  <a:pt x="445453" y="249508"/>
                </a:lnTo>
                <a:cubicBezTo>
                  <a:pt x="445434" y="253231"/>
                  <a:pt x="442672" y="256365"/>
                  <a:pt x="438976" y="256843"/>
                </a:cubicBezTo>
                <a:lnTo>
                  <a:pt x="400876" y="261605"/>
                </a:lnTo>
                <a:lnTo>
                  <a:pt x="399829" y="265510"/>
                </a:lnTo>
                <a:cubicBezTo>
                  <a:pt x="396018" y="280214"/>
                  <a:pt x="390180" y="294319"/>
                  <a:pt x="382493" y="307420"/>
                </a:cubicBezTo>
                <a:lnTo>
                  <a:pt x="380398" y="310945"/>
                </a:lnTo>
                <a:lnTo>
                  <a:pt x="404115" y="341425"/>
                </a:lnTo>
                <a:cubicBezTo>
                  <a:pt x="406277" y="344330"/>
                  <a:pt x="405991" y="348374"/>
                  <a:pt x="403448" y="350950"/>
                </a:cubicBezTo>
                <a:lnTo>
                  <a:pt x="365348" y="389050"/>
                </a:lnTo>
                <a:cubicBezTo>
                  <a:pt x="363948" y="390410"/>
                  <a:pt x="362062" y="391162"/>
                  <a:pt x="360109" y="391145"/>
                </a:cubicBezTo>
                <a:lnTo>
                  <a:pt x="360109" y="391145"/>
                </a:lnTo>
                <a:cubicBezTo>
                  <a:pt x="358480" y="391184"/>
                  <a:pt x="356899" y="390644"/>
                  <a:pt x="355632" y="389621"/>
                </a:cubicBezTo>
                <a:lnTo>
                  <a:pt x="325152" y="365999"/>
                </a:lnTo>
                <a:lnTo>
                  <a:pt x="321628" y="368095"/>
                </a:lnTo>
                <a:cubicBezTo>
                  <a:pt x="308570" y="375802"/>
                  <a:pt x="294491" y="381638"/>
                  <a:pt x="279814" y="385430"/>
                </a:cubicBezTo>
                <a:lnTo>
                  <a:pt x="275813" y="386478"/>
                </a:lnTo>
                <a:lnTo>
                  <a:pt x="271050" y="424578"/>
                </a:lnTo>
                <a:cubicBezTo>
                  <a:pt x="270536" y="428249"/>
                  <a:pt x="267422" y="430997"/>
                  <a:pt x="263717" y="431055"/>
                </a:cubicBezTo>
                <a:lnTo>
                  <a:pt x="222568" y="431055"/>
                </a:lnTo>
                <a:cubicBezTo>
                  <a:pt x="220501" y="431061"/>
                  <a:pt x="218530" y="430196"/>
                  <a:pt x="217139" y="428674"/>
                </a:cubicBezTo>
                <a:lnTo>
                  <a:pt x="213043" y="424387"/>
                </a:lnTo>
                <a:lnTo>
                  <a:pt x="208757" y="428483"/>
                </a:lnTo>
                <a:cubicBezTo>
                  <a:pt x="197222" y="439472"/>
                  <a:pt x="181925" y="445640"/>
                  <a:pt x="165990" y="445723"/>
                </a:cubicBezTo>
                <a:close/>
                <a:moveTo>
                  <a:pt x="165132" y="315993"/>
                </a:moveTo>
                <a:cubicBezTo>
                  <a:pt x="169238" y="315993"/>
                  <a:pt x="172562" y="319319"/>
                  <a:pt x="172562" y="323422"/>
                </a:cubicBezTo>
                <a:cubicBezTo>
                  <a:pt x="172562" y="327526"/>
                  <a:pt x="169238" y="330852"/>
                  <a:pt x="165132" y="330852"/>
                </a:cubicBezTo>
                <a:cubicBezTo>
                  <a:pt x="137491" y="332058"/>
                  <a:pt x="116060" y="355445"/>
                  <a:pt x="117260" y="383090"/>
                </a:cubicBezTo>
                <a:cubicBezTo>
                  <a:pt x="118393" y="409044"/>
                  <a:pt x="139177" y="429827"/>
                  <a:pt x="165132" y="430960"/>
                </a:cubicBezTo>
                <a:cubicBezTo>
                  <a:pt x="192784" y="430907"/>
                  <a:pt x="215186" y="408506"/>
                  <a:pt x="215234" y="380858"/>
                </a:cubicBezTo>
                <a:lnTo>
                  <a:pt x="215234" y="230268"/>
                </a:lnTo>
                <a:lnTo>
                  <a:pt x="172371" y="230268"/>
                </a:lnTo>
                <a:cubicBezTo>
                  <a:pt x="144778" y="230320"/>
                  <a:pt x="122413" y="252678"/>
                  <a:pt x="122365" y="280274"/>
                </a:cubicBezTo>
                <a:cubicBezTo>
                  <a:pt x="122365" y="284378"/>
                  <a:pt x="119041" y="287704"/>
                  <a:pt x="114935" y="287704"/>
                </a:cubicBezTo>
                <a:cubicBezTo>
                  <a:pt x="110830" y="287704"/>
                  <a:pt x="107506" y="284378"/>
                  <a:pt x="107506" y="280274"/>
                </a:cubicBezTo>
                <a:cubicBezTo>
                  <a:pt x="107554" y="259417"/>
                  <a:pt x="117574" y="239841"/>
                  <a:pt x="134462" y="227601"/>
                </a:cubicBezTo>
                <a:lnTo>
                  <a:pt x="141415" y="223124"/>
                </a:lnTo>
                <a:lnTo>
                  <a:pt x="134652" y="218266"/>
                </a:lnTo>
                <a:cubicBezTo>
                  <a:pt x="117793" y="206046"/>
                  <a:pt x="107773" y="186512"/>
                  <a:pt x="107697" y="165688"/>
                </a:cubicBezTo>
                <a:cubicBezTo>
                  <a:pt x="107697" y="161585"/>
                  <a:pt x="111021" y="158259"/>
                  <a:pt x="115126" y="158259"/>
                </a:cubicBezTo>
                <a:cubicBezTo>
                  <a:pt x="119232" y="158259"/>
                  <a:pt x="122556" y="161585"/>
                  <a:pt x="122556" y="165688"/>
                </a:cubicBezTo>
                <a:cubicBezTo>
                  <a:pt x="122556" y="193306"/>
                  <a:pt x="144949" y="215695"/>
                  <a:pt x="172562" y="215695"/>
                </a:cubicBezTo>
                <a:lnTo>
                  <a:pt x="215425" y="215695"/>
                </a:lnTo>
                <a:lnTo>
                  <a:pt x="215425" y="64628"/>
                </a:lnTo>
                <a:cubicBezTo>
                  <a:pt x="214215" y="36984"/>
                  <a:pt x="190831" y="15552"/>
                  <a:pt x="163189" y="16758"/>
                </a:cubicBezTo>
                <a:cubicBezTo>
                  <a:pt x="137234" y="17891"/>
                  <a:pt x="116450" y="38673"/>
                  <a:pt x="115317" y="64628"/>
                </a:cubicBezTo>
                <a:cubicBezTo>
                  <a:pt x="115317" y="92298"/>
                  <a:pt x="137748" y="114730"/>
                  <a:pt x="165418" y="114730"/>
                </a:cubicBezTo>
                <a:cubicBezTo>
                  <a:pt x="169523" y="114730"/>
                  <a:pt x="172848" y="118056"/>
                  <a:pt x="172848" y="122159"/>
                </a:cubicBezTo>
                <a:cubicBezTo>
                  <a:pt x="172848" y="126263"/>
                  <a:pt x="169523" y="129589"/>
                  <a:pt x="165418" y="129589"/>
                </a:cubicBezTo>
                <a:cubicBezTo>
                  <a:pt x="134338" y="129566"/>
                  <a:pt x="107621" y="107525"/>
                  <a:pt x="101696" y="77011"/>
                </a:cubicBezTo>
                <a:lnTo>
                  <a:pt x="100839" y="72439"/>
                </a:lnTo>
                <a:lnTo>
                  <a:pt x="96076" y="72439"/>
                </a:lnTo>
                <a:lnTo>
                  <a:pt x="93409" y="72439"/>
                </a:lnTo>
                <a:cubicBezTo>
                  <a:pt x="65739" y="72635"/>
                  <a:pt x="43469" y="95224"/>
                  <a:pt x="43660" y="122894"/>
                </a:cubicBezTo>
                <a:cubicBezTo>
                  <a:pt x="43765" y="137377"/>
                  <a:pt x="50137" y="151108"/>
                  <a:pt x="61120" y="160545"/>
                </a:cubicBezTo>
                <a:cubicBezTo>
                  <a:pt x="63329" y="162446"/>
                  <a:pt x="64225" y="165463"/>
                  <a:pt x="63405" y="168260"/>
                </a:cubicBezTo>
                <a:cubicBezTo>
                  <a:pt x="62586" y="171074"/>
                  <a:pt x="60205" y="173155"/>
                  <a:pt x="57309" y="173594"/>
                </a:cubicBezTo>
                <a:cubicBezTo>
                  <a:pt x="29982" y="177931"/>
                  <a:pt x="11342" y="203600"/>
                  <a:pt x="15676" y="230929"/>
                </a:cubicBezTo>
                <a:cubicBezTo>
                  <a:pt x="19076" y="252354"/>
                  <a:pt x="35888" y="269158"/>
                  <a:pt x="57309" y="272559"/>
                </a:cubicBezTo>
                <a:cubicBezTo>
                  <a:pt x="60214" y="272913"/>
                  <a:pt x="62615" y="274980"/>
                  <a:pt x="63405" y="277798"/>
                </a:cubicBezTo>
                <a:cubicBezTo>
                  <a:pt x="64253" y="280595"/>
                  <a:pt x="63348" y="283626"/>
                  <a:pt x="61120" y="285513"/>
                </a:cubicBezTo>
                <a:cubicBezTo>
                  <a:pt x="40127" y="303622"/>
                  <a:pt x="37792" y="335319"/>
                  <a:pt x="55900" y="356309"/>
                </a:cubicBezTo>
                <a:cubicBezTo>
                  <a:pt x="65320" y="367231"/>
                  <a:pt x="78988" y="373571"/>
                  <a:pt x="93409" y="373714"/>
                </a:cubicBezTo>
                <a:lnTo>
                  <a:pt x="96076" y="373714"/>
                </a:lnTo>
                <a:lnTo>
                  <a:pt x="100839" y="373714"/>
                </a:lnTo>
                <a:lnTo>
                  <a:pt x="101696" y="369142"/>
                </a:lnTo>
                <a:cubicBezTo>
                  <a:pt x="107363" y="338506"/>
                  <a:pt x="133976" y="316204"/>
                  <a:pt x="165132" y="315993"/>
                </a:cubicBezTo>
                <a:close/>
                <a:moveTo>
                  <a:pt x="229902" y="129112"/>
                </a:moveTo>
                <a:lnTo>
                  <a:pt x="235808" y="129112"/>
                </a:lnTo>
                <a:cubicBezTo>
                  <a:pt x="300388" y="131017"/>
                  <a:pt x="329820" y="179023"/>
                  <a:pt x="329820" y="222743"/>
                </a:cubicBezTo>
                <a:cubicBezTo>
                  <a:pt x="329820" y="266463"/>
                  <a:pt x="300388" y="314469"/>
                  <a:pt x="235808" y="316374"/>
                </a:cubicBezTo>
                <a:lnTo>
                  <a:pt x="229902" y="316374"/>
                </a:lnTo>
                <a:lnTo>
                  <a:pt x="229902" y="416577"/>
                </a:lnTo>
                <a:lnTo>
                  <a:pt x="257144" y="416577"/>
                </a:lnTo>
                <a:lnTo>
                  <a:pt x="261811" y="379620"/>
                </a:lnTo>
                <a:cubicBezTo>
                  <a:pt x="262211" y="376483"/>
                  <a:pt x="264536" y="373933"/>
                  <a:pt x="267621" y="373238"/>
                </a:cubicBezTo>
                <a:cubicBezTo>
                  <a:pt x="286834" y="369368"/>
                  <a:pt x="305112" y="361798"/>
                  <a:pt x="321438" y="350950"/>
                </a:cubicBezTo>
                <a:cubicBezTo>
                  <a:pt x="322666" y="350169"/>
                  <a:pt x="324076" y="349740"/>
                  <a:pt x="325534" y="349711"/>
                </a:cubicBezTo>
                <a:cubicBezTo>
                  <a:pt x="327200" y="349725"/>
                  <a:pt x="328810" y="350294"/>
                  <a:pt x="330105" y="351331"/>
                </a:cubicBezTo>
                <a:lnTo>
                  <a:pt x="359538" y="374191"/>
                </a:lnTo>
                <a:lnTo>
                  <a:pt x="388113" y="345616"/>
                </a:lnTo>
                <a:lnTo>
                  <a:pt x="365157" y="316183"/>
                </a:lnTo>
                <a:cubicBezTo>
                  <a:pt x="363358" y="313575"/>
                  <a:pt x="363358" y="310124"/>
                  <a:pt x="365157" y="307516"/>
                </a:cubicBezTo>
                <a:cubicBezTo>
                  <a:pt x="375978" y="291176"/>
                  <a:pt x="383550" y="272905"/>
                  <a:pt x="387446" y="253699"/>
                </a:cubicBezTo>
                <a:cubicBezTo>
                  <a:pt x="388141" y="250614"/>
                  <a:pt x="390694" y="248292"/>
                  <a:pt x="393828" y="247889"/>
                </a:cubicBezTo>
                <a:lnTo>
                  <a:pt x="430785" y="243222"/>
                </a:lnTo>
                <a:lnTo>
                  <a:pt x="430785" y="202550"/>
                </a:lnTo>
                <a:lnTo>
                  <a:pt x="393828" y="197978"/>
                </a:lnTo>
                <a:cubicBezTo>
                  <a:pt x="390666" y="197562"/>
                  <a:pt x="388103" y="195195"/>
                  <a:pt x="387446" y="192073"/>
                </a:cubicBezTo>
                <a:cubicBezTo>
                  <a:pt x="383550" y="172867"/>
                  <a:pt x="375978" y="154596"/>
                  <a:pt x="365157" y="138256"/>
                </a:cubicBezTo>
                <a:cubicBezTo>
                  <a:pt x="363338" y="135687"/>
                  <a:pt x="363338" y="132253"/>
                  <a:pt x="365157" y="129684"/>
                </a:cubicBezTo>
                <a:lnTo>
                  <a:pt x="388113" y="100156"/>
                </a:lnTo>
                <a:lnTo>
                  <a:pt x="359538" y="71581"/>
                </a:lnTo>
                <a:lnTo>
                  <a:pt x="330105" y="94537"/>
                </a:lnTo>
                <a:cubicBezTo>
                  <a:pt x="328800" y="95545"/>
                  <a:pt x="327181" y="96083"/>
                  <a:pt x="325534" y="96061"/>
                </a:cubicBezTo>
                <a:cubicBezTo>
                  <a:pt x="324076" y="96076"/>
                  <a:pt x="322647" y="95643"/>
                  <a:pt x="321438" y="94822"/>
                </a:cubicBezTo>
                <a:cubicBezTo>
                  <a:pt x="305131" y="84013"/>
                  <a:pt x="286891" y="76446"/>
                  <a:pt x="267717" y="72534"/>
                </a:cubicBezTo>
                <a:cubicBezTo>
                  <a:pt x="264583" y="71900"/>
                  <a:pt x="262202" y="69330"/>
                  <a:pt x="261811" y="66152"/>
                </a:cubicBezTo>
                <a:lnTo>
                  <a:pt x="257144" y="29195"/>
                </a:lnTo>
                <a:lnTo>
                  <a:pt x="229902" y="29195"/>
                </a:lnTo>
                <a:close/>
                <a:moveTo>
                  <a:pt x="229902" y="301801"/>
                </a:moveTo>
                <a:lnTo>
                  <a:pt x="236094" y="301801"/>
                </a:lnTo>
                <a:cubicBezTo>
                  <a:pt x="279595" y="301801"/>
                  <a:pt x="314866" y="266533"/>
                  <a:pt x="314866" y="223029"/>
                </a:cubicBezTo>
                <a:cubicBezTo>
                  <a:pt x="314866" y="179524"/>
                  <a:pt x="279595" y="144257"/>
                  <a:pt x="236094" y="144257"/>
                </a:cubicBezTo>
                <a:lnTo>
                  <a:pt x="229902" y="144257"/>
                </a:lnTo>
                <a:close/>
              </a:path>
            </a:pathLst>
          </a:custGeom>
          <a:solidFill>
            <a:schemeClr val="accent2"/>
          </a:solidFill>
          <a:ln w="9525" cap="flat">
            <a:noFill/>
            <a:prstDash val="solid"/>
            <a:miter/>
          </a:ln>
        </p:spPr>
        <p:txBody>
          <a:bodyPr rtlCol="0" anchor="ctr"/>
          <a:lstStyle/>
          <a:p>
            <a:endParaRPr lang="en-US"/>
          </a:p>
        </p:txBody>
      </p:sp>
      <p:grpSp>
        <p:nvGrpSpPr>
          <p:cNvPr id="149" name="Group 148">
            <a:extLst>
              <a:ext uri="{FF2B5EF4-FFF2-40B4-BE49-F238E27FC236}">
                <a16:creationId xmlns:a16="http://schemas.microsoft.com/office/drawing/2014/main" id="{7AD68BEA-25EA-D67A-FEF6-C1B75EB38778}"/>
              </a:ext>
            </a:extLst>
          </p:cNvPr>
          <p:cNvGrpSpPr/>
          <p:nvPr/>
        </p:nvGrpSpPr>
        <p:grpSpPr>
          <a:xfrm>
            <a:off x="4690762" y="4409451"/>
            <a:ext cx="296266" cy="294347"/>
            <a:chOff x="2655723" y="2476795"/>
            <a:chExt cx="255200" cy="253546"/>
          </a:xfrm>
          <a:solidFill>
            <a:schemeClr val="accent2"/>
          </a:solidFill>
        </p:grpSpPr>
        <p:sp>
          <p:nvSpPr>
            <p:cNvPr id="150" name="Freeform: Shape 149">
              <a:extLst>
                <a:ext uri="{FF2B5EF4-FFF2-40B4-BE49-F238E27FC236}">
                  <a16:creationId xmlns:a16="http://schemas.microsoft.com/office/drawing/2014/main" id="{116F7B20-A20F-9ED2-51F4-39F462E906E5}"/>
                </a:ext>
              </a:extLst>
            </p:cNvPr>
            <p:cNvSpPr/>
            <p:nvPr/>
          </p:nvSpPr>
          <p:spPr>
            <a:xfrm>
              <a:off x="2655723" y="2558353"/>
              <a:ext cx="115742" cy="171987"/>
            </a:xfrm>
            <a:custGeom>
              <a:avLst/>
              <a:gdLst>
                <a:gd name="connsiteX0" fmla="*/ 110906 w 115742"/>
                <a:gd name="connsiteY0" fmla="*/ 171547 h 171987"/>
                <a:gd name="connsiteX1" fmla="*/ 53360 w 115742"/>
                <a:gd name="connsiteY1" fmla="*/ 171547 h 171987"/>
                <a:gd name="connsiteX2" fmla="*/ 48925 w 115742"/>
                <a:gd name="connsiteY2" fmla="*/ 167111 h 171987"/>
                <a:gd name="connsiteX3" fmla="*/ 48925 w 115742"/>
                <a:gd name="connsiteY3" fmla="*/ 152680 h 171987"/>
                <a:gd name="connsiteX4" fmla="*/ 960 w 115742"/>
                <a:gd name="connsiteY4" fmla="*/ 105011 h 171987"/>
                <a:gd name="connsiteX5" fmla="*/ -401 w 115742"/>
                <a:gd name="connsiteY5" fmla="*/ 101876 h 171987"/>
                <a:gd name="connsiteX6" fmla="*/ -401 w 115742"/>
                <a:gd name="connsiteY6" fmla="*/ 3995 h 171987"/>
                <a:gd name="connsiteX7" fmla="*/ 4035 w 115742"/>
                <a:gd name="connsiteY7" fmla="*/ -441 h 171987"/>
                <a:gd name="connsiteX8" fmla="*/ 41354 w 115742"/>
                <a:gd name="connsiteY8" fmla="*/ 36641 h 171987"/>
                <a:gd name="connsiteX9" fmla="*/ 41354 w 115742"/>
                <a:gd name="connsiteY9" fmla="*/ 77273 h 171987"/>
                <a:gd name="connsiteX10" fmla="*/ 46145 w 115742"/>
                <a:gd name="connsiteY10" fmla="*/ 70176 h 171987"/>
                <a:gd name="connsiteX11" fmla="*/ 77017 w 115742"/>
                <a:gd name="connsiteY11" fmla="*/ 70176 h 171987"/>
                <a:gd name="connsiteX12" fmla="*/ 104401 w 115742"/>
                <a:gd name="connsiteY12" fmla="*/ 97322 h 171987"/>
                <a:gd name="connsiteX13" fmla="*/ 115342 w 115742"/>
                <a:gd name="connsiteY13" fmla="*/ 123582 h 171987"/>
                <a:gd name="connsiteX14" fmla="*/ 115342 w 115742"/>
                <a:gd name="connsiteY14" fmla="*/ 167111 h 171987"/>
                <a:gd name="connsiteX15" fmla="*/ 110906 w 115742"/>
                <a:gd name="connsiteY15" fmla="*/ 171547 h 171987"/>
                <a:gd name="connsiteX16" fmla="*/ 57678 w 115742"/>
                <a:gd name="connsiteY16" fmla="*/ 162675 h 171987"/>
                <a:gd name="connsiteX17" fmla="*/ 106352 w 115742"/>
                <a:gd name="connsiteY17" fmla="*/ 162675 h 171987"/>
                <a:gd name="connsiteX18" fmla="*/ 106352 w 115742"/>
                <a:gd name="connsiteY18" fmla="*/ 123700 h 171987"/>
                <a:gd name="connsiteX19" fmla="*/ 98013 w 115742"/>
                <a:gd name="connsiteY19" fmla="*/ 103769 h 171987"/>
                <a:gd name="connsiteX20" fmla="*/ 70807 w 115742"/>
                <a:gd name="connsiteY20" fmla="*/ 76386 h 171987"/>
                <a:gd name="connsiteX21" fmla="*/ 52355 w 115742"/>
                <a:gd name="connsiteY21" fmla="*/ 76386 h 171987"/>
                <a:gd name="connsiteX22" fmla="*/ 48570 w 115742"/>
                <a:gd name="connsiteY22" fmla="*/ 85434 h 171987"/>
                <a:gd name="connsiteX23" fmla="*/ 52355 w 115742"/>
                <a:gd name="connsiteY23" fmla="*/ 94543 h 171987"/>
                <a:gd name="connsiteX24" fmla="*/ 72936 w 115742"/>
                <a:gd name="connsiteY24" fmla="*/ 114947 h 171987"/>
                <a:gd name="connsiteX25" fmla="*/ 73155 w 115742"/>
                <a:gd name="connsiteY25" fmla="*/ 121216 h 171987"/>
                <a:gd name="connsiteX26" fmla="*/ 66886 w 115742"/>
                <a:gd name="connsiteY26" fmla="*/ 121435 h 171987"/>
                <a:gd name="connsiteX27" fmla="*/ 66667 w 115742"/>
                <a:gd name="connsiteY27" fmla="*/ 121216 h 171987"/>
                <a:gd name="connsiteX28" fmla="*/ 33784 w 115742"/>
                <a:gd name="connsiteY28" fmla="*/ 88628 h 171987"/>
                <a:gd name="connsiteX29" fmla="*/ 32483 w 115742"/>
                <a:gd name="connsiteY29" fmla="*/ 85434 h 171987"/>
                <a:gd name="connsiteX30" fmla="*/ 32483 w 115742"/>
                <a:gd name="connsiteY30" fmla="*/ 36523 h 171987"/>
                <a:gd name="connsiteX31" fmla="*/ 8471 w 115742"/>
                <a:gd name="connsiteY31" fmla="*/ 8667 h 171987"/>
                <a:gd name="connsiteX32" fmla="*/ 8471 w 115742"/>
                <a:gd name="connsiteY32" fmla="*/ 100043 h 171987"/>
                <a:gd name="connsiteX33" fmla="*/ 56495 w 115742"/>
                <a:gd name="connsiteY33" fmla="*/ 147653 h 171987"/>
                <a:gd name="connsiteX34" fmla="*/ 57796 w 115742"/>
                <a:gd name="connsiteY34" fmla="*/ 150847 h 171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15742" h="171987">
                  <a:moveTo>
                    <a:pt x="110906" y="171547"/>
                  </a:moveTo>
                  <a:lnTo>
                    <a:pt x="53360" y="171547"/>
                  </a:lnTo>
                  <a:cubicBezTo>
                    <a:pt x="50912" y="171547"/>
                    <a:pt x="48925" y="169559"/>
                    <a:pt x="48925" y="167111"/>
                  </a:cubicBezTo>
                  <a:lnTo>
                    <a:pt x="48925" y="152680"/>
                  </a:lnTo>
                  <a:lnTo>
                    <a:pt x="960" y="105011"/>
                  </a:lnTo>
                  <a:cubicBezTo>
                    <a:pt x="114" y="104189"/>
                    <a:pt x="-377" y="103059"/>
                    <a:pt x="-401" y="101876"/>
                  </a:cubicBezTo>
                  <a:lnTo>
                    <a:pt x="-401" y="3995"/>
                  </a:lnTo>
                  <a:cubicBezTo>
                    <a:pt x="-371" y="1558"/>
                    <a:pt x="1598" y="-412"/>
                    <a:pt x="4035" y="-441"/>
                  </a:cubicBezTo>
                  <a:cubicBezTo>
                    <a:pt x="24569" y="-477"/>
                    <a:pt x="41254" y="16107"/>
                    <a:pt x="41354" y="36641"/>
                  </a:cubicBezTo>
                  <a:lnTo>
                    <a:pt x="41354" y="77273"/>
                  </a:lnTo>
                  <a:cubicBezTo>
                    <a:pt x="42490" y="74623"/>
                    <a:pt x="44116" y="72216"/>
                    <a:pt x="46145" y="70176"/>
                  </a:cubicBezTo>
                  <a:cubicBezTo>
                    <a:pt x="54821" y="62020"/>
                    <a:pt x="68341" y="62020"/>
                    <a:pt x="77017" y="70176"/>
                  </a:cubicBezTo>
                  <a:lnTo>
                    <a:pt x="104401" y="97322"/>
                  </a:lnTo>
                  <a:cubicBezTo>
                    <a:pt x="111415" y="104260"/>
                    <a:pt x="115360" y="113717"/>
                    <a:pt x="115342" y="123582"/>
                  </a:cubicBezTo>
                  <a:lnTo>
                    <a:pt x="115342" y="167111"/>
                  </a:lnTo>
                  <a:cubicBezTo>
                    <a:pt x="115342" y="169559"/>
                    <a:pt x="113355" y="171547"/>
                    <a:pt x="110906" y="171547"/>
                  </a:cubicBezTo>
                  <a:close/>
                  <a:moveTo>
                    <a:pt x="57678" y="162675"/>
                  </a:moveTo>
                  <a:lnTo>
                    <a:pt x="106352" y="162675"/>
                  </a:lnTo>
                  <a:lnTo>
                    <a:pt x="106352" y="123700"/>
                  </a:lnTo>
                  <a:cubicBezTo>
                    <a:pt x="106376" y="116201"/>
                    <a:pt x="103365" y="109015"/>
                    <a:pt x="98013" y="103769"/>
                  </a:cubicBezTo>
                  <a:lnTo>
                    <a:pt x="70807" y="76386"/>
                  </a:lnTo>
                  <a:cubicBezTo>
                    <a:pt x="65632" y="71489"/>
                    <a:pt x="57530" y="71489"/>
                    <a:pt x="52355" y="76386"/>
                  </a:cubicBezTo>
                  <a:cubicBezTo>
                    <a:pt x="49936" y="78775"/>
                    <a:pt x="48570" y="82034"/>
                    <a:pt x="48570" y="85434"/>
                  </a:cubicBezTo>
                  <a:cubicBezTo>
                    <a:pt x="48570" y="88853"/>
                    <a:pt x="49930" y="92129"/>
                    <a:pt x="52355" y="94543"/>
                  </a:cubicBezTo>
                  <a:lnTo>
                    <a:pt x="72936" y="114947"/>
                  </a:lnTo>
                  <a:cubicBezTo>
                    <a:pt x="74729" y="116615"/>
                    <a:pt x="74829" y="119424"/>
                    <a:pt x="73155" y="121216"/>
                  </a:cubicBezTo>
                  <a:cubicBezTo>
                    <a:pt x="71488" y="123008"/>
                    <a:pt x="68678" y="123109"/>
                    <a:pt x="66886" y="121435"/>
                  </a:cubicBezTo>
                  <a:cubicBezTo>
                    <a:pt x="66815" y="121364"/>
                    <a:pt x="66738" y="121293"/>
                    <a:pt x="66667" y="121216"/>
                  </a:cubicBezTo>
                  <a:lnTo>
                    <a:pt x="33784" y="88628"/>
                  </a:lnTo>
                  <a:cubicBezTo>
                    <a:pt x="32950" y="87776"/>
                    <a:pt x="32483" y="86629"/>
                    <a:pt x="32483" y="85434"/>
                  </a:cubicBezTo>
                  <a:lnTo>
                    <a:pt x="32483" y="36523"/>
                  </a:lnTo>
                  <a:cubicBezTo>
                    <a:pt x="32436" y="22589"/>
                    <a:pt x="22245" y="10766"/>
                    <a:pt x="8471" y="8667"/>
                  </a:cubicBezTo>
                  <a:lnTo>
                    <a:pt x="8471" y="100043"/>
                  </a:lnTo>
                  <a:lnTo>
                    <a:pt x="56495" y="147653"/>
                  </a:lnTo>
                  <a:cubicBezTo>
                    <a:pt x="57329" y="148505"/>
                    <a:pt x="57796" y="149652"/>
                    <a:pt x="57796" y="150847"/>
                  </a:cubicBezTo>
                  <a:close/>
                </a:path>
              </a:pathLst>
            </a:custGeom>
            <a:grpFill/>
            <a:ln w="5891" cap="flat">
              <a:noFill/>
              <a:prstDash val="solid"/>
              <a:miter/>
            </a:ln>
          </p:spPr>
          <p:txBody>
            <a:bodyPr rtlCol="0" anchor="ctr"/>
            <a:lstStyle/>
            <a:p>
              <a:endParaRPr lang="en-US"/>
            </a:p>
          </p:txBody>
        </p:sp>
        <p:sp>
          <p:nvSpPr>
            <p:cNvPr id="151" name="Freeform: Shape 150">
              <a:extLst>
                <a:ext uri="{FF2B5EF4-FFF2-40B4-BE49-F238E27FC236}">
                  <a16:creationId xmlns:a16="http://schemas.microsoft.com/office/drawing/2014/main" id="{4CAF4B7F-F9FE-3345-086C-C6FCC1020DFB}"/>
                </a:ext>
              </a:extLst>
            </p:cNvPr>
            <p:cNvSpPr/>
            <p:nvPr/>
          </p:nvSpPr>
          <p:spPr>
            <a:xfrm>
              <a:off x="2795595" y="2558294"/>
              <a:ext cx="115328" cy="172047"/>
            </a:xfrm>
            <a:custGeom>
              <a:avLst/>
              <a:gdLst>
                <a:gd name="connsiteX0" fmla="*/ 61404 w 115328"/>
                <a:gd name="connsiteY0" fmla="*/ 171606 h 172047"/>
                <a:gd name="connsiteX1" fmla="*/ 4035 w 115328"/>
                <a:gd name="connsiteY1" fmla="*/ 171606 h 172047"/>
                <a:gd name="connsiteX2" fmla="*/ -400 w 115328"/>
                <a:gd name="connsiteY2" fmla="*/ 167288 h 172047"/>
                <a:gd name="connsiteX3" fmla="*/ -400 w 115328"/>
                <a:gd name="connsiteY3" fmla="*/ 167170 h 172047"/>
                <a:gd name="connsiteX4" fmla="*/ -400 w 115328"/>
                <a:gd name="connsiteY4" fmla="*/ 123759 h 172047"/>
                <a:gd name="connsiteX5" fmla="*/ 10482 w 115328"/>
                <a:gd name="connsiteY5" fmla="*/ 97500 h 172047"/>
                <a:gd name="connsiteX6" fmla="*/ 37747 w 115328"/>
                <a:gd name="connsiteY6" fmla="*/ 70530 h 172047"/>
                <a:gd name="connsiteX7" fmla="*/ 68678 w 115328"/>
                <a:gd name="connsiteY7" fmla="*/ 70530 h 172047"/>
                <a:gd name="connsiteX8" fmla="*/ 73410 w 115328"/>
                <a:gd name="connsiteY8" fmla="*/ 77628 h 172047"/>
                <a:gd name="connsiteX9" fmla="*/ 73410 w 115328"/>
                <a:gd name="connsiteY9" fmla="*/ 36996 h 172047"/>
                <a:gd name="connsiteX10" fmla="*/ 110492 w 115328"/>
                <a:gd name="connsiteY10" fmla="*/ -441 h 172047"/>
                <a:gd name="connsiteX11" fmla="*/ 110492 w 115328"/>
                <a:gd name="connsiteY11" fmla="*/ -441 h 172047"/>
                <a:gd name="connsiteX12" fmla="*/ 114928 w 115328"/>
                <a:gd name="connsiteY12" fmla="*/ 3995 h 172047"/>
                <a:gd name="connsiteX13" fmla="*/ 114928 w 115328"/>
                <a:gd name="connsiteY13" fmla="*/ 101876 h 172047"/>
                <a:gd name="connsiteX14" fmla="*/ 113627 w 115328"/>
                <a:gd name="connsiteY14" fmla="*/ 105011 h 172047"/>
                <a:gd name="connsiteX15" fmla="*/ 65603 w 115328"/>
                <a:gd name="connsiteY15" fmla="*/ 152680 h 172047"/>
                <a:gd name="connsiteX16" fmla="*/ 65603 w 115328"/>
                <a:gd name="connsiteY16" fmla="*/ 167111 h 172047"/>
                <a:gd name="connsiteX17" fmla="*/ 61404 w 115328"/>
                <a:gd name="connsiteY17" fmla="*/ 171606 h 172047"/>
                <a:gd name="connsiteX18" fmla="*/ 8175 w 115328"/>
                <a:gd name="connsiteY18" fmla="*/ 162734 h 172047"/>
                <a:gd name="connsiteX19" fmla="*/ 57264 w 115328"/>
                <a:gd name="connsiteY19" fmla="*/ 162734 h 172047"/>
                <a:gd name="connsiteX20" fmla="*/ 57264 w 115328"/>
                <a:gd name="connsiteY20" fmla="*/ 150906 h 172047"/>
                <a:gd name="connsiteX21" fmla="*/ 58565 w 115328"/>
                <a:gd name="connsiteY21" fmla="*/ 147712 h 172047"/>
                <a:gd name="connsiteX22" fmla="*/ 106589 w 115328"/>
                <a:gd name="connsiteY22" fmla="*/ 100102 h 172047"/>
                <a:gd name="connsiteX23" fmla="*/ 106589 w 115328"/>
                <a:gd name="connsiteY23" fmla="*/ 8844 h 172047"/>
                <a:gd name="connsiteX24" fmla="*/ 82577 w 115328"/>
                <a:gd name="connsiteY24" fmla="*/ 36701 h 172047"/>
                <a:gd name="connsiteX25" fmla="*/ 82577 w 115328"/>
                <a:gd name="connsiteY25" fmla="*/ 85612 h 172047"/>
                <a:gd name="connsiteX26" fmla="*/ 81276 w 115328"/>
                <a:gd name="connsiteY26" fmla="*/ 88806 h 172047"/>
                <a:gd name="connsiteX27" fmla="*/ 48392 w 115328"/>
                <a:gd name="connsiteY27" fmla="*/ 121393 h 172047"/>
                <a:gd name="connsiteX28" fmla="*/ 42123 w 115328"/>
                <a:gd name="connsiteY28" fmla="*/ 121612 h 172047"/>
                <a:gd name="connsiteX29" fmla="*/ 41905 w 115328"/>
                <a:gd name="connsiteY29" fmla="*/ 115343 h 172047"/>
                <a:gd name="connsiteX30" fmla="*/ 42123 w 115328"/>
                <a:gd name="connsiteY30" fmla="*/ 115124 h 172047"/>
                <a:gd name="connsiteX31" fmla="*/ 62705 w 115328"/>
                <a:gd name="connsiteY31" fmla="*/ 94720 h 172047"/>
                <a:gd name="connsiteX32" fmla="*/ 66490 w 115328"/>
                <a:gd name="connsiteY32" fmla="*/ 85612 h 172047"/>
                <a:gd name="connsiteX33" fmla="*/ 62705 w 115328"/>
                <a:gd name="connsiteY33" fmla="*/ 76563 h 172047"/>
                <a:gd name="connsiteX34" fmla="*/ 44312 w 115328"/>
                <a:gd name="connsiteY34" fmla="*/ 76563 h 172047"/>
                <a:gd name="connsiteX35" fmla="*/ 16928 w 115328"/>
                <a:gd name="connsiteY35" fmla="*/ 103710 h 172047"/>
                <a:gd name="connsiteX36" fmla="*/ 8648 w 115328"/>
                <a:gd name="connsiteY36" fmla="*/ 123641 h 172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15328" h="172047">
                  <a:moveTo>
                    <a:pt x="61404" y="171606"/>
                  </a:moveTo>
                  <a:lnTo>
                    <a:pt x="4035" y="171606"/>
                  </a:lnTo>
                  <a:cubicBezTo>
                    <a:pt x="1616" y="171641"/>
                    <a:pt x="-365" y="169707"/>
                    <a:pt x="-400" y="167288"/>
                  </a:cubicBezTo>
                  <a:cubicBezTo>
                    <a:pt x="-400" y="167247"/>
                    <a:pt x="-400" y="167211"/>
                    <a:pt x="-400" y="167170"/>
                  </a:cubicBezTo>
                  <a:lnTo>
                    <a:pt x="-400" y="123759"/>
                  </a:lnTo>
                  <a:cubicBezTo>
                    <a:pt x="-436" y="113900"/>
                    <a:pt x="3485" y="104443"/>
                    <a:pt x="10482" y="97500"/>
                  </a:cubicBezTo>
                  <a:lnTo>
                    <a:pt x="37747" y="70530"/>
                  </a:lnTo>
                  <a:cubicBezTo>
                    <a:pt x="46441" y="62369"/>
                    <a:pt x="59984" y="62369"/>
                    <a:pt x="68678" y="70530"/>
                  </a:cubicBezTo>
                  <a:cubicBezTo>
                    <a:pt x="70713" y="72559"/>
                    <a:pt x="72322" y="74972"/>
                    <a:pt x="73410" y="77628"/>
                  </a:cubicBezTo>
                  <a:lnTo>
                    <a:pt x="73410" y="36996"/>
                  </a:lnTo>
                  <a:cubicBezTo>
                    <a:pt x="73309" y="16421"/>
                    <a:pt x="89917" y="-341"/>
                    <a:pt x="110492" y="-441"/>
                  </a:cubicBezTo>
                  <a:cubicBezTo>
                    <a:pt x="110492" y="-441"/>
                    <a:pt x="110492" y="-441"/>
                    <a:pt x="110492" y="-441"/>
                  </a:cubicBezTo>
                  <a:cubicBezTo>
                    <a:pt x="112929" y="-412"/>
                    <a:pt x="114899" y="1558"/>
                    <a:pt x="114928" y="3995"/>
                  </a:cubicBezTo>
                  <a:lnTo>
                    <a:pt x="114928" y="101876"/>
                  </a:lnTo>
                  <a:cubicBezTo>
                    <a:pt x="114928" y="103053"/>
                    <a:pt x="114461" y="104177"/>
                    <a:pt x="113627" y="105011"/>
                  </a:cubicBezTo>
                  <a:lnTo>
                    <a:pt x="65603" y="152680"/>
                  </a:lnTo>
                  <a:lnTo>
                    <a:pt x="65603" y="167111"/>
                  </a:lnTo>
                  <a:cubicBezTo>
                    <a:pt x="65668" y="169506"/>
                    <a:pt x="63799" y="171511"/>
                    <a:pt x="61404" y="171606"/>
                  </a:cubicBezTo>
                  <a:close/>
                  <a:moveTo>
                    <a:pt x="8175" y="162734"/>
                  </a:moveTo>
                  <a:lnTo>
                    <a:pt x="57264" y="162734"/>
                  </a:lnTo>
                  <a:lnTo>
                    <a:pt x="57264" y="150906"/>
                  </a:lnTo>
                  <a:cubicBezTo>
                    <a:pt x="57264" y="149711"/>
                    <a:pt x="57731" y="148564"/>
                    <a:pt x="58565" y="147712"/>
                  </a:cubicBezTo>
                  <a:lnTo>
                    <a:pt x="106589" y="100102"/>
                  </a:lnTo>
                  <a:lnTo>
                    <a:pt x="106589" y="8844"/>
                  </a:lnTo>
                  <a:cubicBezTo>
                    <a:pt x="92815" y="10944"/>
                    <a:pt x="82624" y="22767"/>
                    <a:pt x="82577" y="36701"/>
                  </a:cubicBezTo>
                  <a:lnTo>
                    <a:pt x="82577" y="85612"/>
                  </a:lnTo>
                  <a:cubicBezTo>
                    <a:pt x="82577" y="86807"/>
                    <a:pt x="82110" y="87954"/>
                    <a:pt x="81276" y="88806"/>
                  </a:cubicBezTo>
                  <a:lnTo>
                    <a:pt x="48392" y="121393"/>
                  </a:lnTo>
                  <a:cubicBezTo>
                    <a:pt x="46725" y="123186"/>
                    <a:pt x="43915" y="123286"/>
                    <a:pt x="42123" y="121612"/>
                  </a:cubicBezTo>
                  <a:cubicBezTo>
                    <a:pt x="40331" y="119944"/>
                    <a:pt x="40231" y="117135"/>
                    <a:pt x="41905" y="115343"/>
                  </a:cubicBezTo>
                  <a:cubicBezTo>
                    <a:pt x="41976" y="115272"/>
                    <a:pt x="42046" y="115195"/>
                    <a:pt x="42123" y="115124"/>
                  </a:cubicBezTo>
                  <a:lnTo>
                    <a:pt x="62705" y="94720"/>
                  </a:lnTo>
                  <a:cubicBezTo>
                    <a:pt x="65130" y="92307"/>
                    <a:pt x="66490" y="89030"/>
                    <a:pt x="66490" y="85612"/>
                  </a:cubicBezTo>
                  <a:cubicBezTo>
                    <a:pt x="66490" y="82211"/>
                    <a:pt x="65124" y="78952"/>
                    <a:pt x="62705" y="76563"/>
                  </a:cubicBezTo>
                  <a:cubicBezTo>
                    <a:pt x="57536" y="71701"/>
                    <a:pt x="49481" y="71701"/>
                    <a:pt x="44312" y="76563"/>
                  </a:cubicBezTo>
                  <a:lnTo>
                    <a:pt x="16928" y="103710"/>
                  </a:lnTo>
                  <a:cubicBezTo>
                    <a:pt x="11612" y="108979"/>
                    <a:pt x="8631" y="116159"/>
                    <a:pt x="8648" y="123641"/>
                  </a:cubicBezTo>
                  <a:close/>
                </a:path>
              </a:pathLst>
            </a:custGeom>
            <a:grpFill/>
            <a:ln w="5891" cap="flat">
              <a:noFill/>
              <a:prstDash val="solid"/>
              <a:miter/>
            </a:ln>
          </p:spPr>
          <p:txBody>
            <a:bodyPr rtlCol="0" anchor="ctr"/>
            <a:lstStyle/>
            <a:p>
              <a:endParaRPr lang="en-US"/>
            </a:p>
          </p:txBody>
        </p:sp>
        <p:sp>
          <p:nvSpPr>
            <p:cNvPr id="152" name="Freeform: Shape 151">
              <a:extLst>
                <a:ext uri="{FF2B5EF4-FFF2-40B4-BE49-F238E27FC236}">
                  <a16:creationId xmlns:a16="http://schemas.microsoft.com/office/drawing/2014/main" id="{4F499A53-A2E7-286A-B3B1-60272FDC514A}"/>
                </a:ext>
              </a:extLst>
            </p:cNvPr>
            <p:cNvSpPr/>
            <p:nvPr/>
          </p:nvSpPr>
          <p:spPr>
            <a:xfrm>
              <a:off x="2779035" y="2476795"/>
              <a:ext cx="99064" cy="98591"/>
            </a:xfrm>
            <a:custGeom>
              <a:avLst/>
              <a:gdLst>
                <a:gd name="connsiteX0" fmla="*/ 4035 w 99064"/>
                <a:gd name="connsiteY0" fmla="*/ 98150 h 98591"/>
                <a:gd name="connsiteX1" fmla="*/ -401 w 99064"/>
                <a:gd name="connsiteY1" fmla="*/ 93833 h 98591"/>
                <a:gd name="connsiteX2" fmla="*/ -401 w 99064"/>
                <a:gd name="connsiteY2" fmla="*/ 93715 h 98591"/>
                <a:gd name="connsiteX3" fmla="*/ 94228 w 99064"/>
                <a:gd name="connsiteY3" fmla="*/ -441 h 98591"/>
                <a:gd name="connsiteX4" fmla="*/ 98664 w 99064"/>
                <a:gd name="connsiteY4" fmla="*/ 3995 h 98591"/>
                <a:gd name="connsiteX5" fmla="*/ 70866 w 99064"/>
                <a:gd name="connsiteY5" fmla="*/ 70590 h 98591"/>
                <a:gd name="connsiteX6" fmla="*/ 4035 w 99064"/>
                <a:gd name="connsiteY6" fmla="*/ 98150 h 98591"/>
                <a:gd name="connsiteX7" fmla="*/ 89851 w 99064"/>
                <a:gd name="connsiteY7" fmla="*/ 8548 h 98591"/>
                <a:gd name="connsiteX8" fmla="*/ 8766 w 99064"/>
                <a:gd name="connsiteY8" fmla="*/ 89160 h 98591"/>
                <a:gd name="connsiteX9" fmla="*/ 65011 w 99064"/>
                <a:gd name="connsiteY9" fmla="*/ 64320 h 98591"/>
                <a:gd name="connsiteX10" fmla="*/ 89851 w 99064"/>
                <a:gd name="connsiteY10" fmla="*/ 8548 h 98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9064" h="98591">
                  <a:moveTo>
                    <a:pt x="4035" y="98150"/>
                  </a:moveTo>
                  <a:cubicBezTo>
                    <a:pt x="1616" y="98186"/>
                    <a:pt x="-365" y="96252"/>
                    <a:pt x="-401" y="93833"/>
                  </a:cubicBezTo>
                  <a:cubicBezTo>
                    <a:pt x="-401" y="93791"/>
                    <a:pt x="-401" y="93756"/>
                    <a:pt x="-401" y="93715"/>
                  </a:cubicBezTo>
                  <a:cubicBezTo>
                    <a:pt x="-141" y="41639"/>
                    <a:pt x="42153" y="-441"/>
                    <a:pt x="94228" y="-441"/>
                  </a:cubicBezTo>
                  <a:cubicBezTo>
                    <a:pt x="96665" y="-412"/>
                    <a:pt x="98634" y="1558"/>
                    <a:pt x="98664" y="3995"/>
                  </a:cubicBezTo>
                  <a:cubicBezTo>
                    <a:pt x="98729" y="29030"/>
                    <a:pt x="88710" y="53030"/>
                    <a:pt x="70866" y="70590"/>
                  </a:cubicBezTo>
                  <a:cubicBezTo>
                    <a:pt x="53112" y="88261"/>
                    <a:pt x="29082" y="98168"/>
                    <a:pt x="4035" y="98150"/>
                  </a:cubicBezTo>
                  <a:close/>
                  <a:moveTo>
                    <a:pt x="89851" y="8548"/>
                  </a:moveTo>
                  <a:cubicBezTo>
                    <a:pt x="46239" y="10855"/>
                    <a:pt x="11327" y="45566"/>
                    <a:pt x="8766" y="89160"/>
                  </a:cubicBezTo>
                  <a:cubicBezTo>
                    <a:pt x="29940" y="88120"/>
                    <a:pt x="49977" y="79266"/>
                    <a:pt x="65011" y="64320"/>
                  </a:cubicBezTo>
                  <a:cubicBezTo>
                    <a:pt x="79969" y="49481"/>
                    <a:pt x="88828" y="29592"/>
                    <a:pt x="89851" y="8548"/>
                  </a:cubicBezTo>
                  <a:close/>
                </a:path>
              </a:pathLst>
            </a:custGeom>
            <a:grpFill/>
            <a:ln w="5891" cap="flat">
              <a:noFill/>
              <a:prstDash val="solid"/>
              <a:miter/>
            </a:ln>
          </p:spPr>
          <p:txBody>
            <a:bodyPr rtlCol="0" anchor="ctr"/>
            <a:lstStyle/>
            <a:p>
              <a:endParaRPr lang="en-US"/>
            </a:p>
          </p:txBody>
        </p:sp>
        <p:sp>
          <p:nvSpPr>
            <p:cNvPr id="153" name="Freeform: Shape 152">
              <a:extLst>
                <a:ext uri="{FF2B5EF4-FFF2-40B4-BE49-F238E27FC236}">
                  <a16:creationId xmlns:a16="http://schemas.microsoft.com/office/drawing/2014/main" id="{071EFDF9-B2B6-D0C9-CD38-F2D069CFFB6A}"/>
                </a:ext>
              </a:extLst>
            </p:cNvPr>
            <p:cNvSpPr/>
            <p:nvPr/>
          </p:nvSpPr>
          <p:spPr>
            <a:xfrm>
              <a:off x="2688606" y="2476795"/>
              <a:ext cx="99064" cy="98591"/>
            </a:xfrm>
            <a:custGeom>
              <a:avLst/>
              <a:gdLst>
                <a:gd name="connsiteX0" fmla="*/ 94406 w 99064"/>
                <a:gd name="connsiteY0" fmla="*/ 98150 h 98591"/>
                <a:gd name="connsiteX1" fmla="*/ 27397 w 99064"/>
                <a:gd name="connsiteY1" fmla="*/ 70590 h 98591"/>
                <a:gd name="connsiteX2" fmla="*/ -400 w 99064"/>
                <a:gd name="connsiteY2" fmla="*/ 3995 h 98591"/>
                <a:gd name="connsiteX3" fmla="*/ 4035 w 99064"/>
                <a:gd name="connsiteY3" fmla="*/ -441 h 98591"/>
                <a:gd name="connsiteX4" fmla="*/ 98664 w 99064"/>
                <a:gd name="connsiteY4" fmla="*/ 93715 h 98591"/>
                <a:gd name="connsiteX5" fmla="*/ 94228 w 99064"/>
                <a:gd name="connsiteY5" fmla="*/ 98150 h 98591"/>
                <a:gd name="connsiteX6" fmla="*/ 8649 w 99064"/>
                <a:gd name="connsiteY6" fmla="*/ 8548 h 98591"/>
                <a:gd name="connsiteX7" fmla="*/ 33666 w 99064"/>
                <a:gd name="connsiteY7" fmla="*/ 64320 h 98591"/>
                <a:gd name="connsiteX8" fmla="*/ 89911 w 99064"/>
                <a:gd name="connsiteY8" fmla="*/ 89160 h 98591"/>
                <a:gd name="connsiteX9" fmla="*/ 8649 w 99064"/>
                <a:gd name="connsiteY9" fmla="*/ 8548 h 98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064" h="98591">
                  <a:moveTo>
                    <a:pt x="94406" y="98150"/>
                  </a:moveTo>
                  <a:cubicBezTo>
                    <a:pt x="69300" y="98215"/>
                    <a:pt x="45193" y="88303"/>
                    <a:pt x="27397" y="70590"/>
                  </a:cubicBezTo>
                  <a:cubicBezTo>
                    <a:pt x="9553" y="53030"/>
                    <a:pt x="-465" y="29030"/>
                    <a:pt x="-400" y="3995"/>
                  </a:cubicBezTo>
                  <a:cubicBezTo>
                    <a:pt x="-371" y="1558"/>
                    <a:pt x="1599" y="-412"/>
                    <a:pt x="4035" y="-441"/>
                  </a:cubicBezTo>
                  <a:cubicBezTo>
                    <a:pt x="56111" y="-441"/>
                    <a:pt x="98404" y="41639"/>
                    <a:pt x="98664" y="93715"/>
                  </a:cubicBezTo>
                  <a:cubicBezTo>
                    <a:pt x="98664" y="96163"/>
                    <a:pt x="96677" y="98150"/>
                    <a:pt x="94228" y="98150"/>
                  </a:cubicBezTo>
                  <a:close/>
                  <a:moveTo>
                    <a:pt x="8649" y="8548"/>
                  </a:moveTo>
                  <a:cubicBezTo>
                    <a:pt x="9695" y="29621"/>
                    <a:pt x="18626" y="49523"/>
                    <a:pt x="33666" y="64320"/>
                  </a:cubicBezTo>
                  <a:cubicBezTo>
                    <a:pt x="48682" y="79289"/>
                    <a:pt x="68732" y="88143"/>
                    <a:pt x="89911" y="89160"/>
                  </a:cubicBezTo>
                  <a:cubicBezTo>
                    <a:pt x="87314" y="45513"/>
                    <a:pt x="52320" y="10790"/>
                    <a:pt x="8649" y="8548"/>
                  </a:cubicBezTo>
                  <a:close/>
                </a:path>
              </a:pathLst>
            </a:custGeom>
            <a:grpFill/>
            <a:ln w="5891" cap="flat">
              <a:noFill/>
              <a:prstDash val="solid"/>
              <a:miter/>
            </a:ln>
          </p:spPr>
          <p:txBody>
            <a:bodyPr rtlCol="0" anchor="ctr"/>
            <a:lstStyle/>
            <a:p>
              <a:endParaRPr lang="en-US"/>
            </a:p>
          </p:txBody>
        </p:sp>
        <p:sp>
          <p:nvSpPr>
            <p:cNvPr id="154" name="Freeform: Shape 153">
              <a:extLst>
                <a:ext uri="{FF2B5EF4-FFF2-40B4-BE49-F238E27FC236}">
                  <a16:creationId xmlns:a16="http://schemas.microsoft.com/office/drawing/2014/main" id="{26022940-76DB-53C2-4A8B-916CAD0FA260}"/>
                </a:ext>
              </a:extLst>
            </p:cNvPr>
            <p:cNvSpPr/>
            <p:nvPr/>
          </p:nvSpPr>
          <p:spPr>
            <a:xfrm>
              <a:off x="2779035" y="2566515"/>
              <a:ext cx="8871" cy="66003"/>
            </a:xfrm>
            <a:custGeom>
              <a:avLst/>
              <a:gdLst>
                <a:gd name="connsiteX0" fmla="*/ 4035 w 8871"/>
                <a:gd name="connsiteY0" fmla="*/ 65562 h 66003"/>
                <a:gd name="connsiteX1" fmla="*/ -401 w 8871"/>
                <a:gd name="connsiteY1" fmla="*/ 61127 h 66003"/>
                <a:gd name="connsiteX2" fmla="*/ -401 w 8871"/>
                <a:gd name="connsiteY2" fmla="*/ 3995 h 66003"/>
                <a:gd name="connsiteX3" fmla="*/ 4035 w 8871"/>
                <a:gd name="connsiteY3" fmla="*/ -441 h 66003"/>
                <a:gd name="connsiteX4" fmla="*/ 8471 w 8871"/>
                <a:gd name="connsiteY4" fmla="*/ 3995 h 66003"/>
                <a:gd name="connsiteX5" fmla="*/ 8471 w 8871"/>
                <a:gd name="connsiteY5" fmla="*/ 61127 h 66003"/>
                <a:gd name="connsiteX6" fmla="*/ 4035 w 8871"/>
                <a:gd name="connsiteY6" fmla="*/ 65562 h 66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71" h="66003">
                  <a:moveTo>
                    <a:pt x="4035" y="65562"/>
                  </a:moveTo>
                  <a:cubicBezTo>
                    <a:pt x="1587" y="65562"/>
                    <a:pt x="-401" y="63575"/>
                    <a:pt x="-401" y="61127"/>
                  </a:cubicBezTo>
                  <a:lnTo>
                    <a:pt x="-401" y="3995"/>
                  </a:lnTo>
                  <a:cubicBezTo>
                    <a:pt x="-401" y="1546"/>
                    <a:pt x="1587" y="-441"/>
                    <a:pt x="4035" y="-441"/>
                  </a:cubicBezTo>
                  <a:cubicBezTo>
                    <a:pt x="6484" y="-441"/>
                    <a:pt x="8471" y="1546"/>
                    <a:pt x="8471" y="3995"/>
                  </a:cubicBezTo>
                  <a:lnTo>
                    <a:pt x="8471" y="61127"/>
                  </a:lnTo>
                  <a:cubicBezTo>
                    <a:pt x="8441" y="63563"/>
                    <a:pt x="6472" y="65533"/>
                    <a:pt x="4035" y="65562"/>
                  </a:cubicBezTo>
                  <a:close/>
                </a:path>
              </a:pathLst>
            </a:custGeom>
            <a:grpFill/>
            <a:ln w="5891" cap="flat">
              <a:noFill/>
              <a:prstDash val="solid"/>
              <a:miter/>
            </a:ln>
          </p:spPr>
          <p:txBody>
            <a:bodyPr rtlCol="0" anchor="ctr"/>
            <a:lstStyle/>
            <a:p>
              <a:endParaRPr lang="en-US"/>
            </a:p>
          </p:txBody>
        </p:sp>
      </p:grpSp>
      <p:grpSp>
        <p:nvGrpSpPr>
          <p:cNvPr id="155" name="Group 154">
            <a:extLst>
              <a:ext uri="{FF2B5EF4-FFF2-40B4-BE49-F238E27FC236}">
                <a16:creationId xmlns:a16="http://schemas.microsoft.com/office/drawing/2014/main" id="{9136DA01-CB60-003C-25D4-9EF9CF582323}"/>
              </a:ext>
            </a:extLst>
          </p:cNvPr>
          <p:cNvGrpSpPr/>
          <p:nvPr/>
        </p:nvGrpSpPr>
        <p:grpSpPr>
          <a:xfrm>
            <a:off x="8588453" y="4372498"/>
            <a:ext cx="357767" cy="331300"/>
            <a:chOff x="3507213" y="1120446"/>
            <a:chExt cx="451199" cy="417821"/>
          </a:xfrm>
          <a:solidFill>
            <a:schemeClr val="accent2"/>
          </a:solidFill>
        </p:grpSpPr>
        <p:sp>
          <p:nvSpPr>
            <p:cNvPr id="156" name="Freeform: Shape 155">
              <a:extLst>
                <a:ext uri="{FF2B5EF4-FFF2-40B4-BE49-F238E27FC236}">
                  <a16:creationId xmlns:a16="http://schemas.microsoft.com/office/drawing/2014/main" id="{D7F3098E-2253-2287-0C27-80F6AEDB447A}"/>
                </a:ext>
              </a:extLst>
            </p:cNvPr>
            <p:cNvSpPr/>
            <p:nvPr/>
          </p:nvSpPr>
          <p:spPr>
            <a:xfrm>
              <a:off x="3507213" y="1120446"/>
              <a:ext cx="451199" cy="417821"/>
            </a:xfrm>
            <a:custGeom>
              <a:avLst/>
              <a:gdLst>
                <a:gd name="connsiteX0" fmla="*/ 254087 w 451199"/>
                <a:gd name="connsiteY0" fmla="*/ 417380 h 417821"/>
                <a:gd name="connsiteX1" fmla="*/ 254087 w 451199"/>
                <a:gd name="connsiteY1" fmla="*/ 387376 h 417821"/>
                <a:gd name="connsiteX2" fmla="*/ 200080 w 451199"/>
                <a:gd name="connsiteY2" fmla="*/ 387376 h 417821"/>
                <a:gd name="connsiteX3" fmla="*/ 200080 w 451199"/>
                <a:gd name="connsiteY3" fmla="*/ 417380 h 417821"/>
                <a:gd name="connsiteX4" fmla="*/ 123880 w 451199"/>
                <a:gd name="connsiteY4" fmla="*/ 417380 h 417821"/>
                <a:gd name="connsiteX5" fmla="*/ 123880 w 451199"/>
                <a:gd name="connsiteY5" fmla="*/ 369755 h 417821"/>
                <a:gd name="connsiteX6" fmla="*/ 121118 w 451199"/>
                <a:gd name="connsiteY6" fmla="*/ 368136 h 417821"/>
                <a:gd name="connsiteX7" fmla="*/ 41775 w 451199"/>
                <a:gd name="connsiteY7" fmla="*/ 239549 h 417821"/>
                <a:gd name="connsiteX8" fmla="*/ 41775 w 451199"/>
                <a:gd name="connsiteY8" fmla="*/ 234310 h 417821"/>
                <a:gd name="connsiteX9" fmla="*/ 36536 w 451199"/>
                <a:gd name="connsiteY9" fmla="*/ 234310 h 417821"/>
                <a:gd name="connsiteX10" fmla="*/ -612 w 451199"/>
                <a:gd name="connsiteY10" fmla="*/ 197067 h 417821"/>
                <a:gd name="connsiteX11" fmla="*/ -612 w 451199"/>
                <a:gd name="connsiteY11" fmla="*/ 187542 h 417821"/>
                <a:gd name="connsiteX12" fmla="*/ 15486 w 451199"/>
                <a:gd name="connsiteY12" fmla="*/ 187542 h 417821"/>
                <a:gd name="connsiteX13" fmla="*/ 15486 w 451199"/>
                <a:gd name="connsiteY13" fmla="*/ 197067 h 417821"/>
                <a:gd name="connsiteX14" fmla="*/ 36631 w 451199"/>
                <a:gd name="connsiteY14" fmla="*/ 218212 h 417821"/>
                <a:gd name="connsiteX15" fmla="*/ 42537 w 451199"/>
                <a:gd name="connsiteY15" fmla="*/ 218212 h 417821"/>
                <a:gd name="connsiteX16" fmla="*/ 43108 w 451199"/>
                <a:gd name="connsiteY16" fmla="*/ 213355 h 417821"/>
                <a:gd name="connsiteX17" fmla="*/ 150550 w 451199"/>
                <a:gd name="connsiteY17" fmla="*/ 85434 h 417821"/>
                <a:gd name="connsiteX18" fmla="*/ 155884 w 451199"/>
                <a:gd name="connsiteY18" fmla="*/ 83815 h 417821"/>
                <a:gd name="connsiteX19" fmla="*/ 154170 w 451199"/>
                <a:gd name="connsiteY19" fmla="*/ 78576 h 417821"/>
                <a:gd name="connsiteX20" fmla="*/ 192327 w 451199"/>
                <a:gd name="connsiteY20" fmla="*/ 2623 h 417821"/>
                <a:gd name="connsiteX21" fmla="*/ 268279 w 451199"/>
                <a:gd name="connsiteY21" fmla="*/ 40781 h 417821"/>
                <a:gd name="connsiteX22" fmla="*/ 271327 w 451199"/>
                <a:gd name="connsiteY22" fmla="*/ 59621 h 417821"/>
                <a:gd name="connsiteX23" fmla="*/ 271327 w 451199"/>
                <a:gd name="connsiteY23" fmla="*/ 72480 h 417821"/>
                <a:gd name="connsiteX24" fmla="*/ 280852 w 451199"/>
                <a:gd name="connsiteY24" fmla="*/ 63526 h 417821"/>
                <a:gd name="connsiteX25" fmla="*/ 331906 w 451199"/>
                <a:gd name="connsiteY25" fmla="*/ 42952 h 417821"/>
                <a:gd name="connsiteX26" fmla="*/ 362767 w 451199"/>
                <a:gd name="connsiteY26" fmla="*/ 42952 h 417821"/>
                <a:gd name="connsiteX27" fmla="*/ 362767 w 451199"/>
                <a:gd name="connsiteY27" fmla="*/ 111533 h 417821"/>
                <a:gd name="connsiteX28" fmla="*/ 364767 w 451199"/>
                <a:gd name="connsiteY28" fmla="*/ 113152 h 417821"/>
                <a:gd name="connsiteX29" fmla="*/ 407535 w 451199"/>
                <a:gd name="connsiteY29" fmla="*/ 168683 h 417821"/>
                <a:gd name="connsiteX30" fmla="*/ 408963 w 451199"/>
                <a:gd name="connsiteY30" fmla="*/ 171921 h 417821"/>
                <a:gd name="connsiteX31" fmla="*/ 450588 w 451199"/>
                <a:gd name="connsiteY31" fmla="*/ 171921 h 417821"/>
                <a:gd name="connsiteX32" fmla="*/ 450588 w 451199"/>
                <a:gd name="connsiteY32" fmla="*/ 293460 h 417821"/>
                <a:gd name="connsiteX33" fmla="*/ 408963 w 451199"/>
                <a:gd name="connsiteY33" fmla="*/ 293460 h 417821"/>
                <a:gd name="connsiteX34" fmla="*/ 407535 w 451199"/>
                <a:gd name="connsiteY34" fmla="*/ 296699 h 417821"/>
                <a:gd name="connsiteX35" fmla="*/ 333526 w 451199"/>
                <a:gd name="connsiteY35" fmla="*/ 372136 h 417821"/>
                <a:gd name="connsiteX36" fmla="*/ 330382 w 451199"/>
                <a:gd name="connsiteY36" fmla="*/ 373660 h 417821"/>
                <a:gd name="connsiteX37" fmla="*/ 330382 w 451199"/>
                <a:gd name="connsiteY37" fmla="*/ 417285 h 417821"/>
                <a:gd name="connsiteX38" fmla="*/ 270184 w 451199"/>
                <a:gd name="connsiteY38" fmla="*/ 401283 h 417821"/>
                <a:gd name="connsiteX39" fmla="*/ 314380 w 451199"/>
                <a:gd name="connsiteY39" fmla="*/ 401283 h 417821"/>
                <a:gd name="connsiteX40" fmla="*/ 314380 w 451199"/>
                <a:gd name="connsiteY40" fmla="*/ 363183 h 417821"/>
                <a:gd name="connsiteX41" fmla="*/ 319429 w 451199"/>
                <a:gd name="connsiteY41" fmla="*/ 361087 h 417821"/>
                <a:gd name="connsiteX42" fmla="*/ 395629 w 451199"/>
                <a:gd name="connsiteY42" fmla="*/ 282792 h 417821"/>
                <a:gd name="connsiteX43" fmla="*/ 397629 w 451199"/>
                <a:gd name="connsiteY43" fmla="*/ 277649 h 417821"/>
                <a:gd name="connsiteX44" fmla="*/ 434110 w 451199"/>
                <a:gd name="connsiteY44" fmla="*/ 277649 h 417821"/>
                <a:gd name="connsiteX45" fmla="*/ 434110 w 451199"/>
                <a:gd name="connsiteY45" fmla="*/ 188304 h 417821"/>
                <a:gd name="connsiteX46" fmla="*/ 397629 w 451199"/>
                <a:gd name="connsiteY46" fmla="*/ 188304 h 417821"/>
                <a:gd name="connsiteX47" fmla="*/ 395629 w 451199"/>
                <a:gd name="connsiteY47" fmla="*/ 183160 h 417821"/>
                <a:gd name="connsiteX48" fmla="*/ 349432 w 451199"/>
                <a:gd name="connsiteY48" fmla="*/ 122201 h 417821"/>
                <a:gd name="connsiteX49" fmla="*/ 346289 w 451199"/>
                <a:gd name="connsiteY49" fmla="*/ 119819 h 417821"/>
                <a:gd name="connsiteX50" fmla="*/ 346289 w 451199"/>
                <a:gd name="connsiteY50" fmla="*/ 59621 h 417821"/>
                <a:gd name="connsiteX51" fmla="*/ 331525 w 451199"/>
                <a:gd name="connsiteY51" fmla="*/ 59621 h 417821"/>
                <a:gd name="connsiteX52" fmla="*/ 280471 w 451199"/>
                <a:gd name="connsiteY52" fmla="*/ 90673 h 417821"/>
                <a:gd name="connsiteX53" fmla="*/ 278090 w 451199"/>
                <a:gd name="connsiteY53" fmla="*/ 95245 h 417821"/>
                <a:gd name="connsiteX54" fmla="*/ 272947 w 451199"/>
                <a:gd name="connsiteY54" fmla="*/ 95245 h 417821"/>
                <a:gd name="connsiteX55" fmla="*/ 196270 w 451199"/>
                <a:gd name="connsiteY55" fmla="*/ 95245 h 417821"/>
                <a:gd name="connsiteX56" fmla="*/ 57881 w 451199"/>
                <a:gd name="connsiteY56" fmla="*/ 233843 h 417821"/>
                <a:gd name="connsiteX57" fmla="*/ 135500 w 451199"/>
                <a:gd name="connsiteY57" fmla="*/ 358135 h 417821"/>
                <a:gd name="connsiteX58" fmla="*/ 139977 w 451199"/>
                <a:gd name="connsiteY58" fmla="*/ 360326 h 417821"/>
                <a:gd name="connsiteX59" fmla="*/ 139977 w 451199"/>
                <a:gd name="connsiteY59" fmla="*/ 402140 h 417821"/>
                <a:gd name="connsiteX60" fmla="*/ 183983 w 451199"/>
                <a:gd name="connsiteY60" fmla="*/ 402140 h 417821"/>
                <a:gd name="connsiteX61" fmla="*/ 183983 w 451199"/>
                <a:gd name="connsiteY61" fmla="*/ 371851 h 417821"/>
                <a:gd name="connsiteX62" fmla="*/ 192270 w 451199"/>
                <a:gd name="connsiteY62" fmla="*/ 371851 h 417821"/>
                <a:gd name="connsiteX63" fmla="*/ 270184 w 451199"/>
                <a:gd name="connsiteY63" fmla="*/ 371851 h 417821"/>
                <a:gd name="connsiteX64" fmla="*/ 211224 w 451199"/>
                <a:gd name="connsiteY64" fmla="*/ 15806 h 417821"/>
                <a:gd name="connsiteX65" fmla="*/ 167219 w 451199"/>
                <a:gd name="connsiteY65" fmla="*/ 59907 h 417821"/>
                <a:gd name="connsiteX66" fmla="*/ 170267 w 451199"/>
                <a:gd name="connsiteY66" fmla="*/ 76195 h 417821"/>
                <a:gd name="connsiteX67" fmla="*/ 171886 w 451199"/>
                <a:gd name="connsiteY67" fmla="*/ 80100 h 417821"/>
                <a:gd name="connsiteX68" fmla="*/ 176077 w 451199"/>
                <a:gd name="connsiteY68" fmla="*/ 79528 h 417821"/>
                <a:gd name="connsiteX69" fmla="*/ 196270 w 451199"/>
                <a:gd name="connsiteY69" fmla="*/ 78290 h 417821"/>
                <a:gd name="connsiteX70" fmla="*/ 251420 w 451199"/>
                <a:gd name="connsiteY70" fmla="*/ 78290 h 417821"/>
                <a:gd name="connsiteX71" fmla="*/ 252658 w 451199"/>
                <a:gd name="connsiteY71" fmla="*/ 74576 h 417821"/>
                <a:gd name="connsiteX72" fmla="*/ 255230 w 451199"/>
                <a:gd name="connsiteY72" fmla="*/ 59907 h 417821"/>
                <a:gd name="connsiteX73" fmla="*/ 211224 w 451199"/>
                <a:gd name="connsiteY73" fmla="*/ 15806 h 417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451199" h="417821">
                  <a:moveTo>
                    <a:pt x="254087" y="417380"/>
                  </a:moveTo>
                  <a:lnTo>
                    <a:pt x="254087" y="387376"/>
                  </a:lnTo>
                  <a:lnTo>
                    <a:pt x="200080" y="387376"/>
                  </a:lnTo>
                  <a:lnTo>
                    <a:pt x="200080" y="417380"/>
                  </a:lnTo>
                  <a:lnTo>
                    <a:pt x="123880" y="417380"/>
                  </a:lnTo>
                  <a:lnTo>
                    <a:pt x="123880" y="369755"/>
                  </a:lnTo>
                  <a:lnTo>
                    <a:pt x="121118" y="368136"/>
                  </a:lnTo>
                  <a:cubicBezTo>
                    <a:pt x="74074" y="342028"/>
                    <a:pt x="44013" y="293308"/>
                    <a:pt x="41775" y="239549"/>
                  </a:cubicBezTo>
                  <a:lnTo>
                    <a:pt x="41775" y="234310"/>
                  </a:lnTo>
                  <a:lnTo>
                    <a:pt x="36536" y="234310"/>
                  </a:lnTo>
                  <a:cubicBezTo>
                    <a:pt x="16029" y="234205"/>
                    <a:pt x="-564" y="217574"/>
                    <a:pt x="-612" y="197067"/>
                  </a:cubicBezTo>
                  <a:lnTo>
                    <a:pt x="-612" y="187542"/>
                  </a:lnTo>
                  <a:lnTo>
                    <a:pt x="15486" y="187542"/>
                  </a:lnTo>
                  <a:lnTo>
                    <a:pt x="15486" y="197067"/>
                  </a:lnTo>
                  <a:cubicBezTo>
                    <a:pt x="15533" y="208725"/>
                    <a:pt x="24973" y="218165"/>
                    <a:pt x="36631" y="218212"/>
                  </a:cubicBezTo>
                  <a:lnTo>
                    <a:pt x="42537" y="218212"/>
                  </a:lnTo>
                  <a:lnTo>
                    <a:pt x="43108" y="213355"/>
                  </a:lnTo>
                  <a:cubicBezTo>
                    <a:pt x="51024" y="153461"/>
                    <a:pt x="92924" y="103570"/>
                    <a:pt x="150550" y="85434"/>
                  </a:cubicBezTo>
                  <a:lnTo>
                    <a:pt x="155884" y="83815"/>
                  </a:lnTo>
                  <a:lnTo>
                    <a:pt x="154170" y="78576"/>
                  </a:lnTo>
                  <a:cubicBezTo>
                    <a:pt x="143730" y="47067"/>
                    <a:pt x="160818" y="13063"/>
                    <a:pt x="192327" y="2623"/>
                  </a:cubicBezTo>
                  <a:cubicBezTo>
                    <a:pt x="223836" y="-7816"/>
                    <a:pt x="257840" y="9272"/>
                    <a:pt x="268279" y="40781"/>
                  </a:cubicBezTo>
                  <a:cubicBezTo>
                    <a:pt x="270289" y="46858"/>
                    <a:pt x="271318" y="53220"/>
                    <a:pt x="271327" y="59621"/>
                  </a:cubicBezTo>
                  <a:lnTo>
                    <a:pt x="271327" y="72480"/>
                  </a:lnTo>
                  <a:lnTo>
                    <a:pt x="280852" y="63526"/>
                  </a:lnTo>
                  <a:cubicBezTo>
                    <a:pt x="294540" y="50277"/>
                    <a:pt x="312856" y="42895"/>
                    <a:pt x="331906" y="42952"/>
                  </a:cubicBezTo>
                  <a:lnTo>
                    <a:pt x="362767" y="42952"/>
                  </a:lnTo>
                  <a:lnTo>
                    <a:pt x="362767" y="111533"/>
                  </a:lnTo>
                  <a:lnTo>
                    <a:pt x="364767" y="113152"/>
                  </a:lnTo>
                  <a:cubicBezTo>
                    <a:pt x="383017" y="128211"/>
                    <a:pt x="397629" y="147194"/>
                    <a:pt x="407535" y="168683"/>
                  </a:cubicBezTo>
                  <a:lnTo>
                    <a:pt x="408963" y="171921"/>
                  </a:lnTo>
                  <a:lnTo>
                    <a:pt x="450588" y="171921"/>
                  </a:lnTo>
                  <a:lnTo>
                    <a:pt x="450588" y="293460"/>
                  </a:lnTo>
                  <a:lnTo>
                    <a:pt x="408963" y="293460"/>
                  </a:lnTo>
                  <a:lnTo>
                    <a:pt x="407535" y="296699"/>
                  </a:lnTo>
                  <a:cubicBezTo>
                    <a:pt x="392418" y="329703"/>
                    <a:pt x="366234" y="356392"/>
                    <a:pt x="333526" y="372136"/>
                  </a:cubicBezTo>
                  <a:lnTo>
                    <a:pt x="330382" y="373660"/>
                  </a:lnTo>
                  <a:lnTo>
                    <a:pt x="330382" y="417285"/>
                  </a:lnTo>
                  <a:close/>
                  <a:moveTo>
                    <a:pt x="270184" y="401283"/>
                  </a:moveTo>
                  <a:lnTo>
                    <a:pt x="314380" y="401283"/>
                  </a:lnTo>
                  <a:lnTo>
                    <a:pt x="314380" y="363183"/>
                  </a:lnTo>
                  <a:lnTo>
                    <a:pt x="319429" y="361087"/>
                  </a:lnTo>
                  <a:cubicBezTo>
                    <a:pt x="354442" y="346466"/>
                    <a:pt x="381960" y="318187"/>
                    <a:pt x="395629" y="282792"/>
                  </a:cubicBezTo>
                  <a:lnTo>
                    <a:pt x="397629" y="277649"/>
                  </a:lnTo>
                  <a:lnTo>
                    <a:pt x="434110" y="277649"/>
                  </a:lnTo>
                  <a:lnTo>
                    <a:pt x="434110" y="188304"/>
                  </a:lnTo>
                  <a:lnTo>
                    <a:pt x="397629" y="188304"/>
                  </a:lnTo>
                  <a:lnTo>
                    <a:pt x="395629" y="183160"/>
                  </a:lnTo>
                  <a:cubicBezTo>
                    <a:pt x="386237" y="158919"/>
                    <a:pt x="370235" y="137802"/>
                    <a:pt x="349432" y="122201"/>
                  </a:cubicBezTo>
                  <a:lnTo>
                    <a:pt x="346289" y="119819"/>
                  </a:lnTo>
                  <a:lnTo>
                    <a:pt x="346289" y="59621"/>
                  </a:lnTo>
                  <a:lnTo>
                    <a:pt x="331525" y="59621"/>
                  </a:lnTo>
                  <a:cubicBezTo>
                    <a:pt x="310018" y="59545"/>
                    <a:pt x="290292" y="71537"/>
                    <a:pt x="280471" y="90673"/>
                  </a:cubicBezTo>
                  <a:lnTo>
                    <a:pt x="278090" y="95245"/>
                  </a:lnTo>
                  <a:lnTo>
                    <a:pt x="272947" y="95245"/>
                  </a:lnTo>
                  <a:lnTo>
                    <a:pt x="196270" y="95245"/>
                  </a:lnTo>
                  <a:cubicBezTo>
                    <a:pt x="119785" y="95302"/>
                    <a:pt x="57824" y="157357"/>
                    <a:pt x="57881" y="233843"/>
                  </a:cubicBezTo>
                  <a:cubicBezTo>
                    <a:pt x="57929" y="286688"/>
                    <a:pt x="88038" y="334903"/>
                    <a:pt x="135500" y="358135"/>
                  </a:cubicBezTo>
                  <a:lnTo>
                    <a:pt x="139977" y="360326"/>
                  </a:lnTo>
                  <a:lnTo>
                    <a:pt x="139977" y="402140"/>
                  </a:lnTo>
                  <a:lnTo>
                    <a:pt x="183983" y="402140"/>
                  </a:lnTo>
                  <a:lnTo>
                    <a:pt x="183983" y="371851"/>
                  </a:lnTo>
                  <a:lnTo>
                    <a:pt x="192270" y="371851"/>
                  </a:lnTo>
                  <a:lnTo>
                    <a:pt x="270184" y="371851"/>
                  </a:lnTo>
                  <a:close/>
                  <a:moveTo>
                    <a:pt x="211224" y="15806"/>
                  </a:moveTo>
                  <a:cubicBezTo>
                    <a:pt x="186907" y="15863"/>
                    <a:pt x="167219" y="35590"/>
                    <a:pt x="167219" y="59907"/>
                  </a:cubicBezTo>
                  <a:cubicBezTo>
                    <a:pt x="167238" y="65479"/>
                    <a:pt x="168266" y="70994"/>
                    <a:pt x="170267" y="76195"/>
                  </a:cubicBezTo>
                  <a:lnTo>
                    <a:pt x="171886" y="80100"/>
                  </a:lnTo>
                  <a:lnTo>
                    <a:pt x="176077" y="79528"/>
                  </a:lnTo>
                  <a:cubicBezTo>
                    <a:pt x="182773" y="78690"/>
                    <a:pt x="189517" y="78281"/>
                    <a:pt x="196270" y="78290"/>
                  </a:cubicBezTo>
                  <a:lnTo>
                    <a:pt x="251420" y="78290"/>
                  </a:lnTo>
                  <a:lnTo>
                    <a:pt x="252658" y="74576"/>
                  </a:lnTo>
                  <a:cubicBezTo>
                    <a:pt x="254363" y="69870"/>
                    <a:pt x="255240" y="64907"/>
                    <a:pt x="255230" y="59907"/>
                  </a:cubicBezTo>
                  <a:cubicBezTo>
                    <a:pt x="255230" y="35590"/>
                    <a:pt x="235542" y="15863"/>
                    <a:pt x="211224" y="15806"/>
                  </a:cubicBezTo>
                  <a:close/>
                </a:path>
              </a:pathLst>
            </a:custGeom>
            <a:grpFill/>
            <a:ln w="9525" cap="flat">
              <a:noFill/>
              <a:prstDash val="solid"/>
              <a:miter/>
            </a:ln>
          </p:spPr>
          <p:txBody>
            <a:bodyPr rtlCol="0" anchor="ctr"/>
            <a:lstStyle/>
            <a:p>
              <a:endParaRPr lang="en-US"/>
            </a:p>
          </p:txBody>
        </p:sp>
        <p:sp>
          <p:nvSpPr>
            <p:cNvPr id="157" name="Freeform: Shape 156">
              <a:extLst>
                <a:ext uri="{FF2B5EF4-FFF2-40B4-BE49-F238E27FC236}">
                  <a16:creationId xmlns:a16="http://schemas.microsoft.com/office/drawing/2014/main" id="{C139E372-077C-A7C1-785F-0525C19289F8}"/>
                </a:ext>
              </a:extLst>
            </p:cNvPr>
            <p:cNvSpPr/>
            <p:nvPr/>
          </p:nvSpPr>
          <p:spPr>
            <a:xfrm>
              <a:off x="3824681" y="1332337"/>
              <a:ext cx="16097" cy="16097"/>
            </a:xfrm>
            <a:custGeom>
              <a:avLst/>
              <a:gdLst>
                <a:gd name="connsiteX0" fmla="*/ 0 w 16097"/>
                <a:gd name="connsiteY0" fmla="*/ 0 h 16097"/>
                <a:gd name="connsiteX1" fmla="*/ 16097 w 16097"/>
                <a:gd name="connsiteY1" fmla="*/ 0 h 16097"/>
                <a:gd name="connsiteX2" fmla="*/ 16097 w 16097"/>
                <a:gd name="connsiteY2" fmla="*/ 16097 h 16097"/>
                <a:gd name="connsiteX3" fmla="*/ 0 w 16097"/>
                <a:gd name="connsiteY3" fmla="*/ 16097 h 16097"/>
              </a:gdLst>
              <a:ahLst/>
              <a:cxnLst>
                <a:cxn ang="0">
                  <a:pos x="connsiteX0" y="connsiteY0"/>
                </a:cxn>
                <a:cxn ang="0">
                  <a:pos x="connsiteX1" y="connsiteY1"/>
                </a:cxn>
                <a:cxn ang="0">
                  <a:pos x="connsiteX2" y="connsiteY2"/>
                </a:cxn>
                <a:cxn ang="0">
                  <a:pos x="connsiteX3" y="connsiteY3"/>
                </a:cxn>
              </a:cxnLst>
              <a:rect l="l" t="t" r="r" b="b"/>
              <a:pathLst>
                <a:path w="16097" h="16097">
                  <a:moveTo>
                    <a:pt x="0" y="0"/>
                  </a:moveTo>
                  <a:lnTo>
                    <a:pt x="16097" y="0"/>
                  </a:lnTo>
                  <a:lnTo>
                    <a:pt x="16097" y="16097"/>
                  </a:lnTo>
                  <a:lnTo>
                    <a:pt x="0" y="16097"/>
                  </a:lnTo>
                  <a:close/>
                </a:path>
              </a:pathLst>
            </a:custGeom>
            <a:grpFill/>
            <a:ln w="9525" cap="flat">
              <a:noFill/>
              <a:prstDash val="solid"/>
              <a:miter/>
            </a:ln>
          </p:spPr>
          <p:txBody>
            <a:bodyPr rtlCol="0" anchor="ctr"/>
            <a:lstStyle/>
            <a:p>
              <a:endParaRPr lang="en-US"/>
            </a:p>
          </p:txBody>
        </p:sp>
      </p:grpSp>
      <p:grpSp>
        <p:nvGrpSpPr>
          <p:cNvPr id="158" name="Group 157">
            <a:extLst>
              <a:ext uri="{FF2B5EF4-FFF2-40B4-BE49-F238E27FC236}">
                <a16:creationId xmlns:a16="http://schemas.microsoft.com/office/drawing/2014/main" id="{EC8094F9-A1C0-F8D6-B9E6-F0A43F738BAA}"/>
              </a:ext>
            </a:extLst>
          </p:cNvPr>
          <p:cNvGrpSpPr/>
          <p:nvPr/>
        </p:nvGrpSpPr>
        <p:grpSpPr>
          <a:xfrm>
            <a:off x="9889087" y="4374655"/>
            <a:ext cx="327407" cy="329143"/>
            <a:chOff x="5023838" y="1170494"/>
            <a:chExt cx="412908" cy="415099"/>
          </a:xfrm>
          <a:solidFill>
            <a:schemeClr val="accent2"/>
          </a:solidFill>
        </p:grpSpPr>
        <p:sp>
          <p:nvSpPr>
            <p:cNvPr id="159" name="Freeform: Shape 158">
              <a:extLst>
                <a:ext uri="{FF2B5EF4-FFF2-40B4-BE49-F238E27FC236}">
                  <a16:creationId xmlns:a16="http://schemas.microsoft.com/office/drawing/2014/main" id="{A5ADE230-6784-05EE-2D90-F9F9557DB0AC}"/>
                </a:ext>
              </a:extLst>
            </p:cNvPr>
            <p:cNvSpPr/>
            <p:nvPr/>
          </p:nvSpPr>
          <p:spPr>
            <a:xfrm>
              <a:off x="5159664" y="1332895"/>
              <a:ext cx="118110" cy="118586"/>
            </a:xfrm>
            <a:custGeom>
              <a:avLst/>
              <a:gdLst>
                <a:gd name="connsiteX0" fmla="*/ -760 w 118110"/>
                <a:gd name="connsiteY0" fmla="*/ 107657 h 118586"/>
                <a:gd name="connsiteX1" fmla="*/ 9527 w 118110"/>
                <a:gd name="connsiteY1" fmla="*/ 97369 h 118586"/>
                <a:gd name="connsiteX2" fmla="*/ 8003 w 118110"/>
                <a:gd name="connsiteY2" fmla="*/ 94607 h 118586"/>
                <a:gd name="connsiteX3" fmla="*/ 9908 w 118110"/>
                <a:gd name="connsiteY3" fmla="*/ 51364 h 118586"/>
                <a:gd name="connsiteX4" fmla="*/ 9908 w 118110"/>
                <a:gd name="connsiteY4" fmla="*/ 51364 h 118586"/>
                <a:gd name="connsiteX5" fmla="*/ 25624 w 118110"/>
                <a:gd name="connsiteY5" fmla="*/ 55269 h 118586"/>
                <a:gd name="connsiteX6" fmla="*/ 25624 w 118110"/>
                <a:gd name="connsiteY6" fmla="*/ 55936 h 118586"/>
                <a:gd name="connsiteX7" fmla="*/ 25624 w 118110"/>
                <a:gd name="connsiteY7" fmla="*/ 92226 h 118586"/>
                <a:gd name="connsiteX8" fmla="*/ 40102 w 118110"/>
                <a:gd name="connsiteY8" fmla="*/ 98894 h 118586"/>
                <a:gd name="connsiteX9" fmla="*/ 41626 w 118110"/>
                <a:gd name="connsiteY9" fmla="*/ 98894 h 118586"/>
                <a:gd name="connsiteX10" fmla="*/ 54771 w 118110"/>
                <a:gd name="connsiteY10" fmla="*/ 92131 h 118586"/>
                <a:gd name="connsiteX11" fmla="*/ 54771 w 118110"/>
                <a:gd name="connsiteY11" fmla="*/ 59841 h 118586"/>
                <a:gd name="connsiteX12" fmla="*/ 49151 w 118110"/>
                <a:gd name="connsiteY12" fmla="*/ 36410 h 118586"/>
                <a:gd name="connsiteX13" fmla="*/ 57914 w 118110"/>
                <a:gd name="connsiteY13" fmla="*/ 14502 h 118586"/>
                <a:gd name="connsiteX14" fmla="*/ 80107 w 118110"/>
                <a:gd name="connsiteY14" fmla="*/ 4977 h 118586"/>
                <a:gd name="connsiteX15" fmla="*/ 93918 w 118110"/>
                <a:gd name="connsiteY15" fmla="*/ 8406 h 118586"/>
                <a:gd name="connsiteX16" fmla="*/ 96681 w 118110"/>
                <a:gd name="connsiteY16" fmla="*/ 9739 h 118586"/>
                <a:gd name="connsiteX17" fmla="*/ 106967 w 118110"/>
                <a:gd name="connsiteY17" fmla="*/ -547 h 118586"/>
                <a:gd name="connsiteX18" fmla="*/ 117350 w 118110"/>
                <a:gd name="connsiteY18" fmla="*/ 9930 h 118586"/>
                <a:gd name="connsiteX19" fmla="*/ 106967 w 118110"/>
                <a:gd name="connsiteY19" fmla="*/ 20408 h 118586"/>
                <a:gd name="connsiteX20" fmla="*/ 108396 w 118110"/>
                <a:gd name="connsiteY20" fmla="*/ 23075 h 118586"/>
                <a:gd name="connsiteX21" fmla="*/ 109825 w 118110"/>
                <a:gd name="connsiteY21" fmla="*/ 50316 h 118586"/>
                <a:gd name="connsiteX22" fmla="*/ 109825 w 118110"/>
                <a:gd name="connsiteY22" fmla="*/ 50316 h 118586"/>
                <a:gd name="connsiteX23" fmla="*/ 94680 w 118110"/>
                <a:gd name="connsiteY23" fmla="*/ 47078 h 118586"/>
                <a:gd name="connsiteX24" fmla="*/ 94680 w 118110"/>
                <a:gd name="connsiteY24" fmla="*/ 46506 h 118586"/>
                <a:gd name="connsiteX25" fmla="*/ 90394 w 118110"/>
                <a:gd name="connsiteY25" fmla="*/ 24217 h 118586"/>
                <a:gd name="connsiteX26" fmla="*/ 80869 w 118110"/>
                <a:gd name="connsiteY26" fmla="*/ 20217 h 118586"/>
                <a:gd name="connsiteX27" fmla="*/ 70201 w 118110"/>
                <a:gd name="connsiteY27" fmla="*/ 24694 h 118586"/>
                <a:gd name="connsiteX28" fmla="*/ 65534 w 118110"/>
                <a:gd name="connsiteY28" fmla="*/ 39076 h 118586"/>
                <a:gd name="connsiteX29" fmla="*/ 67153 w 118110"/>
                <a:gd name="connsiteY29" fmla="*/ 47173 h 118586"/>
                <a:gd name="connsiteX30" fmla="*/ 70392 w 118110"/>
                <a:gd name="connsiteY30" fmla="*/ 57270 h 118586"/>
                <a:gd name="connsiteX31" fmla="*/ 74868 w 118110"/>
                <a:gd name="connsiteY31" fmla="*/ 75367 h 118586"/>
                <a:gd name="connsiteX32" fmla="*/ 66105 w 118110"/>
                <a:gd name="connsiteY32" fmla="*/ 102894 h 118586"/>
                <a:gd name="connsiteX33" fmla="*/ 41817 w 118110"/>
                <a:gd name="connsiteY33" fmla="*/ 113943 h 118586"/>
                <a:gd name="connsiteX34" fmla="*/ 40007 w 118110"/>
                <a:gd name="connsiteY34" fmla="*/ 113943 h 118586"/>
                <a:gd name="connsiteX35" fmla="*/ 22862 w 118110"/>
                <a:gd name="connsiteY35" fmla="*/ 109180 h 118586"/>
                <a:gd name="connsiteX36" fmla="*/ 20099 w 118110"/>
                <a:gd name="connsiteY36" fmla="*/ 107466 h 118586"/>
                <a:gd name="connsiteX37" fmla="*/ 9622 w 118110"/>
                <a:gd name="connsiteY37" fmla="*/ 118039 h 118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18110" h="118586">
                  <a:moveTo>
                    <a:pt x="-760" y="107657"/>
                  </a:moveTo>
                  <a:lnTo>
                    <a:pt x="9527" y="97369"/>
                  </a:lnTo>
                  <a:lnTo>
                    <a:pt x="8003" y="94607"/>
                  </a:lnTo>
                  <a:cubicBezTo>
                    <a:pt x="230" y="81034"/>
                    <a:pt x="973" y="64203"/>
                    <a:pt x="9908" y="51364"/>
                  </a:cubicBezTo>
                  <a:lnTo>
                    <a:pt x="9908" y="51364"/>
                  </a:lnTo>
                  <a:lnTo>
                    <a:pt x="25624" y="55269"/>
                  </a:lnTo>
                  <a:lnTo>
                    <a:pt x="25624" y="55936"/>
                  </a:lnTo>
                  <a:cubicBezTo>
                    <a:pt x="18861" y="68033"/>
                    <a:pt x="14194" y="80891"/>
                    <a:pt x="25624" y="92226"/>
                  </a:cubicBezTo>
                  <a:cubicBezTo>
                    <a:pt x="29310" y="96369"/>
                    <a:pt x="34558" y="98788"/>
                    <a:pt x="40102" y="98894"/>
                  </a:cubicBezTo>
                  <a:lnTo>
                    <a:pt x="41626" y="98894"/>
                  </a:lnTo>
                  <a:cubicBezTo>
                    <a:pt x="46684" y="98303"/>
                    <a:pt x="51351" y="95903"/>
                    <a:pt x="54771" y="92131"/>
                  </a:cubicBezTo>
                  <a:cubicBezTo>
                    <a:pt x="62010" y="84796"/>
                    <a:pt x="60391" y="74795"/>
                    <a:pt x="54771" y="59841"/>
                  </a:cubicBezTo>
                  <a:cubicBezTo>
                    <a:pt x="51656" y="52383"/>
                    <a:pt x="49751" y="44468"/>
                    <a:pt x="49151" y="36410"/>
                  </a:cubicBezTo>
                  <a:cubicBezTo>
                    <a:pt x="48570" y="28152"/>
                    <a:pt x="51789" y="20074"/>
                    <a:pt x="57914" y="14502"/>
                  </a:cubicBezTo>
                  <a:cubicBezTo>
                    <a:pt x="63743" y="8492"/>
                    <a:pt x="71735" y="5063"/>
                    <a:pt x="80107" y="4977"/>
                  </a:cubicBezTo>
                  <a:cubicBezTo>
                    <a:pt x="84927" y="4958"/>
                    <a:pt x="89670" y="6139"/>
                    <a:pt x="93918" y="8406"/>
                  </a:cubicBezTo>
                  <a:lnTo>
                    <a:pt x="96681" y="9739"/>
                  </a:lnTo>
                  <a:lnTo>
                    <a:pt x="106967" y="-547"/>
                  </a:lnTo>
                  <a:lnTo>
                    <a:pt x="117350" y="9930"/>
                  </a:lnTo>
                  <a:lnTo>
                    <a:pt x="106967" y="20408"/>
                  </a:lnTo>
                  <a:lnTo>
                    <a:pt x="108396" y="23075"/>
                  </a:lnTo>
                  <a:cubicBezTo>
                    <a:pt x="112635" y="31561"/>
                    <a:pt x="113150" y="41429"/>
                    <a:pt x="109825" y="50316"/>
                  </a:cubicBezTo>
                  <a:lnTo>
                    <a:pt x="109825" y="50316"/>
                  </a:lnTo>
                  <a:lnTo>
                    <a:pt x="94680" y="47078"/>
                  </a:lnTo>
                  <a:lnTo>
                    <a:pt x="94680" y="46506"/>
                  </a:lnTo>
                  <a:cubicBezTo>
                    <a:pt x="98071" y="38915"/>
                    <a:pt x="96357" y="30009"/>
                    <a:pt x="90394" y="24217"/>
                  </a:cubicBezTo>
                  <a:cubicBezTo>
                    <a:pt x="87889" y="21646"/>
                    <a:pt x="84451" y="20207"/>
                    <a:pt x="80869" y="20217"/>
                  </a:cubicBezTo>
                  <a:cubicBezTo>
                    <a:pt x="76859" y="20246"/>
                    <a:pt x="73030" y="21855"/>
                    <a:pt x="70201" y="24694"/>
                  </a:cubicBezTo>
                  <a:cubicBezTo>
                    <a:pt x="66277" y="28361"/>
                    <a:pt x="64515" y="33799"/>
                    <a:pt x="65534" y="39076"/>
                  </a:cubicBezTo>
                  <a:cubicBezTo>
                    <a:pt x="66201" y="42791"/>
                    <a:pt x="66677" y="45363"/>
                    <a:pt x="67153" y="47173"/>
                  </a:cubicBezTo>
                  <a:lnTo>
                    <a:pt x="70392" y="57270"/>
                  </a:lnTo>
                  <a:cubicBezTo>
                    <a:pt x="72516" y="63127"/>
                    <a:pt x="74021" y="69194"/>
                    <a:pt x="74868" y="75367"/>
                  </a:cubicBezTo>
                  <a:cubicBezTo>
                    <a:pt x="76773" y="85435"/>
                    <a:pt x="73478" y="95779"/>
                    <a:pt x="66105" y="102894"/>
                  </a:cubicBezTo>
                  <a:cubicBezTo>
                    <a:pt x="59800" y="109666"/>
                    <a:pt x="51056" y="113638"/>
                    <a:pt x="41817" y="113943"/>
                  </a:cubicBezTo>
                  <a:lnTo>
                    <a:pt x="40007" y="113943"/>
                  </a:lnTo>
                  <a:cubicBezTo>
                    <a:pt x="33968" y="113953"/>
                    <a:pt x="28034" y="112305"/>
                    <a:pt x="22862" y="109180"/>
                  </a:cubicBezTo>
                  <a:lnTo>
                    <a:pt x="20099" y="107466"/>
                  </a:lnTo>
                  <a:lnTo>
                    <a:pt x="9622" y="118039"/>
                  </a:lnTo>
                  <a:close/>
                </a:path>
              </a:pathLst>
            </a:custGeom>
            <a:grpFill/>
            <a:ln w="9525" cap="flat">
              <a:noFill/>
              <a:prstDash val="solid"/>
              <a:miter/>
            </a:ln>
          </p:spPr>
          <p:txBody>
            <a:bodyPr rtlCol="0" anchor="ctr"/>
            <a:lstStyle/>
            <a:p>
              <a:endParaRPr lang="en-US"/>
            </a:p>
          </p:txBody>
        </p:sp>
        <p:sp>
          <p:nvSpPr>
            <p:cNvPr id="160" name="Freeform: Shape 159">
              <a:extLst>
                <a:ext uri="{FF2B5EF4-FFF2-40B4-BE49-F238E27FC236}">
                  <a16:creationId xmlns:a16="http://schemas.microsoft.com/office/drawing/2014/main" id="{A324C1F6-4462-12FE-6697-DE95E5355113}"/>
                </a:ext>
              </a:extLst>
            </p:cNvPr>
            <p:cNvSpPr/>
            <p:nvPr/>
          </p:nvSpPr>
          <p:spPr>
            <a:xfrm>
              <a:off x="5023838" y="1170494"/>
              <a:ext cx="412908" cy="415099"/>
            </a:xfrm>
            <a:custGeom>
              <a:avLst/>
              <a:gdLst>
                <a:gd name="connsiteX0" fmla="*/ -760 w 412908"/>
                <a:gd name="connsiteY0" fmla="*/ 228338 h 415099"/>
                <a:gd name="connsiteX1" fmla="*/ 198598 w 412908"/>
                <a:gd name="connsiteY1" fmla="*/ 27742 h 415099"/>
                <a:gd name="connsiteX2" fmla="*/ 354046 w 412908"/>
                <a:gd name="connsiteY2" fmla="*/ 45934 h 415099"/>
                <a:gd name="connsiteX3" fmla="*/ 400433 w 412908"/>
                <a:gd name="connsiteY3" fmla="*/ -547 h 415099"/>
                <a:gd name="connsiteX4" fmla="*/ 412148 w 412908"/>
                <a:gd name="connsiteY4" fmla="*/ 11264 h 415099"/>
                <a:gd name="connsiteX5" fmla="*/ 365857 w 412908"/>
                <a:gd name="connsiteY5" fmla="*/ 57746 h 415099"/>
                <a:gd name="connsiteX6" fmla="*/ 383764 w 412908"/>
                <a:gd name="connsiteY6" fmla="*/ 214527 h 415099"/>
                <a:gd name="connsiteX7" fmla="*/ 184406 w 412908"/>
                <a:gd name="connsiteY7" fmla="*/ 414552 h 415099"/>
                <a:gd name="connsiteX8" fmla="*/ 22766 w 412908"/>
                <a:gd name="connsiteY8" fmla="*/ 228338 h 415099"/>
                <a:gd name="connsiteX9" fmla="*/ 184691 w 412908"/>
                <a:gd name="connsiteY9" fmla="*/ 391311 h 415099"/>
                <a:gd name="connsiteX10" fmla="*/ 366618 w 412908"/>
                <a:gd name="connsiteY10" fmla="*/ 208336 h 415099"/>
                <a:gd name="connsiteX11" fmla="*/ 351093 w 412908"/>
                <a:gd name="connsiteY11" fmla="*/ 72795 h 415099"/>
                <a:gd name="connsiteX12" fmla="*/ 318136 w 412908"/>
                <a:gd name="connsiteY12" fmla="*/ 105847 h 415099"/>
                <a:gd name="connsiteX13" fmla="*/ 319279 w 412908"/>
                <a:gd name="connsiteY13" fmla="*/ 108418 h 415099"/>
                <a:gd name="connsiteX14" fmla="*/ 312993 w 412908"/>
                <a:gd name="connsiteY14" fmla="*/ 143661 h 415099"/>
                <a:gd name="connsiteX15" fmla="*/ 291085 w 412908"/>
                <a:gd name="connsiteY15" fmla="*/ 153186 h 415099"/>
                <a:gd name="connsiteX16" fmla="*/ 269082 w 412908"/>
                <a:gd name="connsiteY16" fmla="*/ 143661 h 415099"/>
                <a:gd name="connsiteX17" fmla="*/ 269082 w 412908"/>
                <a:gd name="connsiteY17" fmla="*/ 99370 h 415099"/>
                <a:gd name="connsiteX18" fmla="*/ 290990 w 412908"/>
                <a:gd name="connsiteY18" fmla="*/ 89845 h 415099"/>
                <a:gd name="connsiteX19" fmla="*/ 303563 w 412908"/>
                <a:gd name="connsiteY19" fmla="*/ 92607 h 415099"/>
                <a:gd name="connsiteX20" fmla="*/ 306135 w 412908"/>
                <a:gd name="connsiteY20" fmla="*/ 93750 h 415099"/>
                <a:gd name="connsiteX21" fmla="*/ 339092 w 412908"/>
                <a:gd name="connsiteY21" fmla="*/ 60793 h 415099"/>
                <a:gd name="connsiteX22" fmla="*/ 204979 w 412908"/>
                <a:gd name="connsiteY22" fmla="*/ 45363 h 415099"/>
                <a:gd name="connsiteX23" fmla="*/ 290704 w 412908"/>
                <a:gd name="connsiteY23" fmla="*/ 106990 h 415099"/>
                <a:gd name="connsiteX24" fmla="*/ 280513 w 412908"/>
                <a:gd name="connsiteY24" fmla="*/ 111276 h 415099"/>
                <a:gd name="connsiteX25" fmla="*/ 280513 w 412908"/>
                <a:gd name="connsiteY25" fmla="*/ 131755 h 415099"/>
                <a:gd name="connsiteX26" fmla="*/ 290704 w 412908"/>
                <a:gd name="connsiteY26" fmla="*/ 135946 h 415099"/>
                <a:gd name="connsiteX27" fmla="*/ 300896 w 412908"/>
                <a:gd name="connsiteY27" fmla="*/ 131755 h 415099"/>
                <a:gd name="connsiteX28" fmla="*/ 300896 w 412908"/>
                <a:gd name="connsiteY28" fmla="*/ 111276 h 415099"/>
                <a:gd name="connsiteX29" fmla="*/ 290704 w 412908"/>
                <a:gd name="connsiteY29" fmla="*/ 106990 h 415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12908" h="415099">
                  <a:moveTo>
                    <a:pt x="-760" y="228338"/>
                  </a:moveTo>
                  <a:lnTo>
                    <a:pt x="198598" y="27742"/>
                  </a:lnTo>
                  <a:lnTo>
                    <a:pt x="354046" y="45934"/>
                  </a:lnTo>
                  <a:lnTo>
                    <a:pt x="400433" y="-547"/>
                  </a:lnTo>
                  <a:lnTo>
                    <a:pt x="412148" y="11264"/>
                  </a:lnTo>
                  <a:lnTo>
                    <a:pt x="365857" y="57746"/>
                  </a:lnTo>
                  <a:lnTo>
                    <a:pt x="383764" y="214527"/>
                  </a:lnTo>
                  <a:lnTo>
                    <a:pt x="184406" y="414552"/>
                  </a:lnTo>
                  <a:close/>
                  <a:moveTo>
                    <a:pt x="22766" y="228338"/>
                  </a:moveTo>
                  <a:lnTo>
                    <a:pt x="184691" y="391311"/>
                  </a:lnTo>
                  <a:lnTo>
                    <a:pt x="366618" y="208336"/>
                  </a:lnTo>
                  <a:lnTo>
                    <a:pt x="351093" y="72795"/>
                  </a:lnTo>
                  <a:lnTo>
                    <a:pt x="318136" y="105847"/>
                  </a:lnTo>
                  <a:lnTo>
                    <a:pt x="319279" y="108418"/>
                  </a:lnTo>
                  <a:cubicBezTo>
                    <a:pt x="324670" y="120334"/>
                    <a:pt x="322175" y="134346"/>
                    <a:pt x="312993" y="143661"/>
                  </a:cubicBezTo>
                  <a:cubicBezTo>
                    <a:pt x="307288" y="149671"/>
                    <a:pt x="299382" y="153110"/>
                    <a:pt x="291085" y="153186"/>
                  </a:cubicBezTo>
                  <a:cubicBezTo>
                    <a:pt x="282770" y="153090"/>
                    <a:pt x="274836" y="149662"/>
                    <a:pt x="269082" y="143661"/>
                  </a:cubicBezTo>
                  <a:cubicBezTo>
                    <a:pt x="256919" y="131402"/>
                    <a:pt x="256919" y="111628"/>
                    <a:pt x="269082" y="99370"/>
                  </a:cubicBezTo>
                  <a:cubicBezTo>
                    <a:pt x="274798" y="93359"/>
                    <a:pt x="282703" y="89930"/>
                    <a:pt x="290990" y="89845"/>
                  </a:cubicBezTo>
                  <a:cubicBezTo>
                    <a:pt x="295334" y="89845"/>
                    <a:pt x="299620" y="90788"/>
                    <a:pt x="303563" y="92607"/>
                  </a:cubicBezTo>
                  <a:lnTo>
                    <a:pt x="306135" y="93750"/>
                  </a:lnTo>
                  <a:lnTo>
                    <a:pt x="339092" y="60793"/>
                  </a:lnTo>
                  <a:lnTo>
                    <a:pt x="204979" y="45363"/>
                  </a:lnTo>
                  <a:close/>
                  <a:moveTo>
                    <a:pt x="290704" y="106990"/>
                  </a:moveTo>
                  <a:cubicBezTo>
                    <a:pt x="286866" y="106961"/>
                    <a:pt x="283180" y="108513"/>
                    <a:pt x="280513" y="111276"/>
                  </a:cubicBezTo>
                  <a:cubicBezTo>
                    <a:pt x="274912" y="116953"/>
                    <a:pt x="274912" y="126078"/>
                    <a:pt x="280513" y="131755"/>
                  </a:cubicBezTo>
                  <a:cubicBezTo>
                    <a:pt x="283189" y="134498"/>
                    <a:pt x="286876" y="136012"/>
                    <a:pt x="290704" y="135946"/>
                  </a:cubicBezTo>
                  <a:cubicBezTo>
                    <a:pt x="294524" y="135965"/>
                    <a:pt x="298191" y="134460"/>
                    <a:pt x="300896" y="131755"/>
                  </a:cubicBezTo>
                  <a:cubicBezTo>
                    <a:pt x="306497" y="126078"/>
                    <a:pt x="306497" y="116953"/>
                    <a:pt x="300896" y="111276"/>
                  </a:cubicBezTo>
                  <a:cubicBezTo>
                    <a:pt x="298220" y="108533"/>
                    <a:pt x="294543" y="106980"/>
                    <a:pt x="290704" y="106990"/>
                  </a:cubicBezTo>
                  <a:close/>
                </a:path>
              </a:pathLst>
            </a:custGeom>
            <a:grpFill/>
            <a:ln w="9525" cap="flat">
              <a:noFill/>
              <a:prstDash val="solid"/>
              <a:miter/>
            </a:ln>
          </p:spPr>
          <p:txBody>
            <a:bodyPr rtlCol="0" anchor="ctr"/>
            <a:lstStyle/>
            <a:p>
              <a:endParaRPr lang="en-US"/>
            </a:p>
          </p:txBody>
        </p:sp>
      </p:grpSp>
      <p:pic>
        <p:nvPicPr>
          <p:cNvPr id="161" name="Graphic 160">
            <a:extLst>
              <a:ext uri="{FF2B5EF4-FFF2-40B4-BE49-F238E27FC236}">
                <a16:creationId xmlns:a16="http://schemas.microsoft.com/office/drawing/2014/main" id="{FBCA7F97-179B-5D5C-F5B2-01B34CE02848}"/>
              </a:ext>
            </a:extLst>
          </p:cNvPr>
          <p:cNvPicPr>
            <a:picLocks noChangeAspect="1"/>
          </p:cNvPicPr>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11256193" y="4359525"/>
            <a:ext cx="344270" cy="344273"/>
          </a:xfrm>
          <a:prstGeom prst="rect">
            <a:avLst/>
          </a:prstGeom>
        </p:spPr>
      </p:pic>
      <p:pic>
        <p:nvPicPr>
          <p:cNvPr id="162" name="Graphic 161">
            <a:extLst>
              <a:ext uri="{FF2B5EF4-FFF2-40B4-BE49-F238E27FC236}">
                <a16:creationId xmlns:a16="http://schemas.microsoft.com/office/drawing/2014/main" id="{9BD1E16C-8D85-EF7D-65A4-9539FF0C814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254658" y="4371483"/>
            <a:ext cx="332315" cy="332315"/>
          </a:xfrm>
          <a:prstGeom prst="rect">
            <a:avLst/>
          </a:prstGeom>
        </p:spPr>
      </p:pic>
      <p:grpSp>
        <p:nvGrpSpPr>
          <p:cNvPr id="163" name="Group 162">
            <a:extLst>
              <a:ext uri="{FF2B5EF4-FFF2-40B4-BE49-F238E27FC236}">
                <a16:creationId xmlns:a16="http://schemas.microsoft.com/office/drawing/2014/main" id="{C20BD7B6-3595-7E4E-F115-3655C05626B6}"/>
              </a:ext>
            </a:extLst>
          </p:cNvPr>
          <p:cNvGrpSpPr/>
          <p:nvPr/>
        </p:nvGrpSpPr>
        <p:grpSpPr>
          <a:xfrm>
            <a:off x="3403194" y="5584602"/>
            <a:ext cx="319900" cy="319826"/>
            <a:chOff x="2243911" y="2251563"/>
            <a:chExt cx="207029" cy="206981"/>
          </a:xfrm>
          <a:solidFill>
            <a:schemeClr val="accent2"/>
          </a:solidFill>
        </p:grpSpPr>
        <p:sp>
          <p:nvSpPr>
            <p:cNvPr id="164" name="Freeform: Shape 163">
              <a:extLst>
                <a:ext uri="{FF2B5EF4-FFF2-40B4-BE49-F238E27FC236}">
                  <a16:creationId xmlns:a16="http://schemas.microsoft.com/office/drawing/2014/main" id="{E48E8884-404B-99A2-A333-E3BEE5938287}"/>
                </a:ext>
              </a:extLst>
            </p:cNvPr>
            <p:cNvSpPr/>
            <p:nvPr/>
          </p:nvSpPr>
          <p:spPr>
            <a:xfrm>
              <a:off x="2283567" y="2251563"/>
              <a:ext cx="167373" cy="206981"/>
            </a:xfrm>
            <a:custGeom>
              <a:avLst/>
              <a:gdLst>
                <a:gd name="connsiteX0" fmla="*/ 3853 w 167373"/>
                <a:gd name="connsiteY0" fmla="*/ 206935 h 206981"/>
                <a:gd name="connsiteX1" fmla="*/ -5 w 167373"/>
                <a:gd name="connsiteY1" fmla="*/ 203078 h 206981"/>
                <a:gd name="connsiteX2" fmla="*/ -5 w 167373"/>
                <a:gd name="connsiteY2" fmla="*/ 43655 h 206981"/>
                <a:gd name="connsiteX3" fmla="*/ 4252 w 167373"/>
                <a:gd name="connsiteY3" fmla="*/ 40244 h 206981"/>
                <a:gd name="connsiteX4" fmla="*/ 7663 w 167373"/>
                <a:gd name="connsiteY4" fmla="*/ 43655 h 206981"/>
                <a:gd name="connsiteX5" fmla="*/ 7663 w 167373"/>
                <a:gd name="connsiteY5" fmla="*/ 119532 h 206981"/>
                <a:gd name="connsiteX6" fmla="*/ 123432 w 167373"/>
                <a:gd name="connsiteY6" fmla="*/ 119532 h 206981"/>
                <a:gd name="connsiteX7" fmla="*/ 127242 w 167373"/>
                <a:gd name="connsiteY7" fmla="*/ 123390 h 206981"/>
                <a:gd name="connsiteX8" fmla="*/ 123432 w 167373"/>
                <a:gd name="connsiteY8" fmla="*/ 127200 h 206981"/>
                <a:gd name="connsiteX9" fmla="*/ 7851 w 167373"/>
                <a:gd name="connsiteY9" fmla="*/ 127200 h 206981"/>
                <a:gd name="connsiteX10" fmla="*/ 7851 w 167373"/>
                <a:gd name="connsiteY10" fmla="*/ 199267 h 206981"/>
                <a:gd name="connsiteX11" fmla="*/ 159606 w 167373"/>
                <a:gd name="connsiteY11" fmla="*/ 199267 h 206981"/>
                <a:gd name="connsiteX12" fmla="*/ 159606 w 167373"/>
                <a:gd name="connsiteY12" fmla="*/ 167044 h 206981"/>
                <a:gd name="connsiteX13" fmla="*/ 43885 w 167373"/>
                <a:gd name="connsiteY13" fmla="*/ 167044 h 206981"/>
                <a:gd name="connsiteX14" fmla="*/ 40074 w 167373"/>
                <a:gd name="connsiteY14" fmla="*/ 163234 h 206981"/>
                <a:gd name="connsiteX15" fmla="*/ 43885 w 167373"/>
                <a:gd name="connsiteY15" fmla="*/ 159423 h 206981"/>
                <a:gd name="connsiteX16" fmla="*/ 159606 w 167373"/>
                <a:gd name="connsiteY16" fmla="*/ 159423 h 206981"/>
                <a:gd name="connsiteX17" fmla="*/ 159606 w 167373"/>
                <a:gd name="connsiteY17" fmla="*/ 47465 h 206981"/>
                <a:gd name="connsiteX18" fmla="*/ 87586 w 167373"/>
                <a:gd name="connsiteY18" fmla="*/ 47465 h 206981"/>
                <a:gd name="connsiteX19" fmla="*/ 87586 w 167373"/>
                <a:gd name="connsiteY19" fmla="*/ 79688 h 206981"/>
                <a:gd name="connsiteX20" fmla="*/ 123620 w 167373"/>
                <a:gd name="connsiteY20" fmla="*/ 79688 h 206981"/>
                <a:gd name="connsiteX21" fmla="*/ 127430 w 167373"/>
                <a:gd name="connsiteY21" fmla="*/ 83499 h 206981"/>
                <a:gd name="connsiteX22" fmla="*/ 123620 w 167373"/>
                <a:gd name="connsiteY22" fmla="*/ 87356 h 206981"/>
                <a:gd name="connsiteX23" fmla="*/ 83823 w 167373"/>
                <a:gd name="connsiteY23" fmla="*/ 87356 h 206981"/>
                <a:gd name="connsiteX24" fmla="*/ 80012 w 167373"/>
                <a:gd name="connsiteY24" fmla="*/ 83499 h 206981"/>
                <a:gd name="connsiteX25" fmla="*/ 80012 w 167373"/>
                <a:gd name="connsiteY25" fmla="*/ 43655 h 206981"/>
                <a:gd name="connsiteX26" fmla="*/ 83823 w 167373"/>
                <a:gd name="connsiteY26" fmla="*/ 39844 h 206981"/>
                <a:gd name="connsiteX27" fmla="*/ 159701 w 167373"/>
                <a:gd name="connsiteY27" fmla="*/ 39844 h 206981"/>
                <a:gd name="connsiteX28" fmla="*/ 159701 w 167373"/>
                <a:gd name="connsiteY28" fmla="*/ 3811 h 206981"/>
                <a:gd name="connsiteX29" fmla="*/ 163558 w 167373"/>
                <a:gd name="connsiteY29" fmla="*/ -47 h 206981"/>
                <a:gd name="connsiteX30" fmla="*/ 167368 w 167373"/>
                <a:gd name="connsiteY30" fmla="*/ 3811 h 206981"/>
                <a:gd name="connsiteX31" fmla="*/ 167368 w 167373"/>
                <a:gd name="connsiteY31" fmla="*/ 203078 h 206981"/>
                <a:gd name="connsiteX32" fmla="*/ 163558 w 167373"/>
                <a:gd name="connsiteY32" fmla="*/ 206935 h 206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67373" h="206981">
                  <a:moveTo>
                    <a:pt x="3853" y="206935"/>
                  </a:moveTo>
                  <a:cubicBezTo>
                    <a:pt x="1722" y="206935"/>
                    <a:pt x="-5" y="205209"/>
                    <a:pt x="-5" y="203078"/>
                  </a:cubicBezTo>
                  <a:lnTo>
                    <a:pt x="-5" y="43655"/>
                  </a:lnTo>
                  <a:cubicBezTo>
                    <a:pt x="230" y="41538"/>
                    <a:pt x="2136" y="40009"/>
                    <a:pt x="4252" y="40244"/>
                  </a:cubicBezTo>
                  <a:cubicBezTo>
                    <a:pt x="6049" y="40446"/>
                    <a:pt x="7465" y="41862"/>
                    <a:pt x="7663" y="43655"/>
                  </a:cubicBezTo>
                  <a:lnTo>
                    <a:pt x="7663" y="119532"/>
                  </a:lnTo>
                  <a:lnTo>
                    <a:pt x="123432" y="119532"/>
                  </a:lnTo>
                  <a:cubicBezTo>
                    <a:pt x="125544" y="119556"/>
                    <a:pt x="127242" y="121278"/>
                    <a:pt x="127242" y="123390"/>
                  </a:cubicBezTo>
                  <a:cubicBezTo>
                    <a:pt x="127242" y="125493"/>
                    <a:pt x="125534" y="127200"/>
                    <a:pt x="123432" y="127200"/>
                  </a:cubicBezTo>
                  <a:lnTo>
                    <a:pt x="7851" y="127200"/>
                  </a:lnTo>
                  <a:lnTo>
                    <a:pt x="7851" y="199267"/>
                  </a:lnTo>
                  <a:lnTo>
                    <a:pt x="159606" y="199267"/>
                  </a:lnTo>
                  <a:lnTo>
                    <a:pt x="159606" y="167044"/>
                  </a:lnTo>
                  <a:lnTo>
                    <a:pt x="43885" y="167044"/>
                  </a:lnTo>
                  <a:cubicBezTo>
                    <a:pt x="41782" y="167044"/>
                    <a:pt x="40074" y="165336"/>
                    <a:pt x="40074" y="163234"/>
                  </a:cubicBezTo>
                  <a:cubicBezTo>
                    <a:pt x="40074" y="161131"/>
                    <a:pt x="41782" y="159423"/>
                    <a:pt x="43885" y="159423"/>
                  </a:cubicBezTo>
                  <a:lnTo>
                    <a:pt x="159606" y="159423"/>
                  </a:lnTo>
                  <a:lnTo>
                    <a:pt x="159606" y="47465"/>
                  </a:lnTo>
                  <a:lnTo>
                    <a:pt x="87586" y="47465"/>
                  </a:lnTo>
                  <a:lnTo>
                    <a:pt x="87586" y="79688"/>
                  </a:lnTo>
                  <a:lnTo>
                    <a:pt x="123620" y="79688"/>
                  </a:lnTo>
                  <a:cubicBezTo>
                    <a:pt x="125723" y="79688"/>
                    <a:pt x="127430" y="81396"/>
                    <a:pt x="127430" y="83499"/>
                  </a:cubicBezTo>
                  <a:cubicBezTo>
                    <a:pt x="127430" y="85611"/>
                    <a:pt x="125732" y="87333"/>
                    <a:pt x="123620" y="87356"/>
                  </a:cubicBezTo>
                  <a:lnTo>
                    <a:pt x="83823" y="87356"/>
                  </a:lnTo>
                  <a:cubicBezTo>
                    <a:pt x="81711" y="87333"/>
                    <a:pt x="80012" y="85611"/>
                    <a:pt x="80012" y="83499"/>
                  </a:cubicBezTo>
                  <a:lnTo>
                    <a:pt x="80012" y="43655"/>
                  </a:lnTo>
                  <a:cubicBezTo>
                    <a:pt x="80012" y="41552"/>
                    <a:pt x="81720" y="39844"/>
                    <a:pt x="83823" y="39844"/>
                  </a:cubicBezTo>
                  <a:lnTo>
                    <a:pt x="159701" y="39844"/>
                  </a:lnTo>
                  <a:lnTo>
                    <a:pt x="159701" y="3811"/>
                  </a:lnTo>
                  <a:cubicBezTo>
                    <a:pt x="159701" y="1680"/>
                    <a:pt x="161427" y="-47"/>
                    <a:pt x="163558" y="-47"/>
                  </a:cubicBezTo>
                  <a:cubicBezTo>
                    <a:pt x="165670" y="-19"/>
                    <a:pt x="167368" y="1698"/>
                    <a:pt x="167368" y="3811"/>
                  </a:cubicBezTo>
                  <a:lnTo>
                    <a:pt x="167368" y="203078"/>
                  </a:lnTo>
                  <a:cubicBezTo>
                    <a:pt x="167368" y="205190"/>
                    <a:pt x="165670" y="206912"/>
                    <a:pt x="163558" y="206935"/>
                  </a:cubicBezTo>
                  <a:close/>
                </a:path>
              </a:pathLst>
            </a:custGeom>
            <a:grpFill/>
            <a:ln w="4701" cap="flat">
              <a:noFill/>
              <a:prstDash val="solid"/>
              <a:miter/>
            </a:ln>
          </p:spPr>
          <p:txBody>
            <a:bodyPr rtlCol="0" anchor="ctr"/>
            <a:lstStyle/>
            <a:p>
              <a:endParaRPr lang="en-US"/>
            </a:p>
          </p:txBody>
        </p:sp>
        <p:sp>
          <p:nvSpPr>
            <p:cNvPr id="165" name="Freeform: Shape 164">
              <a:extLst>
                <a:ext uri="{FF2B5EF4-FFF2-40B4-BE49-F238E27FC236}">
                  <a16:creationId xmlns:a16="http://schemas.microsoft.com/office/drawing/2014/main" id="{A3FDF083-55B8-4BED-7817-DEAA6CB2ECD1}"/>
                </a:ext>
              </a:extLst>
            </p:cNvPr>
            <p:cNvSpPr/>
            <p:nvPr/>
          </p:nvSpPr>
          <p:spPr>
            <a:xfrm>
              <a:off x="2243911" y="2251563"/>
              <a:ext cx="167090" cy="206981"/>
            </a:xfrm>
            <a:custGeom>
              <a:avLst/>
              <a:gdLst>
                <a:gd name="connsiteX0" fmla="*/ 3805 w 167090"/>
                <a:gd name="connsiteY0" fmla="*/ 206935 h 206981"/>
                <a:gd name="connsiteX1" fmla="*/ -5 w 167090"/>
                <a:gd name="connsiteY1" fmla="*/ 203078 h 206981"/>
                <a:gd name="connsiteX2" fmla="*/ -5 w 167090"/>
                <a:gd name="connsiteY2" fmla="*/ 3811 h 206981"/>
                <a:gd name="connsiteX3" fmla="*/ 3805 w 167090"/>
                <a:gd name="connsiteY3" fmla="*/ -47 h 206981"/>
                <a:gd name="connsiteX4" fmla="*/ 163276 w 167090"/>
                <a:gd name="connsiteY4" fmla="*/ -47 h 206981"/>
                <a:gd name="connsiteX5" fmla="*/ 167086 w 167090"/>
                <a:gd name="connsiteY5" fmla="*/ 3811 h 206981"/>
                <a:gd name="connsiteX6" fmla="*/ 163276 w 167090"/>
                <a:gd name="connsiteY6" fmla="*/ 7621 h 206981"/>
                <a:gd name="connsiteX7" fmla="*/ 87351 w 167090"/>
                <a:gd name="connsiteY7" fmla="*/ 7621 h 206981"/>
                <a:gd name="connsiteX8" fmla="*/ 87351 w 167090"/>
                <a:gd name="connsiteY8" fmla="*/ 83499 h 206981"/>
                <a:gd name="connsiteX9" fmla="*/ 83541 w 167090"/>
                <a:gd name="connsiteY9" fmla="*/ 87356 h 206981"/>
                <a:gd name="connsiteX10" fmla="*/ 79683 w 167090"/>
                <a:gd name="connsiteY10" fmla="*/ 83499 h 206981"/>
                <a:gd name="connsiteX11" fmla="*/ 79683 w 167090"/>
                <a:gd name="connsiteY11" fmla="*/ 7856 h 206981"/>
                <a:gd name="connsiteX12" fmla="*/ 7663 w 167090"/>
                <a:gd name="connsiteY12" fmla="*/ 7856 h 206981"/>
                <a:gd name="connsiteX13" fmla="*/ 7663 w 167090"/>
                <a:gd name="connsiteY13" fmla="*/ 203078 h 206981"/>
                <a:gd name="connsiteX14" fmla="*/ 3805 w 167090"/>
                <a:gd name="connsiteY14" fmla="*/ 206935 h 206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7090" h="206981">
                  <a:moveTo>
                    <a:pt x="3805" y="206935"/>
                  </a:moveTo>
                  <a:cubicBezTo>
                    <a:pt x="1693" y="206912"/>
                    <a:pt x="-5" y="205190"/>
                    <a:pt x="-5" y="203078"/>
                  </a:cubicBezTo>
                  <a:lnTo>
                    <a:pt x="-5" y="3811"/>
                  </a:lnTo>
                  <a:cubicBezTo>
                    <a:pt x="-5" y="1698"/>
                    <a:pt x="1693" y="-19"/>
                    <a:pt x="3805" y="-47"/>
                  </a:cubicBezTo>
                  <a:lnTo>
                    <a:pt x="163276" y="-47"/>
                  </a:lnTo>
                  <a:cubicBezTo>
                    <a:pt x="165388" y="-19"/>
                    <a:pt x="167086" y="1698"/>
                    <a:pt x="167086" y="3811"/>
                  </a:cubicBezTo>
                  <a:cubicBezTo>
                    <a:pt x="167086" y="5913"/>
                    <a:pt x="165378" y="7621"/>
                    <a:pt x="163276" y="7621"/>
                  </a:cubicBezTo>
                  <a:lnTo>
                    <a:pt x="87351" y="7621"/>
                  </a:lnTo>
                  <a:lnTo>
                    <a:pt x="87351" y="83499"/>
                  </a:lnTo>
                  <a:cubicBezTo>
                    <a:pt x="87351" y="85611"/>
                    <a:pt x="85653" y="87333"/>
                    <a:pt x="83541" y="87356"/>
                  </a:cubicBezTo>
                  <a:cubicBezTo>
                    <a:pt x="81410" y="87356"/>
                    <a:pt x="79683" y="85630"/>
                    <a:pt x="79683" y="83499"/>
                  </a:cubicBezTo>
                  <a:lnTo>
                    <a:pt x="79683" y="7856"/>
                  </a:lnTo>
                  <a:lnTo>
                    <a:pt x="7663" y="7856"/>
                  </a:lnTo>
                  <a:lnTo>
                    <a:pt x="7663" y="203078"/>
                  </a:lnTo>
                  <a:cubicBezTo>
                    <a:pt x="7663" y="205209"/>
                    <a:pt x="5936" y="206935"/>
                    <a:pt x="3805" y="206935"/>
                  </a:cubicBezTo>
                  <a:close/>
                </a:path>
              </a:pathLst>
            </a:custGeom>
            <a:grpFill/>
            <a:ln w="4701" cap="flat">
              <a:noFill/>
              <a:prstDash val="solid"/>
              <a:miter/>
            </a:ln>
          </p:spPr>
          <p:txBody>
            <a:bodyPr rtlCol="0" anchor="ctr"/>
            <a:lstStyle/>
            <a:p>
              <a:endParaRPr lang="en-US"/>
            </a:p>
          </p:txBody>
        </p:sp>
      </p:grpSp>
      <p:grpSp>
        <p:nvGrpSpPr>
          <p:cNvPr id="166" name="Group 165">
            <a:extLst>
              <a:ext uri="{FF2B5EF4-FFF2-40B4-BE49-F238E27FC236}">
                <a16:creationId xmlns:a16="http://schemas.microsoft.com/office/drawing/2014/main" id="{1C7ABBDE-0F5D-1C25-EAC3-C2C43229E351}"/>
              </a:ext>
            </a:extLst>
          </p:cNvPr>
          <p:cNvGrpSpPr/>
          <p:nvPr/>
        </p:nvGrpSpPr>
        <p:grpSpPr>
          <a:xfrm>
            <a:off x="2150620" y="5614007"/>
            <a:ext cx="290883" cy="290421"/>
            <a:chOff x="1042697" y="2467708"/>
            <a:chExt cx="250562" cy="250163"/>
          </a:xfrm>
          <a:solidFill>
            <a:schemeClr val="accent2"/>
          </a:solidFill>
        </p:grpSpPr>
        <p:sp>
          <p:nvSpPr>
            <p:cNvPr id="167" name="Freeform: Shape 166">
              <a:extLst>
                <a:ext uri="{FF2B5EF4-FFF2-40B4-BE49-F238E27FC236}">
                  <a16:creationId xmlns:a16="http://schemas.microsoft.com/office/drawing/2014/main" id="{35FA6220-ADDA-0F97-6E8D-B5B858A06911}"/>
                </a:ext>
              </a:extLst>
            </p:cNvPr>
            <p:cNvSpPr/>
            <p:nvPr/>
          </p:nvSpPr>
          <p:spPr>
            <a:xfrm>
              <a:off x="1123238" y="2537842"/>
              <a:ext cx="89136" cy="94478"/>
            </a:xfrm>
            <a:custGeom>
              <a:avLst/>
              <a:gdLst>
                <a:gd name="connsiteX0" fmla="*/ 3805 w 73666"/>
                <a:gd name="connsiteY0" fmla="*/ 78035 h 78081"/>
                <a:gd name="connsiteX1" fmla="*/ -5 w 73666"/>
                <a:gd name="connsiteY1" fmla="*/ 74177 h 78081"/>
                <a:gd name="connsiteX2" fmla="*/ -5 w 73666"/>
                <a:gd name="connsiteY2" fmla="*/ 70038 h 78081"/>
                <a:gd name="connsiteX3" fmla="*/ 17118 w 73666"/>
                <a:gd name="connsiteY3" fmla="*/ 43836 h 78081"/>
                <a:gd name="connsiteX4" fmla="*/ 19988 w 73666"/>
                <a:gd name="connsiteY4" fmla="*/ 42566 h 78081"/>
                <a:gd name="connsiteX5" fmla="*/ 18012 w 73666"/>
                <a:gd name="connsiteY5" fmla="*/ 40167 h 78081"/>
                <a:gd name="connsiteX6" fmla="*/ 21126 w 73666"/>
                <a:gd name="connsiteY6" fmla="*/ 5648 h 78081"/>
                <a:gd name="connsiteX7" fmla="*/ 55645 w 73666"/>
                <a:gd name="connsiteY7" fmla="*/ 8757 h 78081"/>
                <a:gd name="connsiteX8" fmla="*/ 55645 w 73666"/>
                <a:gd name="connsiteY8" fmla="*/ 40167 h 78081"/>
                <a:gd name="connsiteX9" fmla="*/ 53669 w 73666"/>
                <a:gd name="connsiteY9" fmla="*/ 42566 h 78081"/>
                <a:gd name="connsiteX10" fmla="*/ 56539 w 73666"/>
                <a:gd name="connsiteY10" fmla="*/ 43836 h 78081"/>
                <a:gd name="connsiteX11" fmla="*/ 73662 w 73666"/>
                <a:gd name="connsiteY11" fmla="*/ 70038 h 78081"/>
                <a:gd name="connsiteX12" fmla="*/ 73662 w 73666"/>
                <a:gd name="connsiteY12" fmla="*/ 74177 h 78081"/>
                <a:gd name="connsiteX13" fmla="*/ 69851 w 73666"/>
                <a:gd name="connsiteY13" fmla="*/ 78035 h 78081"/>
                <a:gd name="connsiteX14" fmla="*/ 28643 w 73666"/>
                <a:gd name="connsiteY14" fmla="*/ 49105 h 78081"/>
                <a:gd name="connsiteX15" fmla="*/ 7804 w 73666"/>
                <a:gd name="connsiteY15" fmla="*/ 67921 h 78081"/>
                <a:gd name="connsiteX16" fmla="*/ 7475 w 73666"/>
                <a:gd name="connsiteY16" fmla="*/ 70555 h 78081"/>
                <a:gd name="connsiteX17" fmla="*/ 66135 w 73666"/>
                <a:gd name="connsiteY17" fmla="*/ 70555 h 78081"/>
                <a:gd name="connsiteX18" fmla="*/ 65853 w 73666"/>
                <a:gd name="connsiteY18" fmla="*/ 67921 h 78081"/>
                <a:gd name="connsiteX19" fmla="*/ 44967 w 73666"/>
                <a:gd name="connsiteY19" fmla="*/ 49105 h 78081"/>
                <a:gd name="connsiteX20" fmla="*/ 36922 w 73666"/>
                <a:gd name="connsiteY20" fmla="*/ 7755 h 78081"/>
                <a:gd name="connsiteX21" fmla="*/ 20082 w 73666"/>
                <a:gd name="connsiteY21" fmla="*/ 24596 h 78081"/>
                <a:gd name="connsiteX22" fmla="*/ 36922 w 73666"/>
                <a:gd name="connsiteY22" fmla="*/ 41437 h 78081"/>
                <a:gd name="connsiteX23" fmla="*/ 53763 w 73666"/>
                <a:gd name="connsiteY23" fmla="*/ 24596 h 78081"/>
                <a:gd name="connsiteX24" fmla="*/ 36922 w 73666"/>
                <a:gd name="connsiteY24" fmla="*/ 7755 h 78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3666" h="78081">
                  <a:moveTo>
                    <a:pt x="3805" y="78035"/>
                  </a:moveTo>
                  <a:cubicBezTo>
                    <a:pt x="1693" y="78007"/>
                    <a:pt x="-5" y="76290"/>
                    <a:pt x="-5" y="74177"/>
                  </a:cubicBezTo>
                  <a:lnTo>
                    <a:pt x="-5" y="70038"/>
                  </a:lnTo>
                  <a:cubicBezTo>
                    <a:pt x="5" y="58682"/>
                    <a:pt x="6722" y="48404"/>
                    <a:pt x="17118" y="43836"/>
                  </a:cubicBezTo>
                  <a:lnTo>
                    <a:pt x="19988" y="42566"/>
                  </a:lnTo>
                  <a:lnTo>
                    <a:pt x="18012" y="40167"/>
                  </a:lnTo>
                  <a:cubicBezTo>
                    <a:pt x="9338" y="29775"/>
                    <a:pt x="10735" y="14317"/>
                    <a:pt x="21126" y="5648"/>
                  </a:cubicBezTo>
                  <a:cubicBezTo>
                    <a:pt x="31517" y="-3027"/>
                    <a:pt x="46971" y="-1634"/>
                    <a:pt x="55645" y="8757"/>
                  </a:cubicBezTo>
                  <a:cubicBezTo>
                    <a:pt x="63233" y="17855"/>
                    <a:pt x="63233" y="31074"/>
                    <a:pt x="55645" y="40167"/>
                  </a:cubicBezTo>
                  <a:lnTo>
                    <a:pt x="53669" y="42566"/>
                  </a:lnTo>
                  <a:lnTo>
                    <a:pt x="56539" y="43836"/>
                  </a:lnTo>
                  <a:cubicBezTo>
                    <a:pt x="66935" y="48404"/>
                    <a:pt x="73653" y="58682"/>
                    <a:pt x="73662" y="70038"/>
                  </a:cubicBezTo>
                  <a:lnTo>
                    <a:pt x="73662" y="74177"/>
                  </a:lnTo>
                  <a:cubicBezTo>
                    <a:pt x="73662" y="76290"/>
                    <a:pt x="71964" y="78007"/>
                    <a:pt x="69851" y="78035"/>
                  </a:cubicBezTo>
                  <a:close/>
                  <a:moveTo>
                    <a:pt x="28643" y="49105"/>
                  </a:moveTo>
                  <a:cubicBezTo>
                    <a:pt x="17890" y="49076"/>
                    <a:pt x="8872" y="57219"/>
                    <a:pt x="7804" y="67921"/>
                  </a:cubicBezTo>
                  <a:lnTo>
                    <a:pt x="7475" y="70555"/>
                  </a:lnTo>
                  <a:lnTo>
                    <a:pt x="66135" y="70555"/>
                  </a:lnTo>
                  <a:lnTo>
                    <a:pt x="65853" y="67921"/>
                  </a:lnTo>
                  <a:cubicBezTo>
                    <a:pt x="64766" y="57210"/>
                    <a:pt x="55730" y="49072"/>
                    <a:pt x="44967" y="49105"/>
                  </a:cubicBezTo>
                  <a:close/>
                  <a:moveTo>
                    <a:pt x="36922" y="7755"/>
                  </a:moveTo>
                  <a:cubicBezTo>
                    <a:pt x="27622" y="7755"/>
                    <a:pt x="20082" y="15296"/>
                    <a:pt x="20082" y="24596"/>
                  </a:cubicBezTo>
                  <a:cubicBezTo>
                    <a:pt x="20082" y="33896"/>
                    <a:pt x="27622" y="41437"/>
                    <a:pt x="36922" y="41437"/>
                  </a:cubicBezTo>
                  <a:cubicBezTo>
                    <a:pt x="46223" y="41437"/>
                    <a:pt x="53763" y="33896"/>
                    <a:pt x="53763" y="24596"/>
                  </a:cubicBezTo>
                  <a:cubicBezTo>
                    <a:pt x="53763" y="15296"/>
                    <a:pt x="46223" y="7755"/>
                    <a:pt x="36922" y="7755"/>
                  </a:cubicBezTo>
                  <a:close/>
                </a:path>
              </a:pathLst>
            </a:custGeom>
            <a:grpFill/>
            <a:ln w="4701" cap="flat">
              <a:noFill/>
              <a:prstDash val="solid"/>
              <a:miter/>
            </a:ln>
          </p:spPr>
          <p:txBody>
            <a:bodyPr rtlCol="0" anchor="ctr"/>
            <a:lstStyle/>
            <a:p>
              <a:endParaRPr lang="en-US"/>
            </a:p>
          </p:txBody>
        </p:sp>
        <p:sp>
          <p:nvSpPr>
            <p:cNvPr id="168" name="Freeform: Shape 167">
              <a:extLst>
                <a:ext uri="{FF2B5EF4-FFF2-40B4-BE49-F238E27FC236}">
                  <a16:creationId xmlns:a16="http://schemas.microsoft.com/office/drawing/2014/main" id="{0C715D3D-C286-7643-FCAB-A4D9CEB6D4B2}"/>
                </a:ext>
              </a:extLst>
            </p:cNvPr>
            <p:cNvSpPr/>
            <p:nvPr/>
          </p:nvSpPr>
          <p:spPr>
            <a:xfrm>
              <a:off x="1042697" y="2467708"/>
              <a:ext cx="250562" cy="250163"/>
            </a:xfrm>
            <a:custGeom>
              <a:avLst/>
              <a:gdLst>
                <a:gd name="connsiteX0" fmla="*/ 170050 w 207076"/>
                <a:gd name="connsiteY0" fmla="*/ 206700 h 206746"/>
                <a:gd name="connsiteX1" fmla="*/ 166192 w 207076"/>
                <a:gd name="connsiteY1" fmla="*/ 202843 h 206746"/>
                <a:gd name="connsiteX2" fmla="*/ 166192 w 207076"/>
                <a:gd name="connsiteY2" fmla="*/ 171372 h 206746"/>
                <a:gd name="connsiteX3" fmla="*/ 150151 w 207076"/>
                <a:gd name="connsiteY3" fmla="*/ 155331 h 206746"/>
                <a:gd name="connsiteX4" fmla="*/ 148505 w 207076"/>
                <a:gd name="connsiteY4" fmla="*/ 156742 h 206746"/>
                <a:gd name="connsiteX5" fmla="*/ 58421 w 207076"/>
                <a:gd name="connsiteY5" fmla="*/ 156742 h 206746"/>
                <a:gd name="connsiteX6" fmla="*/ 56774 w 207076"/>
                <a:gd name="connsiteY6" fmla="*/ 155331 h 206746"/>
                <a:gd name="connsiteX7" fmla="*/ 40733 w 207076"/>
                <a:gd name="connsiteY7" fmla="*/ 171372 h 206746"/>
                <a:gd name="connsiteX8" fmla="*/ 40733 w 207076"/>
                <a:gd name="connsiteY8" fmla="*/ 202843 h 206746"/>
                <a:gd name="connsiteX9" fmla="*/ 36923 w 207076"/>
                <a:gd name="connsiteY9" fmla="*/ 206700 h 206746"/>
                <a:gd name="connsiteX10" fmla="*/ 3994 w 207076"/>
                <a:gd name="connsiteY10" fmla="*/ 206700 h 206746"/>
                <a:gd name="connsiteX11" fmla="*/ 183 w 207076"/>
                <a:gd name="connsiteY11" fmla="*/ 202843 h 206746"/>
                <a:gd name="connsiteX12" fmla="*/ 183 w 207076"/>
                <a:gd name="connsiteY12" fmla="*/ 169914 h 206746"/>
                <a:gd name="connsiteX13" fmla="*/ 3994 w 207076"/>
                <a:gd name="connsiteY13" fmla="*/ 166056 h 206746"/>
                <a:gd name="connsiteX14" fmla="*/ 35512 w 207076"/>
                <a:gd name="connsiteY14" fmla="*/ 166056 h 206746"/>
                <a:gd name="connsiteX15" fmla="*/ 51553 w 207076"/>
                <a:gd name="connsiteY15" fmla="*/ 150062 h 206746"/>
                <a:gd name="connsiteX16" fmla="*/ 50141 w 207076"/>
                <a:gd name="connsiteY16" fmla="*/ 148369 h 206746"/>
                <a:gd name="connsiteX17" fmla="*/ 50141 w 207076"/>
                <a:gd name="connsiteY17" fmla="*/ 58332 h 206746"/>
                <a:gd name="connsiteX18" fmla="*/ 51553 w 207076"/>
                <a:gd name="connsiteY18" fmla="*/ 56638 h 206746"/>
                <a:gd name="connsiteX19" fmla="*/ 35323 w 207076"/>
                <a:gd name="connsiteY19" fmla="*/ 40550 h 206746"/>
                <a:gd name="connsiteX20" fmla="*/ 3805 w 207076"/>
                <a:gd name="connsiteY20" fmla="*/ 40550 h 206746"/>
                <a:gd name="connsiteX21" fmla="*/ -5 w 207076"/>
                <a:gd name="connsiteY21" fmla="*/ 36740 h 206746"/>
                <a:gd name="connsiteX22" fmla="*/ -5 w 207076"/>
                <a:gd name="connsiteY22" fmla="*/ 3811 h 206746"/>
                <a:gd name="connsiteX23" fmla="*/ 3805 w 207076"/>
                <a:gd name="connsiteY23" fmla="*/ -47 h 206746"/>
                <a:gd name="connsiteX24" fmla="*/ 36734 w 207076"/>
                <a:gd name="connsiteY24" fmla="*/ -47 h 206746"/>
                <a:gd name="connsiteX25" fmla="*/ 40545 w 207076"/>
                <a:gd name="connsiteY25" fmla="*/ 3811 h 206746"/>
                <a:gd name="connsiteX26" fmla="*/ 40545 w 207076"/>
                <a:gd name="connsiteY26" fmla="*/ 35281 h 206746"/>
                <a:gd name="connsiteX27" fmla="*/ 56586 w 207076"/>
                <a:gd name="connsiteY27" fmla="*/ 51322 h 206746"/>
                <a:gd name="connsiteX28" fmla="*/ 58232 w 207076"/>
                <a:gd name="connsiteY28" fmla="*/ 49911 h 206746"/>
                <a:gd name="connsiteX29" fmla="*/ 148317 w 207076"/>
                <a:gd name="connsiteY29" fmla="*/ 49911 h 206746"/>
                <a:gd name="connsiteX30" fmla="*/ 149963 w 207076"/>
                <a:gd name="connsiteY30" fmla="*/ 51322 h 206746"/>
                <a:gd name="connsiteX31" fmla="*/ 166004 w 207076"/>
                <a:gd name="connsiteY31" fmla="*/ 35281 h 206746"/>
                <a:gd name="connsiteX32" fmla="*/ 166004 w 207076"/>
                <a:gd name="connsiteY32" fmla="*/ 3811 h 206746"/>
                <a:gd name="connsiteX33" fmla="*/ 169862 w 207076"/>
                <a:gd name="connsiteY33" fmla="*/ -47 h 206746"/>
                <a:gd name="connsiteX34" fmla="*/ 202791 w 207076"/>
                <a:gd name="connsiteY34" fmla="*/ -47 h 206746"/>
                <a:gd name="connsiteX35" fmla="*/ 206601 w 207076"/>
                <a:gd name="connsiteY35" fmla="*/ 3811 h 206746"/>
                <a:gd name="connsiteX36" fmla="*/ 206601 w 207076"/>
                <a:gd name="connsiteY36" fmla="*/ 36740 h 206746"/>
                <a:gd name="connsiteX37" fmla="*/ 202791 w 207076"/>
                <a:gd name="connsiteY37" fmla="*/ 40550 h 206746"/>
                <a:gd name="connsiteX38" fmla="*/ 171273 w 207076"/>
                <a:gd name="connsiteY38" fmla="*/ 40550 h 206746"/>
                <a:gd name="connsiteX39" fmla="*/ 155279 w 207076"/>
                <a:gd name="connsiteY39" fmla="*/ 56591 h 206746"/>
                <a:gd name="connsiteX40" fmla="*/ 156643 w 207076"/>
                <a:gd name="connsiteY40" fmla="*/ 58285 h 206746"/>
                <a:gd name="connsiteX41" fmla="*/ 156643 w 207076"/>
                <a:gd name="connsiteY41" fmla="*/ 148322 h 206746"/>
                <a:gd name="connsiteX42" fmla="*/ 155279 w 207076"/>
                <a:gd name="connsiteY42" fmla="*/ 150015 h 206746"/>
                <a:gd name="connsiteX43" fmla="*/ 171273 w 207076"/>
                <a:gd name="connsiteY43" fmla="*/ 166009 h 206746"/>
                <a:gd name="connsiteX44" fmla="*/ 203261 w 207076"/>
                <a:gd name="connsiteY44" fmla="*/ 166009 h 206746"/>
                <a:gd name="connsiteX45" fmla="*/ 207071 w 207076"/>
                <a:gd name="connsiteY45" fmla="*/ 169867 h 206746"/>
                <a:gd name="connsiteX46" fmla="*/ 207071 w 207076"/>
                <a:gd name="connsiteY46" fmla="*/ 202796 h 206746"/>
                <a:gd name="connsiteX47" fmla="*/ 203261 w 207076"/>
                <a:gd name="connsiteY47" fmla="*/ 206653 h 206746"/>
                <a:gd name="connsiteX48" fmla="*/ 173860 w 207076"/>
                <a:gd name="connsiteY48" fmla="*/ 199032 h 206746"/>
                <a:gd name="connsiteX49" fmla="*/ 199262 w 207076"/>
                <a:gd name="connsiteY49" fmla="*/ 199032 h 206746"/>
                <a:gd name="connsiteX50" fmla="*/ 199262 w 207076"/>
                <a:gd name="connsiteY50" fmla="*/ 173583 h 206746"/>
                <a:gd name="connsiteX51" fmla="*/ 173860 w 207076"/>
                <a:gd name="connsiteY51" fmla="*/ 173583 h 206746"/>
                <a:gd name="connsiteX52" fmla="*/ 7663 w 207076"/>
                <a:gd name="connsiteY52" fmla="*/ 199032 h 206746"/>
                <a:gd name="connsiteX53" fmla="*/ 33065 w 207076"/>
                <a:gd name="connsiteY53" fmla="*/ 199032 h 206746"/>
                <a:gd name="connsiteX54" fmla="*/ 33065 w 207076"/>
                <a:gd name="connsiteY54" fmla="*/ 173583 h 206746"/>
                <a:gd name="connsiteX55" fmla="*/ 7663 w 207076"/>
                <a:gd name="connsiteY55" fmla="*/ 173583 h 206746"/>
                <a:gd name="connsiteX56" fmla="*/ 103486 w 207076"/>
                <a:gd name="connsiteY56" fmla="*/ 40879 h 206746"/>
                <a:gd name="connsiteX57" fmla="*/ 40968 w 207076"/>
                <a:gd name="connsiteY57" fmla="*/ 103021 h 206746"/>
                <a:gd name="connsiteX58" fmla="*/ 103110 w 207076"/>
                <a:gd name="connsiteY58" fmla="*/ 165539 h 206746"/>
                <a:gd name="connsiteX59" fmla="*/ 165628 w 207076"/>
                <a:gd name="connsiteY59" fmla="*/ 103397 h 206746"/>
                <a:gd name="connsiteX60" fmla="*/ 165628 w 207076"/>
                <a:gd name="connsiteY60" fmla="*/ 103209 h 206746"/>
                <a:gd name="connsiteX61" fmla="*/ 103486 w 207076"/>
                <a:gd name="connsiteY61" fmla="*/ 40879 h 206746"/>
                <a:gd name="connsiteX62" fmla="*/ 174048 w 207076"/>
                <a:gd name="connsiteY62" fmla="*/ 32835 h 206746"/>
                <a:gd name="connsiteX63" fmla="*/ 199451 w 207076"/>
                <a:gd name="connsiteY63" fmla="*/ 32835 h 206746"/>
                <a:gd name="connsiteX64" fmla="*/ 199451 w 207076"/>
                <a:gd name="connsiteY64" fmla="*/ 7621 h 206746"/>
                <a:gd name="connsiteX65" fmla="*/ 174048 w 207076"/>
                <a:gd name="connsiteY65" fmla="*/ 7621 h 206746"/>
                <a:gd name="connsiteX66" fmla="*/ 7851 w 207076"/>
                <a:gd name="connsiteY66" fmla="*/ 32835 h 206746"/>
                <a:gd name="connsiteX67" fmla="*/ 33253 w 207076"/>
                <a:gd name="connsiteY67" fmla="*/ 32835 h 206746"/>
                <a:gd name="connsiteX68" fmla="*/ 33253 w 207076"/>
                <a:gd name="connsiteY68" fmla="*/ 7621 h 206746"/>
                <a:gd name="connsiteX69" fmla="*/ 7851 w 207076"/>
                <a:gd name="connsiteY69" fmla="*/ 7621 h 206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207076" h="206746">
                  <a:moveTo>
                    <a:pt x="170050" y="206700"/>
                  </a:moveTo>
                  <a:cubicBezTo>
                    <a:pt x="167919" y="206700"/>
                    <a:pt x="166192" y="204974"/>
                    <a:pt x="166192" y="202843"/>
                  </a:cubicBezTo>
                  <a:lnTo>
                    <a:pt x="166192" y="171372"/>
                  </a:lnTo>
                  <a:lnTo>
                    <a:pt x="150151" y="155331"/>
                  </a:lnTo>
                  <a:lnTo>
                    <a:pt x="148505" y="156742"/>
                  </a:lnTo>
                  <a:cubicBezTo>
                    <a:pt x="122486" y="178692"/>
                    <a:pt x="84439" y="178692"/>
                    <a:pt x="58421" y="156742"/>
                  </a:cubicBezTo>
                  <a:lnTo>
                    <a:pt x="56774" y="155331"/>
                  </a:lnTo>
                  <a:lnTo>
                    <a:pt x="40733" y="171372"/>
                  </a:lnTo>
                  <a:lnTo>
                    <a:pt x="40733" y="202843"/>
                  </a:lnTo>
                  <a:cubicBezTo>
                    <a:pt x="40733" y="204955"/>
                    <a:pt x="39035" y="206677"/>
                    <a:pt x="36923" y="206700"/>
                  </a:cubicBezTo>
                  <a:lnTo>
                    <a:pt x="3994" y="206700"/>
                  </a:lnTo>
                  <a:cubicBezTo>
                    <a:pt x="1881" y="206677"/>
                    <a:pt x="183" y="204955"/>
                    <a:pt x="183" y="202843"/>
                  </a:cubicBezTo>
                  <a:lnTo>
                    <a:pt x="183" y="169914"/>
                  </a:lnTo>
                  <a:cubicBezTo>
                    <a:pt x="183" y="167802"/>
                    <a:pt x="1881" y="166080"/>
                    <a:pt x="3994" y="166056"/>
                  </a:cubicBezTo>
                  <a:lnTo>
                    <a:pt x="35512" y="166056"/>
                  </a:lnTo>
                  <a:lnTo>
                    <a:pt x="51553" y="150062"/>
                  </a:lnTo>
                  <a:lnTo>
                    <a:pt x="50141" y="148369"/>
                  </a:lnTo>
                  <a:cubicBezTo>
                    <a:pt x="28182" y="122374"/>
                    <a:pt x="28182" y="84327"/>
                    <a:pt x="50141" y="58332"/>
                  </a:cubicBezTo>
                  <a:lnTo>
                    <a:pt x="51553" y="56638"/>
                  </a:lnTo>
                  <a:lnTo>
                    <a:pt x="35323" y="40550"/>
                  </a:lnTo>
                  <a:lnTo>
                    <a:pt x="3805" y="40550"/>
                  </a:lnTo>
                  <a:cubicBezTo>
                    <a:pt x="1703" y="40550"/>
                    <a:pt x="-5" y="38843"/>
                    <a:pt x="-5" y="36740"/>
                  </a:cubicBezTo>
                  <a:lnTo>
                    <a:pt x="-5" y="3811"/>
                  </a:lnTo>
                  <a:cubicBezTo>
                    <a:pt x="-5" y="1699"/>
                    <a:pt x="1693" y="-23"/>
                    <a:pt x="3805" y="-47"/>
                  </a:cubicBezTo>
                  <a:lnTo>
                    <a:pt x="36734" y="-47"/>
                  </a:lnTo>
                  <a:cubicBezTo>
                    <a:pt x="38847" y="-23"/>
                    <a:pt x="40545" y="1699"/>
                    <a:pt x="40545" y="3811"/>
                  </a:cubicBezTo>
                  <a:lnTo>
                    <a:pt x="40545" y="35281"/>
                  </a:lnTo>
                  <a:lnTo>
                    <a:pt x="56586" y="51322"/>
                  </a:lnTo>
                  <a:lnTo>
                    <a:pt x="58232" y="49911"/>
                  </a:lnTo>
                  <a:cubicBezTo>
                    <a:pt x="84251" y="27962"/>
                    <a:pt x="122298" y="27962"/>
                    <a:pt x="148317" y="49911"/>
                  </a:cubicBezTo>
                  <a:lnTo>
                    <a:pt x="149963" y="51322"/>
                  </a:lnTo>
                  <a:lnTo>
                    <a:pt x="166004" y="35281"/>
                  </a:lnTo>
                  <a:lnTo>
                    <a:pt x="166004" y="3811"/>
                  </a:lnTo>
                  <a:cubicBezTo>
                    <a:pt x="166004" y="1680"/>
                    <a:pt x="167731" y="-47"/>
                    <a:pt x="169862" y="-47"/>
                  </a:cubicBezTo>
                  <a:lnTo>
                    <a:pt x="202791" y="-47"/>
                  </a:lnTo>
                  <a:cubicBezTo>
                    <a:pt x="204903" y="-23"/>
                    <a:pt x="206601" y="1699"/>
                    <a:pt x="206601" y="3811"/>
                  </a:cubicBezTo>
                  <a:lnTo>
                    <a:pt x="206601" y="36740"/>
                  </a:lnTo>
                  <a:cubicBezTo>
                    <a:pt x="206601" y="38843"/>
                    <a:pt x="204893" y="40550"/>
                    <a:pt x="202791" y="40550"/>
                  </a:cubicBezTo>
                  <a:lnTo>
                    <a:pt x="171273" y="40550"/>
                  </a:lnTo>
                  <a:lnTo>
                    <a:pt x="155279" y="56591"/>
                  </a:lnTo>
                  <a:lnTo>
                    <a:pt x="156643" y="58285"/>
                  </a:lnTo>
                  <a:cubicBezTo>
                    <a:pt x="178602" y="84280"/>
                    <a:pt x="178602" y="122327"/>
                    <a:pt x="156643" y="148322"/>
                  </a:cubicBezTo>
                  <a:lnTo>
                    <a:pt x="155279" y="150015"/>
                  </a:lnTo>
                  <a:lnTo>
                    <a:pt x="171273" y="166009"/>
                  </a:lnTo>
                  <a:lnTo>
                    <a:pt x="203261" y="166009"/>
                  </a:lnTo>
                  <a:cubicBezTo>
                    <a:pt x="205373" y="166033"/>
                    <a:pt x="207071" y="167755"/>
                    <a:pt x="207071" y="169867"/>
                  </a:cubicBezTo>
                  <a:lnTo>
                    <a:pt x="207071" y="202796"/>
                  </a:lnTo>
                  <a:cubicBezTo>
                    <a:pt x="207071" y="204908"/>
                    <a:pt x="205373" y="206629"/>
                    <a:pt x="203261" y="206653"/>
                  </a:cubicBezTo>
                  <a:close/>
                  <a:moveTo>
                    <a:pt x="173860" y="199032"/>
                  </a:moveTo>
                  <a:lnTo>
                    <a:pt x="199262" y="199032"/>
                  </a:lnTo>
                  <a:lnTo>
                    <a:pt x="199262" y="173583"/>
                  </a:lnTo>
                  <a:lnTo>
                    <a:pt x="173860" y="173583"/>
                  </a:lnTo>
                  <a:close/>
                  <a:moveTo>
                    <a:pt x="7663" y="199032"/>
                  </a:moveTo>
                  <a:lnTo>
                    <a:pt x="33065" y="199032"/>
                  </a:lnTo>
                  <a:lnTo>
                    <a:pt x="33065" y="173583"/>
                  </a:lnTo>
                  <a:lnTo>
                    <a:pt x="7663" y="173583"/>
                  </a:lnTo>
                  <a:close/>
                  <a:moveTo>
                    <a:pt x="103486" y="40879"/>
                  </a:moveTo>
                  <a:cubicBezTo>
                    <a:pt x="69061" y="40776"/>
                    <a:pt x="41072" y="68596"/>
                    <a:pt x="40968" y="103021"/>
                  </a:cubicBezTo>
                  <a:cubicBezTo>
                    <a:pt x="40865" y="137446"/>
                    <a:pt x="68685" y="165435"/>
                    <a:pt x="103110" y="165539"/>
                  </a:cubicBezTo>
                  <a:cubicBezTo>
                    <a:pt x="137535" y="165642"/>
                    <a:pt x="165524" y="137822"/>
                    <a:pt x="165628" y="103397"/>
                  </a:cubicBezTo>
                  <a:cubicBezTo>
                    <a:pt x="165628" y="103336"/>
                    <a:pt x="165628" y="103270"/>
                    <a:pt x="165628" y="103209"/>
                  </a:cubicBezTo>
                  <a:cubicBezTo>
                    <a:pt x="165576" y="68878"/>
                    <a:pt x="137817" y="41035"/>
                    <a:pt x="103486" y="40879"/>
                  </a:cubicBezTo>
                  <a:close/>
                  <a:moveTo>
                    <a:pt x="174048" y="32835"/>
                  </a:moveTo>
                  <a:lnTo>
                    <a:pt x="199451" y="32835"/>
                  </a:lnTo>
                  <a:lnTo>
                    <a:pt x="199451" y="7621"/>
                  </a:lnTo>
                  <a:lnTo>
                    <a:pt x="174048" y="7621"/>
                  </a:lnTo>
                  <a:close/>
                  <a:moveTo>
                    <a:pt x="7851" y="32835"/>
                  </a:moveTo>
                  <a:lnTo>
                    <a:pt x="33253" y="32835"/>
                  </a:lnTo>
                  <a:lnTo>
                    <a:pt x="33253" y="7621"/>
                  </a:lnTo>
                  <a:lnTo>
                    <a:pt x="7851" y="7621"/>
                  </a:lnTo>
                  <a:close/>
                </a:path>
              </a:pathLst>
            </a:custGeom>
            <a:grpFill/>
            <a:ln w="4701" cap="flat">
              <a:noFill/>
              <a:prstDash val="solid"/>
              <a:miter/>
            </a:ln>
          </p:spPr>
          <p:txBody>
            <a:bodyPr rtlCol="0" anchor="ctr"/>
            <a:lstStyle/>
            <a:p>
              <a:endParaRPr lang="en-US"/>
            </a:p>
          </p:txBody>
        </p:sp>
      </p:grpSp>
      <p:sp>
        <p:nvSpPr>
          <p:cNvPr id="169" name="Freeform: Shape 168">
            <a:extLst>
              <a:ext uri="{FF2B5EF4-FFF2-40B4-BE49-F238E27FC236}">
                <a16:creationId xmlns:a16="http://schemas.microsoft.com/office/drawing/2014/main" id="{112F2569-3A41-3B9A-76D0-3B264C54A28A}"/>
              </a:ext>
            </a:extLst>
          </p:cNvPr>
          <p:cNvSpPr/>
          <p:nvPr/>
        </p:nvSpPr>
        <p:spPr>
          <a:xfrm>
            <a:off x="753749" y="5584603"/>
            <a:ext cx="319389" cy="319825"/>
          </a:xfrm>
          <a:custGeom>
            <a:avLst/>
            <a:gdLst>
              <a:gd name="connsiteX0" fmla="*/ 70274 w 206698"/>
              <a:gd name="connsiteY0" fmla="*/ 206935 h 206981"/>
              <a:gd name="connsiteX1" fmla="*/ 67545 w 206698"/>
              <a:gd name="connsiteY1" fmla="*/ 205806 h 206981"/>
              <a:gd name="connsiteX2" fmla="*/ 1123 w 206698"/>
              <a:gd name="connsiteY2" fmla="*/ 139571 h 206981"/>
              <a:gd name="connsiteX3" fmla="*/ 1104 w 206698"/>
              <a:gd name="connsiteY3" fmla="*/ 134181 h 206981"/>
              <a:gd name="connsiteX4" fmla="*/ 1123 w 206698"/>
              <a:gd name="connsiteY4" fmla="*/ 134162 h 206981"/>
              <a:gd name="connsiteX5" fmla="*/ 22856 w 206698"/>
              <a:gd name="connsiteY5" fmla="*/ 112429 h 206981"/>
              <a:gd name="connsiteX6" fmla="*/ 19939 w 206698"/>
              <a:gd name="connsiteY6" fmla="*/ 109512 h 206981"/>
              <a:gd name="connsiteX7" fmla="*/ 19187 w 206698"/>
              <a:gd name="connsiteY7" fmla="*/ 109512 h 206981"/>
              <a:gd name="connsiteX8" fmla="*/ 1208 w 206698"/>
              <a:gd name="connsiteY8" fmla="*/ 85991 h 206981"/>
              <a:gd name="connsiteX9" fmla="*/ 24728 w 206698"/>
              <a:gd name="connsiteY9" fmla="*/ 68012 h 206981"/>
              <a:gd name="connsiteX10" fmla="*/ 42707 w 206698"/>
              <a:gd name="connsiteY10" fmla="*/ 85991 h 206981"/>
              <a:gd name="connsiteX11" fmla="*/ 42707 w 206698"/>
              <a:gd name="connsiteY11" fmla="*/ 86744 h 206981"/>
              <a:gd name="connsiteX12" fmla="*/ 45577 w 206698"/>
              <a:gd name="connsiteY12" fmla="*/ 89708 h 206981"/>
              <a:gd name="connsiteX13" fmla="*/ 133874 w 206698"/>
              <a:gd name="connsiteY13" fmla="*/ 1082 h 206981"/>
              <a:gd name="connsiteX14" fmla="*/ 139265 w 206698"/>
              <a:gd name="connsiteY14" fmla="*/ 1058 h 206981"/>
              <a:gd name="connsiteX15" fmla="*/ 139283 w 206698"/>
              <a:gd name="connsiteY15" fmla="*/ 1082 h 206981"/>
              <a:gd name="connsiteX16" fmla="*/ 161016 w 206698"/>
              <a:gd name="connsiteY16" fmla="*/ 22815 h 206981"/>
              <a:gd name="connsiteX17" fmla="*/ 163886 w 206698"/>
              <a:gd name="connsiteY17" fmla="*/ 19945 h 206981"/>
              <a:gd name="connsiteX18" fmla="*/ 163886 w 206698"/>
              <a:gd name="connsiteY18" fmla="*/ 19146 h 206981"/>
              <a:gd name="connsiteX19" fmla="*/ 184584 w 206698"/>
              <a:gd name="connsiteY19" fmla="*/ 1176 h 206981"/>
              <a:gd name="connsiteX20" fmla="*/ 205358 w 206698"/>
              <a:gd name="connsiteY20" fmla="*/ 22269 h 206981"/>
              <a:gd name="connsiteX21" fmla="*/ 187548 w 206698"/>
              <a:gd name="connsiteY21" fmla="*/ 42807 h 206981"/>
              <a:gd name="connsiteX22" fmla="*/ 186748 w 206698"/>
              <a:gd name="connsiteY22" fmla="*/ 42807 h 206981"/>
              <a:gd name="connsiteX23" fmla="*/ 183879 w 206698"/>
              <a:gd name="connsiteY23" fmla="*/ 45677 h 206981"/>
              <a:gd name="connsiteX24" fmla="*/ 205565 w 206698"/>
              <a:gd name="connsiteY24" fmla="*/ 67410 h 206981"/>
              <a:gd name="connsiteX25" fmla="*/ 206694 w 206698"/>
              <a:gd name="connsiteY25" fmla="*/ 70138 h 206981"/>
              <a:gd name="connsiteX26" fmla="*/ 205565 w 206698"/>
              <a:gd name="connsiteY26" fmla="*/ 72867 h 206981"/>
              <a:gd name="connsiteX27" fmla="*/ 183879 w 206698"/>
              <a:gd name="connsiteY27" fmla="*/ 94553 h 206981"/>
              <a:gd name="connsiteX28" fmla="*/ 186748 w 206698"/>
              <a:gd name="connsiteY28" fmla="*/ 97469 h 206981"/>
              <a:gd name="connsiteX29" fmla="*/ 187501 w 206698"/>
              <a:gd name="connsiteY29" fmla="*/ 97469 h 206981"/>
              <a:gd name="connsiteX30" fmla="*/ 205075 w 206698"/>
              <a:gd name="connsiteY30" fmla="*/ 121291 h 206981"/>
              <a:gd name="connsiteX31" fmla="*/ 184584 w 206698"/>
              <a:gd name="connsiteY31" fmla="*/ 139101 h 206981"/>
              <a:gd name="connsiteX32" fmla="*/ 163886 w 206698"/>
              <a:gd name="connsiteY32" fmla="*/ 121131 h 206981"/>
              <a:gd name="connsiteX33" fmla="*/ 163886 w 206698"/>
              <a:gd name="connsiteY33" fmla="*/ 120331 h 206981"/>
              <a:gd name="connsiteX34" fmla="*/ 161016 w 206698"/>
              <a:gd name="connsiteY34" fmla="*/ 117462 h 206981"/>
              <a:gd name="connsiteX35" fmla="*/ 115057 w 206698"/>
              <a:gd name="connsiteY35" fmla="*/ 163798 h 206981"/>
              <a:gd name="connsiteX36" fmla="*/ 109666 w 206698"/>
              <a:gd name="connsiteY36" fmla="*/ 163821 h 206981"/>
              <a:gd name="connsiteX37" fmla="*/ 109647 w 206698"/>
              <a:gd name="connsiteY37" fmla="*/ 163798 h 206981"/>
              <a:gd name="connsiteX38" fmla="*/ 103015 w 206698"/>
              <a:gd name="connsiteY38" fmla="*/ 157165 h 206981"/>
              <a:gd name="connsiteX39" fmla="*/ 101886 w 206698"/>
              <a:gd name="connsiteY39" fmla="*/ 154578 h 206981"/>
              <a:gd name="connsiteX40" fmla="*/ 88281 w 206698"/>
              <a:gd name="connsiteY40" fmla="*/ 141660 h 206981"/>
              <a:gd name="connsiteX41" fmla="*/ 75364 w 206698"/>
              <a:gd name="connsiteY41" fmla="*/ 155264 h 206981"/>
              <a:gd name="connsiteX42" fmla="*/ 79259 w 206698"/>
              <a:gd name="connsiteY42" fmla="*/ 164315 h 206981"/>
              <a:gd name="connsiteX43" fmla="*/ 88243 w 206698"/>
              <a:gd name="connsiteY43" fmla="*/ 168173 h 206981"/>
              <a:gd name="connsiteX44" fmla="*/ 90878 w 206698"/>
              <a:gd name="connsiteY44" fmla="*/ 169302 h 206981"/>
              <a:gd name="connsiteX45" fmla="*/ 97511 w 206698"/>
              <a:gd name="connsiteY45" fmla="*/ 175934 h 206981"/>
              <a:gd name="connsiteX46" fmla="*/ 97511 w 206698"/>
              <a:gd name="connsiteY46" fmla="*/ 181344 h 206981"/>
              <a:gd name="connsiteX47" fmla="*/ 73049 w 206698"/>
              <a:gd name="connsiteY47" fmla="*/ 205806 h 206981"/>
              <a:gd name="connsiteX48" fmla="*/ 70274 w 206698"/>
              <a:gd name="connsiteY48" fmla="*/ 206935 h 206981"/>
              <a:gd name="connsiteX49" fmla="*/ 22103 w 206698"/>
              <a:gd name="connsiteY49" fmla="*/ 75219 h 206981"/>
              <a:gd name="connsiteX50" fmla="*/ 9430 w 206698"/>
              <a:gd name="connsiteY50" fmla="*/ 89049 h 206981"/>
              <a:gd name="connsiteX51" fmla="*/ 21727 w 206698"/>
              <a:gd name="connsiteY51" fmla="*/ 101703 h 206981"/>
              <a:gd name="connsiteX52" fmla="*/ 24314 w 206698"/>
              <a:gd name="connsiteY52" fmla="*/ 102832 h 206981"/>
              <a:gd name="connsiteX53" fmla="*/ 30947 w 206698"/>
              <a:gd name="connsiteY53" fmla="*/ 109465 h 206981"/>
              <a:gd name="connsiteX54" fmla="*/ 30966 w 206698"/>
              <a:gd name="connsiteY54" fmla="*/ 114851 h 206981"/>
              <a:gd name="connsiteX55" fmla="*/ 30947 w 206698"/>
              <a:gd name="connsiteY55" fmla="*/ 114875 h 206981"/>
              <a:gd name="connsiteX56" fmla="*/ 9261 w 206698"/>
              <a:gd name="connsiteY56" fmla="*/ 136608 h 206981"/>
              <a:gd name="connsiteX57" fmla="*/ 70415 w 206698"/>
              <a:gd name="connsiteY57" fmla="*/ 197762 h 206981"/>
              <a:gd name="connsiteX58" fmla="*/ 89231 w 206698"/>
              <a:gd name="connsiteY58" fmla="*/ 178945 h 206981"/>
              <a:gd name="connsiteX59" fmla="*/ 86315 w 206698"/>
              <a:gd name="connsiteY59" fmla="*/ 176029 h 206981"/>
              <a:gd name="connsiteX60" fmla="*/ 85562 w 206698"/>
              <a:gd name="connsiteY60" fmla="*/ 176029 h 206981"/>
              <a:gd name="connsiteX61" fmla="*/ 73708 w 206698"/>
              <a:gd name="connsiteY61" fmla="*/ 170101 h 206981"/>
              <a:gd name="connsiteX62" fmla="*/ 74658 w 206698"/>
              <a:gd name="connsiteY62" fmla="*/ 140512 h 206981"/>
              <a:gd name="connsiteX63" fmla="*/ 103297 w 206698"/>
              <a:gd name="connsiteY63" fmla="*/ 140512 h 206981"/>
              <a:gd name="connsiteX64" fmla="*/ 109224 w 206698"/>
              <a:gd name="connsiteY64" fmla="*/ 152367 h 206981"/>
              <a:gd name="connsiteX65" fmla="*/ 109224 w 206698"/>
              <a:gd name="connsiteY65" fmla="*/ 153167 h 206981"/>
              <a:gd name="connsiteX66" fmla="*/ 112093 w 206698"/>
              <a:gd name="connsiteY66" fmla="*/ 156036 h 206981"/>
              <a:gd name="connsiteX67" fmla="*/ 130910 w 206698"/>
              <a:gd name="connsiteY67" fmla="*/ 137219 h 206981"/>
              <a:gd name="connsiteX68" fmla="*/ 109224 w 206698"/>
              <a:gd name="connsiteY68" fmla="*/ 115486 h 206981"/>
              <a:gd name="connsiteX69" fmla="*/ 109205 w 206698"/>
              <a:gd name="connsiteY69" fmla="*/ 110095 h 206981"/>
              <a:gd name="connsiteX70" fmla="*/ 109224 w 206698"/>
              <a:gd name="connsiteY70" fmla="*/ 110076 h 206981"/>
              <a:gd name="connsiteX71" fmla="*/ 115857 w 206698"/>
              <a:gd name="connsiteY71" fmla="*/ 103444 h 206981"/>
              <a:gd name="connsiteX72" fmla="*/ 118444 w 206698"/>
              <a:gd name="connsiteY72" fmla="*/ 102315 h 206981"/>
              <a:gd name="connsiteX73" fmla="*/ 127429 w 206698"/>
              <a:gd name="connsiteY73" fmla="*/ 98457 h 206981"/>
              <a:gd name="connsiteX74" fmla="*/ 131333 w 206698"/>
              <a:gd name="connsiteY74" fmla="*/ 89049 h 206981"/>
              <a:gd name="connsiteX75" fmla="*/ 118077 w 206698"/>
              <a:gd name="connsiteY75" fmla="*/ 75774 h 206981"/>
              <a:gd name="connsiteX76" fmla="*/ 108706 w 206698"/>
              <a:gd name="connsiteY76" fmla="*/ 79641 h 206981"/>
              <a:gd name="connsiteX77" fmla="*/ 104802 w 206698"/>
              <a:gd name="connsiteY77" fmla="*/ 88673 h 206981"/>
              <a:gd name="connsiteX78" fmla="*/ 103673 w 206698"/>
              <a:gd name="connsiteY78" fmla="*/ 91260 h 206981"/>
              <a:gd name="connsiteX79" fmla="*/ 97087 w 206698"/>
              <a:gd name="connsiteY79" fmla="*/ 97893 h 206981"/>
              <a:gd name="connsiteX80" fmla="*/ 91630 w 206698"/>
              <a:gd name="connsiteY80" fmla="*/ 97893 h 206981"/>
              <a:gd name="connsiteX81" fmla="*/ 91630 w 206698"/>
              <a:gd name="connsiteY81" fmla="*/ 97893 h 206981"/>
              <a:gd name="connsiteX82" fmla="*/ 69944 w 206698"/>
              <a:gd name="connsiteY82" fmla="*/ 76160 h 206981"/>
              <a:gd name="connsiteX83" fmla="*/ 48541 w 206698"/>
              <a:gd name="connsiteY83" fmla="*/ 97234 h 206981"/>
              <a:gd name="connsiteX84" fmla="*/ 45812 w 206698"/>
              <a:gd name="connsiteY84" fmla="*/ 98363 h 206981"/>
              <a:gd name="connsiteX85" fmla="*/ 43131 w 206698"/>
              <a:gd name="connsiteY85" fmla="*/ 97234 h 206981"/>
              <a:gd name="connsiteX86" fmla="*/ 36498 w 206698"/>
              <a:gd name="connsiteY86" fmla="*/ 90602 h 206981"/>
              <a:gd name="connsiteX87" fmla="*/ 35369 w 206698"/>
              <a:gd name="connsiteY87" fmla="*/ 88014 h 206981"/>
              <a:gd name="connsiteX88" fmla="*/ 22103 w 206698"/>
              <a:gd name="connsiteY88" fmla="*/ 75125 h 206981"/>
              <a:gd name="connsiteX89" fmla="*/ 161111 w 206698"/>
              <a:gd name="connsiteY89" fmla="*/ 108148 h 206981"/>
              <a:gd name="connsiteX90" fmla="*/ 163839 w 206698"/>
              <a:gd name="connsiteY90" fmla="*/ 109277 h 206981"/>
              <a:gd name="connsiteX91" fmla="*/ 170425 w 206698"/>
              <a:gd name="connsiteY91" fmla="*/ 115910 h 206981"/>
              <a:gd name="connsiteX92" fmla="*/ 171554 w 206698"/>
              <a:gd name="connsiteY92" fmla="*/ 118497 h 206981"/>
              <a:gd name="connsiteX93" fmla="*/ 184819 w 206698"/>
              <a:gd name="connsiteY93" fmla="*/ 131386 h 206981"/>
              <a:gd name="connsiteX94" fmla="*/ 197492 w 206698"/>
              <a:gd name="connsiteY94" fmla="*/ 117556 h 206981"/>
              <a:gd name="connsiteX95" fmla="*/ 185196 w 206698"/>
              <a:gd name="connsiteY95" fmla="*/ 104902 h 206981"/>
              <a:gd name="connsiteX96" fmla="*/ 182608 w 206698"/>
              <a:gd name="connsiteY96" fmla="*/ 103773 h 206981"/>
              <a:gd name="connsiteX97" fmla="*/ 176211 w 206698"/>
              <a:gd name="connsiteY97" fmla="*/ 97234 h 206981"/>
              <a:gd name="connsiteX98" fmla="*/ 176192 w 206698"/>
              <a:gd name="connsiteY98" fmla="*/ 91843 h 206981"/>
              <a:gd name="connsiteX99" fmla="*/ 176211 w 206698"/>
              <a:gd name="connsiteY99" fmla="*/ 91824 h 206981"/>
              <a:gd name="connsiteX100" fmla="*/ 197944 w 206698"/>
              <a:gd name="connsiteY100" fmla="*/ 70091 h 206981"/>
              <a:gd name="connsiteX101" fmla="*/ 176211 w 206698"/>
              <a:gd name="connsiteY101" fmla="*/ 48500 h 206981"/>
              <a:gd name="connsiteX102" fmla="*/ 176192 w 206698"/>
              <a:gd name="connsiteY102" fmla="*/ 43113 h 206981"/>
              <a:gd name="connsiteX103" fmla="*/ 176211 w 206698"/>
              <a:gd name="connsiteY103" fmla="*/ 43090 h 206981"/>
              <a:gd name="connsiteX104" fmla="*/ 182844 w 206698"/>
              <a:gd name="connsiteY104" fmla="*/ 36457 h 206981"/>
              <a:gd name="connsiteX105" fmla="*/ 185431 w 206698"/>
              <a:gd name="connsiteY105" fmla="*/ 35328 h 206981"/>
              <a:gd name="connsiteX106" fmla="*/ 194416 w 206698"/>
              <a:gd name="connsiteY106" fmla="*/ 31471 h 206981"/>
              <a:gd name="connsiteX107" fmla="*/ 194538 w 206698"/>
              <a:gd name="connsiteY107" fmla="*/ 12776 h 206981"/>
              <a:gd name="connsiteX108" fmla="*/ 194416 w 206698"/>
              <a:gd name="connsiteY108" fmla="*/ 12654 h 206981"/>
              <a:gd name="connsiteX109" fmla="*/ 175656 w 206698"/>
              <a:gd name="connsiteY109" fmla="*/ 12678 h 206981"/>
              <a:gd name="connsiteX110" fmla="*/ 171789 w 206698"/>
              <a:gd name="connsiteY110" fmla="*/ 21639 h 206981"/>
              <a:gd name="connsiteX111" fmla="*/ 170707 w 206698"/>
              <a:gd name="connsiteY111" fmla="*/ 24273 h 206981"/>
              <a:gd name="connsiteX112" fmla="*/ 164074 w 206698"/>
              <a:gd name="connsiteY112" fmla="*/ 30906 h 206981"/>
              <a:gd name="connsiteX113" fmla="*/ 161346 w 206698"/>
              <a:gd name="connsiteY113" fmla="*/ 32035 h 206981"/>
              <a:gd name="connsiteX114" fmla="*/ 158664 w 206698"/>
              <a:gd name="connsiteY114" fmla="*/ 30906 h 206981"/>
              <a:gd name="connsiteX115" fmla="*/ 136931 w 206698"/>
              <a:gd name="connsiteY115" fmla="*/ 9173 h 206981"/>
              <a:gd name="connsiteX116" fmla="*/ 75778 w 206698"/>
              <a:gd name="connsiteY116" fmla="*/ 70327 h 206981"/>
              <a:gd name="connsiteX117" fmla="*/ 94594 w 206698"/>
              <a:gd name="connsiteY117" fmla="*/ 89143 h 206981"/>
              <a:gd name="connsiteX118" fmla="*/ 97464 w 206698"/>
              <a:gd name="connsiteY118" fmla="*/ 86274 h 206981"/>
              <a:gd name="connsiteX119" fmla="*/ 97464 w 206698"/>
              <a:gd name="connsiteY119" fmla="*/ 85474 h 206981"/>
              <a:gd name="connsiteX120" fmla="*/ 121111 w 206698"/>
              <a:gd name="connsiteY120" fmla="*/ 67664 h 206981"/>
              <a:gd name="connsiteX121" fmla="*/ 138921 w 206698"/>
              <a:gd name="connsiteY121" fmla="*/ 91307 h 206981"/>
              <a:gd name="connsiteX122" fmla="*/ 132980 w 206698"/>
              <a:gd name="connsiteY122" fmla="*/ 103209 h 206981"/>
              <a:gd name="connsiteX123" fmla="*/ 121125 w 206698"/>
              <a:gd name="connsiteY123" fmla="*/ 109136 h 206981"/>
              <a:gd name="connsiteX124" fmla="*/ 120326 w 206698"/>
              <a:gd name="connsiteY124" fmla="*/ 109136 h 206981"/>
              <a:gd name="connsiteX125" fmla="*/ 117409 w 206698"/>
              <a:gd name="connsiteY125" fmla="*/ 112052 h 206981"/>
              <a:gd name="connsiteX126" fmla="*/ 136461 w 206698"/>
              <a:gd name="connsiteY126" fmla="*/ 130869 h 206981"/>
              <a:gd name="connsiteX127" fmla="*/ 158194 w 206698"/>
              <a:gd name="connsiteY127" fmla="*/ 109136 h 206981"/>
              <a:gd name="connsiteX128" fmla="*/ 161111 w 206698"/>
              <a:gd name="connsiteY128" fmla="*/ 108383 h 206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206698" h="206981">
                <a:moveTo>
                  <a:pt x="70274" y="206935"/>
                </a:moveTo>
                <a:cubicBezTo>
                  <a:pt x="69253" y="206930"/>
                  <a:pt x="68270" y="206525"/>
                  <a:pt x="67545" y="205806"/>
                </a:cubicBezTo>
                <a:lnTo>
                  <a:pt x="1123" y="139571"/>
                </a:lnTo>
                <a:cubicBezTo>
                  <a:pt x="-373" y="138090"/>
                  <a:pt x="-382" y="135676"/>
                  <a:pt x="1104" y="134181"/>
                </a:cubicBezTo>
                <a:cubicBezTo>
                  <a:pt x="1109" y="134176"/>
                  <a:pt x="1118" y="134171"/>
                  <a:pt x="1123" y="134162"/>
                </a:cubicBezTo>
                <a:lnTo>
                  <a:pt x="22856" y="112429"/>
                </a:lnTo>
                <a:lnTo>
                  <a:pt x="19939" y="109512"/>
                </a:lnTo>
                <a:lnTo>
                  <a:pt x="19187" y="109512"/>
                </a:lnTo>
                <a:cubicBezTo>
                  <a:pt x="7727" y="107983"/>
                  <a:pt x="-321" y="97451"/>
                  <a:pt x="1208" y="85991"/>
                </a:cubicBezTo>
                <a:cubicBezTo>
                  <a:pt x="2741" y="74532"/>
                  <a:pt x="13269" y="66483"/>
                  <a:pt x="24728" y="68012"/>
                </a:cubicBezTo>
                <a:cubicBezTo>
                  <a:pt x="34094" y="69264"/>
                  <a:pt x="41456" y="76630"/>
                  <a:pt x="42707" y="85991"/>
                </a:cubicBezTo>
                <a:lnTo>
                  <a:pt x="42707" y="86744"/>
                </a:lnTo>
                <a:lnTo>
                  <a:pt x="45577" y="89708"/>
                </a:lnTo>
                <a:lnTo>
                  <a:pt x="133874" y="1082"/>
                </a:lnTo>
                <a:cubicBezTo>
                  <a:pt x="135355" y="-414"/>
                  <a:pt x="137769" y="-424"/>
                  <a:pt x="139265" y="1058"/>
                </a:cubicBezTo>
                <a:cubicBezTo>
                  <a:pt x="139269" y="1068"/>
                  <a:pt x="139274" y="1072"/>
                  <a:pt x="139283" y="1082"/>
                </a:cubicBezTo>
                <a:lnTo>
                  <a:pt x="161016" y="22815"/>
                </a:lnTo>
                <a:lnTo>
                  <a:pt x="163886" y="19945"/>
                </a:lnTo>
                <a:lnTo>
                  <a:pt x="163886" y="19146"/>
                </a:lnTo>
                <a:cubicBezTo>
                  <a:pt x="165358" y="8844"/>
                  <a:pt x="174179" y="1190"/>
                  <a:pt x="184584" y="1176"/>
                </a:cubicBezTo>
                <a:cubicBezTo>
                  <a:pt x="196147" y="1265"/>
                  <a:pt x="205447" y="10711"/>
                  <a:pt x="205358" y="22269"/>
                </a:cubicBezTo>
                <a:cubicBezTo>
                  <a:pt x="205278" y="32562"/>
                  <a:pt x="197728" y="41269"/>
                  <a:pt x="187548" y="42807"/>
                </a:cubicBezTo>
                <a:lnTo>
                  <a:pt x="186748" y="42807"/>
                </a:lnTo>
                <a:lnTo>
                  <a:pt x="183879" y="45677"/>
                </a:lnTo>
                <a:lnTo>
                  <a:pt x="205565" y="67410"/>
                </a:lnTo>
                <a:cubicBezTo>
                  <a:pt x="206280" y="68139"/>
                  <a:pt x="206684" y="69118"/>
                  <a:pt x="206694" y="70138"/>
                </a:cubicBezTo>
                <a:cubicBezTo>
                  <a:pt x="206675" y="71159"/>
                  <a:pt x="206270" y="72133"/>
                  <a:pt x="205565" y="72867"/>
                </a:cubicBezTo>
                <a:lnTo>
                  <a:pt x="183879" y="94553"/>
                </a:lnTo>
                <a:lnTo>
                  <a:pt x="186748" y="97469"/>
                </a:lnTo>
                <a:lnTo>
                  <a:pt x="187501" y="97469"/>
                </a:lnTo>
                <a:cubicBezTo>
                  <a:pt x="198932" y="99196"/>
                  <a:pt x="206802" y="109860"/>
                  <a:pt x="205075" y="121291"/>
                </a:cubicBezTo>
                <a:cubicBezTo>
                  <a:pt x="203547" y="131452"/>
                  <a:pt x="194863" y="139002"/>
                  <a:pt x="184584" y="139101"/>
                </a:cubicBezTo>
                <a:cubicBezTo>
                  <a:pt x="174179" y="139087"/>
                  <a:pt x="165358" y="131433"/>
                  <a:pt x="163886" y="121131"/>
                </a:cubicBezTo>
                <a:lnTo>
                  <a:pt x="163886" y="120331"/>
                </a:lnTo>
                <a:lnTo>
                  <a:pt x="161016" y="117462"/>
                </a:lnTo>
                <a:lnTo>
                  <a:pt x="115057" y="163798"/>
                </a:lnTo>
                <a:cubicBezTo>
                  <a:pt x="113575" y="165294"/>
                  <a:pt x="111162" y="165303"/>
                  <a:pt x="109666" y="163821"/>
                </a:cubicBezTo>
                <a:cubicBezTo>
                  <a:pt x="109661" y="163812"/>
                  <a:pt x="109657" y="163807"/>
                  <a:pt x="109647" y="163798"/>
                </a:cubicBezTo>
                <a:lnTo>
                  <a:pt x="103015" y="157165"/>
                </a:lnTo>
                <a:cubicBezTo>
                  <a:pt x="102323" y="156478"/>
                  <a:pt x="101923" y="155551"/>
                  <a:pt x="101886" y="154578"/>
                </a:cubicBezTo>
                <a:cubicBezTo>
                  <a:pt x="101697" y="147253"/>
                  <a:pt x="95605" y="141472"/>
                  <a:pt x="88281" y="141660"/>
                </a:cubicBezTo>
                <a:cubicBezTo>
                  <a:pt x="80957" y="141848"/>
                  <a:pt x="75175" y="147940"/>
                  <a:pt x="75364" y="155264"/>
                </a:cubicBezTo>
                <a:cubicBezTo>
                  <a:pt x="75453" y="158670"/>
                  <a:pt x="76845" y="161912"/>
                  <a:pt x="79259" y="164315"/>
                </a:cubicBezTo>
                <a:cubicBezTo>
                  <a:pt x="81639" y="166724"/>
                  <a:pt x="84861" y="168107"/>
                  <a:pt x="88243" y="168173"/>
                </a:cubicBezTo>
                <a:cubicBezTo>
                  <a:pt x="89227" y="168229"/>
                  <a:pt x="90158" y="168629"/>
                  <a:pt x="90878" y="169302"/>
                </a:cubicBezTo>
                <a:lnTo>
                  <a:pt x="97511" y="175934"/>
                </a:lnTo>
                <a:cubicBezTo>
                  <a:pt x="98964" y="177445"/>
                  <a:pt x="98964" y="179834"/>
                  <a:pt x="97511" y="181344"/>
                </a:cubicBezTo>
                <a:lnTo>
                  <a:pt x="73049" y="205806"/>
                </a:lnTo>
                <a:cubicBezTo>
                  <a:pt x="72315" y="206540"/>
                  <a:pt x="71313" y="206949"/>
                  <a:pt x="70274" y="206935"/>
                </a:cubicBezTo>
                <a:close/>
                <a:moveTo>
                  <a:pt x="22103" y="75219"/>
                </a:moveTo>
                <a:cubicBezTo>
                  <a:pt x="14784" y="75539"/>
                  <a:pt x="9111" y="81729"/>
                  <a:pt x="9430" y="89049"/>
                </a:cubicBezTo>
                <a:cubicBezTo>
                  <a:pt x="9722" y="95776"/>
                  <a:pt x="15010" y="101219"/>
                  <a:pt x="21727" y="101703"/>
                </a:cubicBezTo>
                <a:cubicBezTo>
                  <a:pt x="22706" y="101731"/>
                  <a:pt x="23632" y="102136"/>
                  <a:pt x="24314" y="102832"/>
                </a:cubicBezTo>
                <a:lnTo>
                  <a:pt x="30947" y="109465"/>
                </a:lnTo>
                <a:cubicBezTo>
                  <a:pt x="32443" y="110947"/>
                  <a:pt x="32452" y="113360"/>
                  <a:pt x="30966" y="114851"/>
                </a:cubicBezTo>
                <a:cubicBezTo>
                  <a:pt x="30961" y="114861"/>
                  <a:pt x="30952" y="114865"/>
                  <a:pt x="30947" y="114875"/>
                </a:cubicBezTo>
                <a:lnTo>
                  <a:pt x="9261" y="136608"/>
                </a:lnTo>
                <a:lnTo>
                  <a:pt x="70415" y="197762"/>
                </a:lnTo>
                <a:lnTo>
                  <a:pt x="89231" y="178945"/>
                </a:lnTo>
                <a:lnTo>
                  <a:pt x="86315" y="176029"/>
                </a:lnTo>
                <a:lnTo>
                  <a:pt x="85562" y="176029"/>
                </a:lnTo>
                <a:cubicBezTo>
                  <a:pt x="81060" y="175426"/>
                  <a:pt x="76892" y="173343"/>
                  <a:pt x="73708" y="170101"/>
                </a:cubicBezTo>
                <a:cubicBezTo>
                  <a:pt x="65800" y="161667"/>
                  <a:pt x="66223" y="148420"/>
                  <a:pt x="74658" y="140512"/>
                </a:cubicBezTo>
                <a:cubicBezTo>
                  <a:pt x="82711" y="132962"/>
                  <a:pt x="95243" y="132962"/>
                  <a:pt x="103297" y="140512"/>
                </a:cubicBezTo>
                <a:cubicBezTo>
                  <a:pt x="106491" y="143725"/>
                  <a:pt x="108570" y="147884"/>
                  <a:pt x="109224" y="152367"/>
                </a:cubicBezTo>
                <a:lnTo>
                  <a:pt x="109224" y="153167"/>
                </a:lnTo>
                <a:lnTo>
                  <a:pt x="112093" y="156036"/>
                </a:lnTo>
                <a:lnTo>
                  <a:pt x="130910" y="137219"/>
                </a:lnTo>
                <a:lnTo>
                  <a:pt x="109224" y="115486"/>
                </a:lnTo>
                <a:cubicBezTo>
                  <a:pt x="107728" y="114005"/>
                  <a:pt x="107719" y="111591"/>
                  <a:pt x="109205" y="110095"/>
                </a:cubicBezTo>
                <a:cubicBezTo>
                  <a:pt x="109210" y="110091"/>
                  <a:pt x="109219" y="110086"/>
                  <a:pt x="109224" y="110076"/>
                </a:cubicBezTo>
                <a:lnTo>
                  <a:pt x="115857" y="103444"/>
                </a:lnTo>
                <a:cubicBezTo>
                  <a:pt x="116553" y="102762"/>
                  <a:pt x="117470" y="102362"/>
                  <a:pt x="118444" y="102315"/>
                </a:cubicBezTo>
                <a:cubicBezTo>
                  <a:pt x="121822" y="102230"/>
                  <a:pt x="125039" y="100847"/>
                  <a:pt x="127429" y="98457"/>
                </a:cubicBezTo>
                <a:cubicBezTo>
                  <a:pt x="129955" y="95983"/>
                  <a:pt x="131362" y="92587"/>
                  <a:pt x="131333" y="89049"/>
                </a:cubicBezTo>
                <a:cubicBezTo>
                  <a:pt x="131338" y="81725"/>
                  <a:pt x="125401" y="75779"/>
                  <a:pt x="118077" y="75774"/>
                </a:cubicBezTo>
                <a:cubicBezTo>
                  <a:pt x="114563" y="75774"/>
                  <a:pt x="111195" y="77162"/>
                  <a:pt x="108706" y="79641"/>
                </a:cubicBezTo>
                <a:cubicBezTo>
                  <a:pt x="106274" y="82026"/>
                  <a:pt x="104873" y="85267"/>
                  <a:pt x="104802" y="88673"/>
                </a:cubicBezTo>
                <a:cubicBezTo>
                  <a:pt x="104793" y="89651"/>
                  <a:pt x="104383" y="90587"/>
                  <a:pt x="103673" y="91260"/>
                </a:cubicBezTo>
                <a:lnTo>
                  <a:pt x="97087" y="97893"/>
                </a:lnTo>
                <a:cubicBezTo>
                  <a:pt x="95582" y="99398"/>
                  <a:pt x="93141" y="99403"/>
                  <a:pt x="91630" y="97893"/>
                </a:cubicBezTo>
                <a:cubicBezTo>
                  <a:pt x="91630" y="97893"/>
                  <a:pt x="91630" y="97893"/>
                  <a:pt x="91630" y="97893"/>
                </a:cubicBezTo>
                <a:lnTo>
                  <a:pt x="69944" y="76160"/>
                </a:lnTo>
                <a:lnTo>
                  <a:pt x="48541" y="97234"/>
                </a:lnTo>
                <a:cubicBezTo>
                  <a:pt x="47811" y="97949"/>
                  <a:pt x="46833" y="98354"/>
                  <a:pt x="45812" y="98363"/>
                </a:cubicBezTo>
                <a:cubicBezTo>
                  <a:pt x="44806" y="98363"/>
                  <a:pt x="43836" y="97954"/>
                  <a:pt x="43131" y="97234"/>
                </a:cubicBezTo>
                <a:lnTo>
                  <a:pt x="36498" y="90602"/>
                </a:lnTo>
                <a:cubicBezTo>
                  <a:pt x="35788" y="89929"/>
                  <a:pt x="35378" y="88993"/>
                  <a:pt x="35369" y="88014"/>
                </a:cubicBezTo>
                <a:cubicBezTo>
                  <a:pt x="35167" y="80836"/>
                  <a:pt x="29287" y="75120"/>
                  <a:pt x="22103" y="75125"/>
                </a:cubicBezTo>
                <a:close/>
                <a:moveTo>
                  <a:pt x="161111" y="108148"/>
                </a:moveTo>
                <a:cubicBezTo>
                  <a:pt x="162131" y="108157"/>
                  <a:pt x="163110" y="108562"/>
                  <a:pt x="163839" y="109277"/>
                </a:cubicBezTo>
                <a:lnTo>
                  <a:pt x="170425" y="115910"/>
                </a:lnTo>
                <a:cubicBezTo>
                  <a:pt x="171135" y="116582"/>
                  <a:pt x="171544" y="117519"/>
                  <a:pt x="171554" y="118497"/>
                </a:cubicBezTo>
                <a:cubicBezTo>
                  <a:pt x="171756" y="125676"/>
                  <a:pt x="177636" y="131391"/>
                  <a:pt x="184819" y="131386"/>
                </a:cubicBezTo>
                <a:cubicBezTo>
                  <a:pt x="192139" y="131066"/>
                  <a:pt x="197812" y="124876"/>
                  <a:pt x="197492" y="117556"/>
                </a:cubicBezTo>
                <a:cubicBezTo>
                  <a:pt x="197201" y="110824"/>
                  <a:pt x="191913" y="105386"/>
                  <a:pt x="185196" y="104902"/>
                </a:cubicBezTo>
                <a:cubicBezTo>
                  <a:pt x="184217" y="104874"/>
                  <a:pt x="183291" y="104469"/>
                  <a:pt x="182608" y="103773"/>
                </a:cubicBezTo>
                <a:lnTo>
                  <a:pt x="176211" y="97234"/>
                </a:lnTo>
                <a:cubicBezTo>
                  <a:pt x="174715" y="95752"/>
                  <a:pt x="174705" y="93339"/>
                  <a:pt x="176192" y="91843"/>
                </a:cubicBezTo>
                <a:cubicBezTo>
                  <a:pt x="176197" y="91839"/>
                  <a:pt x="176206" y="91834"/>
                  <a:pt x="176211" y="91824"/>
                </a:cubicBezTo>
                <a:lnTo>
                  <a:pt x="197944" y="70091"/>
                </a:lnTo>
                <a:lnTo>
                  <a:pt x="176211" y="48500"/>
                </a:lnTo>
                <a:cubicBezTo>
                  <a:pt x="174715" y="47018"/>
                  <a:pt x="174705" y="44604"/>
                  <a:pt x="176192" y="43113"/>
                </a:cubicBezTo>
                <a:cubicBezTo>
                  <a:pt x="176197" y="43104"/>
                  <a:pt x="176206" y="43099"/>
                  <a:pt x="176211" y="43090"/>
                </a:cubicBezTo>
                <a:lnTo>
                  <a:pt x="182844" y="36457"/>
                </a:lnTo>
                <a:cubicBezTo>
                  <a:pt x="183530" y="35765"/>
                  <a:pt x="184457" y="35366"/>
                  <a:pt x="185431" y="35328"/>
                </a:cubicBezTo>
                <a:cubicBezTo>
                  <a:pt x="188809" y="35243"/>
                  <a:pt x="192026" y="33860"/>
                  <a:pt x="194416" y="31471"/>
                </a:cubicBezTo>
                <a:cubicBezTo>
                  <a:pt x="199614" y="26343"/>
                  <a:pt x="199666" y="17974"/>
                  <a:pt x="194538" y="12776"/>
                </a:cubicBezTo>
                <a:cubicBezTo>
                  <a:pt x="194496" y="12734"/>
                  <a:pt x="194458" y="12696"/>
                  <a:pt x="194416" y="12654"/>
                </a:cubicBezTo>
                <a:cubicBezTo>
                  <a:pt x="189227" y="7479"/>
                  <a:pt x="180830" y="7493"/>
                  <a:pt x="175656" y="12678"/>
                </a:cubicBezTo>
                <a:cubicBezTo>
                  <a:pt x="173275" y="15067"/>
                  <a:pt x="171892" y="18271"/>
                  <a:pt x="171789" y="21639"/>
                </a:cubicBezTo>
                <a:cubicBezTo>
                  <a:pt x="171775" y="22622"/>
                  <a:pt x="171384" y="23563"/>
                  <a:pt x="170707" y="24273"/>
                </a:cubicBezTo>
                <a:lnTo>
                  <a:pt x="164074" y="30906"/>
                </a:lnTo>
                <a:cubicBezTo>
                  <a:pt x="163345" y="31621"/>
                  <a:pt x="162367" y="32026"/>
                  <a:pt x="161346" y="32035"/>
                </a:cubicBezTo>
                <a:cubicBezTo>
                  <a:pt x="160339" y="32035"/>
                  <a:pt x="159370" y="31626"/>
                  <a:pt x="158664" y="30906"/>
                </a:cubicBezTo>
                <a:lnTo>
                  <a:pt x="136931" y="9173"/>
                </a:lnTo>
                <a:lnTo>
                  <a:pt x="75778" y="70327"/>
                </a:lnTo>
                <a:lnTo>
                  <a:pt x="94594" y="89143"/>
                </a:lnTo>
                <a:lnTo>
                  <a:pt x="97464" y="86274"/>
                </a:lnTo>
                <a:lnTo>
                  <a:pt x="97464" y="85474"/>
                </a:lnTo>
                <a:cubicBezTo>
                  <a:pt x="99077" y="74024"/>
                  <a:pt x="109661" y="66050"/>
                  <a:pt x="121111" y="67664"/>
                </a:cubicBezTo>
                <a:cubicBezTo>
                  <a:pt x="132556" y="69273"/>
                  <a:pt x="140535" y="79862"/>
                  <a:pt x="138921" y="91307"/>
                </a:cubicBezTo>
                <a:cubicBezTo>
                  <a:pt x="138286" y="95814"/>
                  <a:pt x="136202" y="99995"/>
                  <a:pt x="132980" y="103209"/>
                </a:cubicBezTo>
                <a:cubicBezTo>
                  <a:pt x="129772" y="106412"/>
                  <a:pt x="125613" y="108491"/>
                  <a:pt x="121125" y="109136"/>
                </a:cubicBezTo>
                <a:lnTo>
                  <a:pt x="120326" y="109136"/>
                </a:lnTo>
                <a:lnTo>
                  <a:pt x="117409" y="112052"/>
                </a:lnTo>
                <a:lnTo>
                  <a:pt x="136461" y="130869"/>
                </a:lnTo>
                <a:lnTo>
                  <a:pt x="158194" y="109136"/>
                </a:lnTo>
                <a:cubicBezTo>
                  <a:pt x="159017" y="108491"/>
                  <a:pt x="160076" y="108219"/>
                  <a:pt x="161111" y="108383"/>
                </a:cubicBezTo>
                <a:close/>
              </a:path>
            </a:pathLst>
          </a:custGeom>
          <a:solidFill>
            <a:schemeClr val="accent2"/>
          </a:solidFill>
          <a:ln w="4701" cap="flat">
            <a:noFill/>
            <a:prstDash val="solid"/>
            <a:miter/>
          </a:ln>
        </p:spPr>
        <p:txBody>
          <a:bodyPr rtlCol="0" anchor="ctr"/>
          <a:lstStyle/>
          <a:p>
            <a:endParaRPr lang="en-US"/>
          </a:p>
        </p:txBody>
      </p:sp>
      <p:grpSp>
        <p:nvGrpSpPr>
          <p:cNvPr id="170" name="Group 169">
            <a:extLst>
              <a:ext uri="{FF2B5EF4-FFF2-40B4-BE49-F238E27FC236}">
                <a16:creationId xmlns:a16="http://schemas.microsoft.com/office/drawing/2014/main" id="{EBBBD96C-652A-7A90-BC76-ABBC5FEBB23A}"/>
              </a:ext>
            </a:extLst>
          </p:cNvPr>
          <p:cNvGrpSpPr/>
          <p:nvPr/>
        </p:nvGrpSpPr>
        <p:grpSpPr>
          <a:xfrm>
            <a:off x="7286960" y="5598352"/>
            <a:ext cx="267710" cy="306089"/>
            <a:chOff x="6189922" y="2497773"/>
            <a:chExt cx="173254" cy="198091"/>
          </a:xfrm>
          <a:solidFill>
            <a:schemeClr val="accent2"/>
          </a:solidFill>
        </p:grpSpPr>
        <p:sp>
          <p:nvSpPr>
            <p:cNvPr id="171" name="Freeform: Shape 170">
              <a:extLst>
                <a:ext uri="{FF2B5EF4-FFF2-40B4-BE49-F238E27FC236}">
                  <a16:creationId xmlns:a16="http://schemas.microsoft.com/office/drawing/2014/main" id="{41D107BC-823A-24B9-81FA-BE488FD2DBB8}"/>
                </a:ext>
              </a:extLst>
            </p:cNvPr>
            <p:cNvSpPr/>
            <p:nvPr/>
          </p:nvSpPr>
          <p:spPr>
            <a:xfrm>
              <a:off x="6241056" y="2497773"/>
              <a:ext cx="122120" cy="147145"/>
            </a:xfrm>
            <a:custGeom>
              <a:avLst/>
              <a:gdLst>
                <a:gd name="connsiteX0" fmla="*/ 105697 w 122120"/>
                <a:gd name="connsiteY0" fmla="*/ 147099 h 147145"/>
                <a:gd name="connsiteX1" fmla="*/ 16319 w 122120"/>
                <a:gd name="connsiteY1" fmla="*/ 147099 h 147145"/>
                <a:gd name="connsiteX2" fmla="*/ -5 w 122120"/>
                <a:gd name="connsiteY2" fmla="*/ 130822 h 147145"/>
                <a:gd name="connsiteX3" fmla="*/ -5 w 122120"/>
                <a:gd name="connsiteY3" fmla="*/ 16230 h 147145"/>
                <a:gd name="connsiteX4" fmla="*/ 16319 w 122120"/>
                <a:gd name="connsiteY4" fmla="*/ -47 h 147145"/>
                <a:gd name="connsiteX5" fmla="*/ 54657 w 122120"/>
                <a:gd name="connsiteY5" fmla="*/ -47 h 147145"/>
                <a:gd name="connsiteX6" fmla="*/ 66183 w 122120"/>
                <a:gd name="connsiteY6" fmla="*/ 4658 h 147145"/>
                <a:gd name="connsiteX7" fmla="*/ 70887 w 122120"/>
                <a:gd name="connsiteY7" fmla="*/ 16183 h 147145"/>
                <a:gd name="connsiteX8" fmla="*/ 70887 w 122120"/>
                <a:gd name="connsiteY8" fmla="*/ 41632 h 147145"/>
                <a:gd name="connsiteX9" fmla="*/ 80295 w 122120"/>
                <a:gd name="connsiteY9" fmla="*/ 51040 h 147145"/>
                <a:gd name="connsiteX10" fmla="*/ 105838 w 122120"/>
                <a:gd name="connsiteY10" fmla="*/ 51040 h 147145"/>
                <a:gd name="connsiteX11" fmla="*/ 117411 w 122120"/>
                <a:gd name="connsiteY11" fmla="*/ 55744 h 147145"/>
                <a:gd name="connsiteX12" fmla="*/ 122115 w 122120"/>
                <a:gd name="connsiteY12" fmla="*/ 67270 h 147145"/>
                <a:gd name="connsiteX13" fmla="*/ 122115 w 122120"/>
                <a:gd name="connsiteY13" fmla="*/ 130822 h 147145"/>
                <a:gd name="connsiteX14" fmla="*/ 117411 w 122120"/>
                <a:gd name="connsiteY14" fmla="*/ 142347 h 147145"/>
                <a:gd name="connsiteX15" fmla="*/ 105697 w 122120"/>
                <a:gd name="connsiteY15" fmla="*/ 147099 h 147145"/>
                <a:gd name="connsiteX16" fmla="*/ 16319 w 122120"/>
                <a:gd name="connsiteY16" fmla="*/ 7010 h 147145"/>
                <a:gd name="connsiteX17" fmla="*/ 6911 w 122120"/>
                <a:gd name="connsiteY17" fmla="*/ 16418 h 147145"/>
                <a:gd name="connsiteX18" fmla="*/ 6911 w 122120"/>
                <a:gd name="connsiteY18" fmla="*/ 130822 h 147145"/>
                <a:gd name="connsiteX19" fmla="*/ 16319 w 122120"/>
                <a:gd name="connsiteY19" fmla="*/ 140231 h 147145"/>
                <a:gd name="connsiteX20" fmla="*/ 105697 w 122120"/>
                <a:gd name="connsiteY20" fmla="*/ 140231 h 147145"/>
                <a:gd name="connsiteX21" fmla="*/ 112283 w 122120"/>
                <a:gd name="connsiteY21" fmla="*/ 137549 h 147145"/>
                <a:gd name="connsiteX22" fmla="*/ 114964 w 122120"/>
                <a:gd name="connsiteY22" fmla="*/ 131010 h 147145"/>
                <a:gd name="connsiteX23" fmla="*/ 114964 w 122120"/>
                <a:gd name="connsiteY23" fmla="*/ 67175 h 147145"/>
                <a:gd name="connsiteX24" fmla="*/ 112283 w 122120"/>
                <a:gd name="connsiteY24" fmla="*/ 60637 h 147145"/>
                <a:gd name="connsiteX25" fmla="*/ 105697 w 122120"/>
                <a:gd name="connsiteY25" fmla="*/ 57955 h 147145"/>
                <a:gd name="connsiteX26" fmla="*/ 80154 w 122120"/>
                <a:gd name="connsiteY26" fmla="*/ 57955 h 147145"/>
                <a:gd name="connsiteX27" fmla="*/ 63831 w 122120"/>
                <a:gd name="connsiteY27" fmla="*/ 41679 h 147145"/>
                <a:gd name="connsiteX28" fmla="*/ 63831 w 122120"/>
                <a:gd name="connsiteY28" fmla="*/ 16230 h 147145"/>
                <a:gd name="connsiteX29" fmla="*/ 61149 w 122120"/>
                <a:gd name="connsiteY29" fmla="*/ 9691 h 147145"/>
                <a:gd name="connsiteX30" fmla="*/ 54564 w 122120"/>
                <a:gd name="connsiteY30" fmla="*/ 7010 h 147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2120" h="147145">
                  <a:moveTo>
                    <a:pt x="105697" y="147099"/>
                  </a:moveTo>
                  <a:lnTo>
                    <a:pt x="16319" y="147099"/>
                  </a:lnTo>
                  <a:cubicBezTo>
                    <a:pt x="7334" y="147099"/>
                    <a:pt x="42" y="139821"/>
                    <a:pt x="-5" y="130822"/>
                  </a:cubicBezTo>
                  <a:lnTo>
                    <a:pt x="-5" y="16230"/>
                  </a:lnTo>
                  <a:cubicBezTo>
                    <a:pt x="42" y="7231"/>
                    <a:pt x="7334" y="-47"/>
                    <a:pt x="16319" y="-47"/>
                  </a:cubicBezTo>
                  <a:lnTo>
                    <a:pt x="54657" y="-47"/>
                  </a:lnTo>
                  <a:cubicBezTo>
                    <a:pt x="58985" y="-56"/>
                    <a:pt x="63125" y="1633"/>
                    <a:pt x="66183" y="4658"/>
                  </a:cubicBezTo>
                  <a:cubicBezTo>
                    <a:pt x="69240" y="7710"/>
                    <a:pt x="70934" y="11864"/>
                    <a:pt x="70887" y="16183"/>
                  </a:cubicBezTo>
                  <a:lnTo>
                    <a:pt x="70887" y="41632"/>
                  </a:lnTo>
                  <a:cubicBezTo>
                    <a:pt x="70887" y="46830"/>
                    <a:pt x="75121" y="51040"/>
                    <a:pt x="80295" y="51040"/>
                  </a:cubicBezTo>
                  <a:lnTo>
                    <a:pt x="105838" y="51040"/>
                  </a:lnTo>
                  <a:cubicBezTo>
                    <a:pt x="110166" y="51035"/>
                    <a:pt x="114306" y="52724"/>
                    <a:pt x="117411" y="55744"/>
                  </a:cubicBezTo>
                  <a:cubicBezTo>
                    <a:pt x="120468" y="58807"/>
                    <a:pt x="122162" y="62956"/>
                    <a:pt x="122115" y="67270"/>
                  </a:cubicBezTo>
                  <a:lnTo>
                    <a:pt x="122115" y="130822"/>
                  </a:lnTo>
                  <a:cubicBezTo>
                    <a:pt x="122162" y="135136"/>
                    <a:pt x="120468" y="139285"/>
                    <a:pt x="117411" y="142347"/>
                  </a:cubicBezTo>
                  <a:cubicBezTo>
                    <a:pt x="114306" y="145419"/>
                    <a:pt x="110072" y="147127"/>
                    <a:pt x="105697" y="147099"/>
                  </a:cubicBezTo>
                  <a:close/>
                  <a:moveTo>
                    <a:pt x="16319" y="7010"/>
                  </a:moveTo>
                  <a:cubicBezTo>
                    <a:pt x="11144" y="7010"/>
                    <a:pt x="6911" y="11220"/>
                    <a:pt x="6911" y="16418"/>
                  </a:cubicBezTo>
                  <a:lnTo>
                    <a:pt x="6911" y="130822"/>
                  </a:lnTo>
                  <a:cubicBezTo>
                    <a:pt x="6911" y="136020"/>
                    <a:pt x="11144" y="140231"/>
                    <a:pt x="16319" y="140231"/>
                  </a:cubicBezTo>
                  <a:lnTo>
                    <a:pt x="105697" y="140231"/>
                  </a:lnTo>
                  <a:cubicBezTo>
                    <a:pt x="108144" y="140231"/>
                    <a:pt x="110542" y="139271"/>
                    <a:pt x="112283" y="137549"/>
                  </a:cubicBezTo>
                  <a:cubicBezTo>
                    <a:pt x="114024" y="135818"/>
                    <a:pt x="114964" y="133461"/>
                    <a:pt x="114964" y="131010"/>
                  </a:cubicBezTo>
                  <a:lnTo>
                    <a:pt x="114964" y="67175"/>
                  </a:lnTo>
                  <a:cubicBezTo>
                    <a:pt x="114964" y="64725"/>
                    <a:pt x="114024" y="62368"/>
                    <a:pt x="112283" y="60637"/>
                  </a:cubicBezTo>
                  <a:cubicBezTo>
                    <a:pt x="110542" y="58915"/>
                    <a:pt x="108144" y="57955"/>
                    <a:pt x="105697" y="57955"/>
                  </a:cubicBezTo>
                  <a:lnTo>
                    <a:pt x="80154" y="57955"/>
                  </a:lnTo>
                  <a:cubicBezTo>
                    <a:pt x="71169" y="57955"/>
                    <a:pt x="63878" y="50678"/>
                    <a:pt x="63831" y="41679"/>
                  </a:cubicBezTo>
                  <a:lnTo>
                    <a:pt x="63831" y="16230"/>
                  </a:lnTo>
                  <a:cubicBezTo>
                    <a:pt x="63831" y="13779"/>
                    <a:pt x="62889" y="11422"/>
                    <a:pt x="61149" y="9691"/>
                  </a:cubicBezTo>
                  <a:cubicBezTo>
                    <a:pt x="59408" y="7969"/>
                    <a:pt x="57009" y="7010"/>
                    <a:pt x="54564" y="7010"/>
                  </a:cubicBezTo>
                  <a:close/>
                </a:path>
              </a:pathLst>
            </a:custGeom>
            <a:grpFill/>
            <a:ln w="4701" cap="flat">
              <a:noFill/>
              <a:prstDash val="solid"/>
              <a:miter/>
            </a:ln>
          </p:spPr>
          <p:txBody>
            <a:bodyPr rtlCol="0" anchor="ctr"/>
            <a:lstStyle/>
            <a:p>
              <a:endParaRPr lang="en-US"/>
            </a:p>
          </p:txBody>
        </p:sp>
        <p:sp>
          <p:nvSpPr>
            <p:cNvPr id="172" name="Freeform: Shape 171">
              <a:extLst>
                <a:ext uri="{FF2B5EF4-FFF2-40B4-BE49-F238E27FC236}">
                  <a16:creationId xmlns:a16="http://schemas.microsoft.com/office/drawing/2014/main" id="{ADB3253C-F5B6-4BCD-D810-BC2B54173EAC}"/>
                </a:ext>
              </a:extLst>
            </p:cNvPr>
            <p:cNvSpPr/>
            <p:nvPr/>
          </p:nvSpPr>
          <p:spPr>
            <a:xfrm>
              <a:off x="6215513" y="2523270"/>
              <a:ext cx="122166" cy="147145"/>
            </a:xfrm>
            <a:custGeom>
              <a:avLst/>
              <a:gdLst>
                <a:gd name="connsiteX0" fmla="*/ 105697 w 122166"/>
                <a:gd name="connsiteY0" fmla="*/ 147099 h 147145"/>
                <a:gd name="connsiteX1" fmla="*/ 16318 w 122166"/>
                <a:gd name="connsiteY1" fmla="*/ 147099 h 147145"/>
                <a:gd name="connsiteX2" fmla="*/ -5 w 122166"/>
                <a:gd name="connsiteY2" fmla="*/ 130822 h 147145"/>
                <a:gd name="connsiteX3" fmla="*/ -5 w 122166"/>
                <a:gd name="connsiteY3" fmla="*/ 16183 h 147145"/>
                <a:gd name="connsiteX4" fmla="*/ 16318 w 122166"/>
                <a:gd name="connsiteY4" fmla="*/ -47 h 147145"/>
                <a:gd name="connsiteX5" fmla="*/ 29113 w 122166"/>
                <a:gd name="connsiteY5" fmla="*/ -47 h 147145"/>
                <a:gd name="connsiteX6" fmla="*/ 32642 w 122166"/>
                <a:gd name="connsiteY6" fmla="*/ 3481 h 147145"/>
                <a:gd name="connsiteX7" fmla="*/ 32642 w 122166"/>
                <a:gd name="connsiteY7" fmla="*/ 105326 h 147145"/>
                <a:gd name="connsiteX8" fmla="*/ 35370 w 122166"/>
                <a:gd name="connsiteY8" fmla="*/ 111865 h 147145"/>
                <a:gd name="connsiteX9" fmla="*/ 41909 w 122166"/>
                <a:gd name="connsiteY9" fmla="*/ 114546 h 147145"/>
                <a:gd name="connsiteX10" fmla="*/ 118633 w 122166"/>
                <a:gd name="connsiteY10" fmla="*/ 114546 h 147145"/>
                <a:gd name="connsiteX11" fmla="*/ 122161 w 122166"/>
                <a:gd name="connsiteY11" fmla="*/ 118074 h 147145"/>
                <a:gd name="connsiteX12" fmla="*/ 122161 w 122166"/>
                <a:gd name="connsiteY12" fmla="*/ 130822 h 147145"/>
                <a:gd name="connsiteX13" fmla="*/ 105791 w 122166"/>
                <a:gd name="connsiteY13" fmla="*/ 147099 h 147145"/>
                <a:gd name="connsiteX14" fmla="*/ 105697 w 122166"/>
                <a:gd name="connsiteY14" fmla="*/ 147099 h 147145"/>
                <a:gd name="connsiteX15" fmla="*/ 16318 w 122166"/>
                <a:gd name="connsiteY15" fmla="*/ 7010 h 147145"/>
                <a:gd name="connsiteX16" fmla="*/ 6910 w 122166"/>
                <a:gd name="connsiteY16" fmla="*/ 16418 h 147145"/>
                <a:gd name="connsiteX17" fmla="*/ 6910 w 122166"/>
                <a:gd name="connsiteY17" fmla="*/ 131058 h 147145"/>
                <a:gd name="connsiteX18" fmla="*/ 16318 w 122166"/>
                <a:gd name="connsiteY18" fmla="*/ 140466 h 147145"/>
                <a:gd name="connsiteX19" fmla="*/ 105697 w 122166"/>
                <a:gd name="connsiteY19" fmla="*/ 140466 h 147145"/>
                <a:gd name="connsiteX20" fmla="*/ 115105 w 122166"/>
                <a:gd name="connsiteY20" fmla="*/ 131058 h 147145"/>
                <a:gd name="connsiteX21" fmla="*/ 115105 w 122166"/>
                <a:gd name="connsiteY21" fmla="*/ 121649 h 147145"/>
                <a:gd name="connsiteX22" fmla="*/ 41909 w 122166"/>
                <a:gd name="connsiteY22" fmla="*/ 121649 h 147145"/>
                <a:gd name="connsiteX23" fmla="*/ 30384 w 122166"/>
                <a:gd name="connsiteY23" fmla="*/ 116945 h 147145"/>
                <a:gd name="connsiteX24" fmla="*/ 25679 w 122166"/>
                <a:gd name="connsiteY24" fmla="*/ 105420 h 147145"/>
                <a:gd name="connsiteX25" fmla="*/ 25679 w 122166"/>
                <a:gd name="connsiteY25" fmla="*/ 7010 h 147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2166" h="147145">
                  <a:moveTo>
                    <a:pt x="105697" y="147099"/>
                  </a:moveTo>
                  <a:lnTo>
                    <a:pt x="16318" y="147099"/>
                  </a:lnTo>
                  <a:cubicBezTo>
                    <a:pt x="7333" y="147099"/>
                    <a:pt x="42" y="139821"/>
                    <a:pt x="-5" y="130822"/>
                  </a:cubicBezTo>
                  <a:lnTo>
                    <a:pt x="-5" y="16183"/>
                  </a:lnTo>
                  <a:cubicBezTo>
                    <a:pt x="42" y="7202"/>
                    <a:pt x="7333" y="-47"/>
                    <a:pt x="16318" y="-47"/>
                  </a:cubicBezTo>
                  <a:lnTo>
                    <a:pt x="29113" y="-47"/>
                  </a:lnTo>
                  <a:cubicBezTo>
                    <a:pt x="31042" y="-47"/>
                    <a:pt x="32642" y="1534"/>
                    <a:pt x="32642" y="3481"/>
                  </a:cubicBezTo>
                  <a:lnTo>
                    <a:pt x="32642" y="105326"/>
                  </a:lnTo>
                  <a:cubicBezTo>
                    <a:pt x="32594" y="107786"/>
                    <a:pt x="33583" y="110152"/>
                    <a:pt x="35370" y="111865"/>
                  </a:cubicBezTo>
                  <a:cubicBezTo>
                    <a:pt x="37111" y="113572"/>
                    <a:pt x="39463" y="114537"/>
                    <a:pt x="41909" y="114546"/>
                  </a:cubicBezTo>
                  <a:lnTo>
                    <a:pt x="118633" y="114546"/>
                  </a:lnTo>
                  <a:cubicBezTo>
                    <a:pt x="120562" y="114570"/>
                    <a:pt x="122114" y="116136"/>
                    <a:pt x="122161" y="118074"/>
                  </a:cubicBezTo>
                  <a:lnTo>
                    <a:pt x="122161" y="130822"/>
                  </a:lnTo>
                  <a:cubicBezTo>
                    <a:pt x="122114" y="139835"/>
                    <a:pt x="114823" y="147127"/>
                    <a:pt x="105791" y="147099"/>
                  </a:cubicBezTo>
                  <a:cubicBezTo>
                    <a:pt x="105744" y="147099"/>
                    <a:pt x="105744" y="147099"/>
                    <a:pt x="105697" y="147099"/>
                  </a:cubicBezTo>
                  <a:close/>
                  <a:moveTo>
                    <a:pt x="16318" y="7010"/>
                  </a:moveTo>
                  <a:cubicBezTo>
                    <a:pt x="11144" y="7010"/>
                    <a:pt x="6910" y="11220"/>
                    <a:pt x="6910" y="16418"/>
                  </a:cubicBezTo>
                  <a:lnTo>
                    <a:pt x="6910" y="131058"/>
                  </a:lnTo>
                  <a:cubicBezTo>
                    <a:pt x="6910" y="136256"/>
                    <a:pt x="11144" y="140466"/>
                    <a:pt x="16318" y="140466"/>
                  </a:cubicBezTo>
                  <a:lnTo>
                    <a:pt x="105697" y="140466"/>
                  </a:lnTo>
                  <a:cubicBezTo>
                    <a:pt x="110871" y="140466"/>
                    <a:pt x="115105" y="136256"/>
                    <a:pt x="115105" y="131058"/>
                  </a:cubicBezTo>
                  <a:lnTo>
                    <a:pt x="115105" y="121649"/>
                  </a:lnTo>
                  <a:lnTo>
                    <a:pt x="41909" y="121649"/>
                  </a:lnTo>
                  <a:cubicBezTo>
                    <a:pt x="37581" y="121659"/>
                    <a:pt x="33441" y="119970"/>
                    <a:pt x="30384" y="116945"/>
                  </a:cubicBezTo>
                  <a:cubicBezTo>
                    <a:pt x="27326" y="113892"/>
                    <a:pt x="25632" y="109738"/>
                    <a:pt x="25679" y="105420"/>
                  </a:cubicBezTo>
                  <a:lnTo>
                    <a:pt x="25679" y="7010"/>
                  </a:lnTo>
                  <a:close/>
                </a:path>
              </a:pathLst>
            </a:custGeom>
            <a:grpFill/>
            <a:ln w="4701" cap="flat">
              <a:noFill/>
              <a:prstDash val="solid"/>
              <a:miter/>
            </a:ln>
          </p:spPr>
          <p:txBody>
            <a:bodyPr rtlCol="0" anchor="ctr"/>
            <a:lstStyle/>
            <a:p>
              <a:endParaRPr lang="en-US"/>
            </a:p>
          </p:txBody>
        </p:sp>
        <p:sp>
          <p:nvSpPr>
            <p:cNvPr id="173" name="Freeform: Shape 172">
              <a:extLst>
                <a:ext uri="{FF2B5EF4-FFF2-40B4-BE49-F238E27FC236}">
                  <a16:creationId xmlns:a16="http://schemas.microsoft.com/office/drawing/2014/main" id="{94AFBF23-4984-F149-B1EE-9ABC44064A6E}"/>
                </a:ext>
              </a:extLst>
            </p:cNvPr>
            <p:cNvSpPr/>
            <p:nvPr/>
          </p:nvSpPr>
          <p:spPr>
            <a:xfrm>
              <a:off x="6189922" y="2548766"/>
              <a:ext cx="122072" cy="147098"/>
            </a:xfrm>
            <a:custGeom>
              <a:avLst/>
              <a:gdLst>
                <a:gd name="connsiteX0" fmla="*/ 105697 w 122072"/>
                <a:gd name="connsiteY0" fmla="*/ 147052 h 147098"/>
                <a:gd name="connsiteX1" fmla="*/ 16319 w 122072"/>
                <a:gd name="connsiteY1" fmla="*/ 147052 h 147098"/>
                <a:gd name="connsiteX2" fmla="*/ -5 w 122072"/>
                <a:gd name="connsiteY2" fmla="*/ 130822 h 147098"/>
                <a:gd name="connsiteX3" fmla="*/ -5 w 122072"/>
                <a:gd name="connsiteY3" fmla="*/ 130775 h 147098"/>
                <a:gd name="connsiteX4" fmla="*/ -5 w 122072"/>
                <a:gd name="connsiteY4" fmla="*/ 16183 h 147098"/>
                <a:gd name="connsiteX5" fmla="*/ 4699 w 122072"/>
                <a:gd name="connsiteY5" fmla="*/ 4657 h 147098"/>
                <a:gd name="connsiteX6" fmla="*/ 16272 w 122072"/>
                <a:gd name="connsiteY6" fmla="*/ -47 h 147098"/>
                <a:gd name="connsiteX7" fmla="*/ 29020 w 122072"/>
                <a:gd name="connsiteY7" fmla="*/ -47 h 147098"/>
                <a:gd name="connsiteX8" fmla="*/ 32548 w 122072"/>
                <a:gd name="connsiteY8" fmla="*/ 3481 h 147098"/>
                <a:gd name="connsiteX9" fmla="*/ 32548 w 122072"/>
                <a:gd name="connsiteY9" fmla="*/ 105373 h 147098"/>
                <a:gd name="connsiteX10" fmla="*/ 35276 w 122072"/>
                <a:gd name="connsiteY10" fmla="*/ 111865 h 147098"/>
                <a:gd name="connsiteX11" fmla="*/ 41815 w 122072"/>
                <a:gd name="connsiteY11" fmla="*/ 114593 h 147098"/>
                <a:gd name="connsiteX12" fmla="*/ 118540 w 122072"/>
                <a:gd name="connsiteY12" fmla="*/ 114593 h 147098"/>
                <a:gd name="connsiteX13" fmla="*/ 122068 w 122072"/>
                <a:gd name="connsiteY13" fmla="*/ 118121 h 147098"/>
                <a:gd name="connsiteX14" fmla="*/ 122068 w 122072"/>
                <a:gd name="connsiteY14" fmla="*/ 130822 h 147098"/>
                <a:gd name="connsiteX15" fmla="*/ 105697 w 122072"/>
                <a:gd name="connsiteY15" fmla="*/ 147052 h 147098"/>
                <a:gd name="connsiteX16" fmla="*/ 16319 w 122072"/>
                <a:gd name="connsiteY16" fmla="*/ 6962 h 147098"/>
                <a:gd name="connsiteX17" fmla="*/ 9733 w 122072"/>
                <a:gd name="connsiteY17" fmla="*/ 9644 h 147098"/>
                <a:gd name="connsiteX18" fmla="*/ 7051 w 122072"/>
                <a:gd name="connsiteY18" fmla="*/ 16183 h 147098"/>
                <a:gd name="connsiteX19" fmla="*/ 7051 w 122072"/>
                <a:gd name="connsiteY19" fmla="*/ 130775 h 147098"/>
                <a:gd name="connsiteX20" fmla="*/ 16460 w 122072"/>
                <a:gd name="connsiteY20" fmla="*/ 140184 h 147098"/>
                <a:gd name="connsiteX21" fmla="*/ 105838 w 122072"/>
                <a:gd name="connsiteY21" fmla="*/ 140184 h 147098"/>
                <a:gd name="connsiteX22" fmla="*/ 115246 w 122072"/>
                <a:gd name="connsiteY22" fmla="*/ 130775 h 147098"/>
                <a:gd name="connsiteX23" fmla="*/ 115246 w 122072"/>
                <a:gd name="connsiteY23" fmla="*/ 121602 h 147098"/>
                <a:gd name="connsiteX24" fmla="*/ 42050 w 122072"/>
                <a:gd name="connsiteY24" fmla="*/ 121602 h 147098"/>
                <a:gd name="connsiteX25" fmla="*/ 25727 w 122072"/>
                <a:gd name="connsiteY25" fmla="*/ 105326 h 147098"/>
                <a:gd name="connsiteX26" fmla="*/ 25727 w 122072"/>
                <a:gd name="connsiteY26" fmla="*/ 6962 h 147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22072" h="147098">
                  <a:moveTo>
                    <a:pt x="105697" y="147052"/>
                  </a:moveTo>
                  <a:lnTo>
                    <a:pt x="16319" y="147052"/>
                  </a:lnTo>
                  <a:cubicBezTo>
                    <a:pt x="7334" y="147080"/>
                    <a:pt x="42" y="139812"/>
                    <a:pt x="-5" y="130822"/>
                  </a:cubicBezTo>
                  <a:cubicBezTo>
                    <a:pt x="-5" y="130808"/>
                    <a:pt x="-5" y="130789"/>
                    <a:pt x="-5" y="130775"/>
                  </a:cubicBezTo>
                  <a:lnTo>
                    <a:pt x="-5" y="16183"/>
                  </a:lnTo>
                  <a:cubicBezTo>
                    <a:pt x="-5" y="11869"/>
                    <a:pt x="1689" y="7724"/>
                    <a:pt x="4699" y="4657"/>
                  </a:cubicBezTo>
                  <a:cubicBezTo>
                    <a:pt x="7804" y="1637"/>
                    <a:pt x="11944" y="-51"/>
                    <a:pt x="16272" y="-47"/>
                  </a:cubicBezTo>
                  <a:lnTo>
                    <a:pt x="29020" y="-47"/>
                  </a:lnTo>
                  <a:cubicBezTo>
                    <a:pt x="30949" y="-47"/>
                    <a:pt x="32548" y="1534"/>
                    <a:pt x="32548" y="3481"/>
                  </a:cubicBezTo>
                  <a:lnTo>
                    <a:pt x="32548" y="105373"/>
                  </a:lnTo>
                  <a:cubicBezTo>
                    <a:pt x="32595" y="107810"/>
                    <a:pt x="33583" y="110134"/>
                    <a:pt x="35276" y="111865"/>
                  </a:cubicBezTo>
                  <a:cubicBezTo>
                    <a:pt x="37017" y="113591"/>
                    <a:pt x="39369" y="114570"/>
                    <a:pt x="41815" y="114593"/>
                  </a:cubicBezTo>
                  <a:lnTo>
                    <a:pt x="118540" y="114593"/>
                  </a:lnTo>
                  <a:cubicBezTo>
                    <a:pt x="120468" y="114593"/>
                    <a:pt x="122068" y="116174"/>
                    <a:pt x="122068" y="118121"/>
                  </a:cubicBezTo>
                  <a:lnTo>
                    <a:pt x="122068" y="130822"/>
                  </a:lnTo>
                  <a:cubicBezTo>
                    <a:pt x="122021" y="139821"/>
                    <a:pt x="114682" y="147080"/>
                    <a:pt x="105697" y="147052"/>
                  </a:cubicBezTo>
                  <a:close/>
                  <a:moveTo>
                    <a:pt x="16319" y="6962"/>
                  </a:moveTo>
                  <a:cubicBezTo>
                    <a:pt x="13873" y="6962"/>
                    <a:pt x="11473" y="7922"/>
                    <a:pt x="9733" y="9644"/>
                  </a:cubicBezTo>
                  <a:cubicBezTo>
                    <a:pt x="8040" y="11394"/>
                    <a:pt x="7051" y="13736"/>
                    <a:pt x="7051" y="16183"/>
                  </a:cubicBezTo>
                  <a:lnTo>
                    <a:pt x="7051" y="130775"/>
                  </a:lnTo>
                  <a:cubicBezTo>
                    <a:pt x="7051" y="135973"/>
                    <a:pt x="11285" y="140184"/>
                    <a:pt x="16460" y="140184"/>
                  </a:cubicBezTo>
                  <a:lnTo>
                    <a:pt x="105838" y="140184"/>
                  </a:lnTo>
                  <a:cubicBezTo>
                    <a:pt x="111013" y="140184"/>
                    <a:pt x="115246" y="135973"/>
                    <a:pt x="115246" y="130775"/>
                  </a:cubicBezTo>
                  <a:lnTo>
                    <a:pt x="115246" y="121602"/>
                  </a:lnTo>
                  <a:lnTo>
                    <a:pt x="42050" y="121602"/>
                  </a:lnTo>
                  <a:cubicBezTo>
                    <a:pt x="33065" y="121579"/>
                    <a:pt x="25774" y="114311"/>
                    <a:pt x="25727" y="105326"/>
                  </a:cubicBezTo>
                  <a:lnTo>
                    <a:pt x="25727" y="6962"/>
                  </a:lnTo>
                  <a:close/>
                </a:path>
              </a:pathLst>
            </a:custGeom>
            <a:grpFill/>
            <a:ln w="4701" cap="flat">
              <a:noFill/>
              <a:prstDash val="solid"/>
              <a:miter/>
            </a:ln>
          </p:spPr>
          <p:txBody>
            <a:bodyPr rtlCol="0" anchor="ctr"/>
            <a:lstStyle/>
            <a:p>
              <a:endParaRPr lang="en-US"/>
            </a:p>
          </p:txBody>
        </p:sp>
        <p:sp>
          <p:nvSpPr>
            <p:cNvPr id="174" name="Freeform: Shape 173">
              <a:extLst>
                <a:ext uri="{FF2B5EF4-FFF2-40B4-BE49-F238E27FC236}">
                  <a16:creationId xmlns:a16="http://schemas.microsoft.com/office/drawing/2014/main" id="{048F1309-51D1-3BEA-20F4-08BD5102A0D6}"/>
                </a:ext>
              </a:extLst>
            </p:cNvPr>
            <p:cNvSpPr/>
            <p:nvPr/>
          </p:nvSpPr>
          <p:spPr>
            <a:xfrm>
              <a:off x="6292097" y="2497773"/>
              <a:ext cx="70845" cy="70750"/>
            </a:xfrm>
            <a:custGeom>
              <a:avLst/>
              <a:gdLst>
                <a:gd name="connsiteX0" fmla="*/ 67452 w 70845"/>
                <a:gd name="connsiteY0" fmla="*/ 70703 h 70750"/>
                <a:gd name="connsiteX1" fmla="*/ 63924 w 70845"/>
                <a:gd name="connsiteY1" fmla="*/ 67175 h 70750"/>
                <a:gd name="connsiteX2" fmla="*/ 61242 w 70845"/>
                <a:gd name="connsiteY2" fmla="*/ 60637 h 70750"/>
                <a:gd name="connsiteX3" fmla="*/ 54657 w 70845"/>
                <a:gd name="connsiteY3" fmla="*/ 57955 h 70750"/>
                <a:gd name="connsiteX4" fmla="*/ 29113 w 70845"/>
                <a:gd name="connsiteY4" fmla="*/ 57955 h 70750"/>
                <a:gd name="connsiteX5" fmla="*/ 12790 w 70845"/>
                <a:gd name="connsiteY5" fmla="*/ 41679 h 70750"/>
                <a:gd name="connsiteX6" fmla="*/ 12790 w 70845"/>
                <a:gd name="connsiteY6" fmla="*/ 16230 h 70750"/>
                <a:gd name="connsiteX7" fmla="*/ 10109 w 70845"/>
                <a:gd name="connsiteY7" fmla="*/ 9691 h 70750"/>
                <a:gd name="connsiteX8" fmla="*/ 3523 w 70845"/>
                <a:gd name="connsiteY8" fmla="*/ 7010 h 70750"/>
                <a:gd name="connsiteX9" fmla="*/ -5 w 70845"/>
                <a:gd name="connsiteY9" fmla="*/ 3481 h 70750"/>
                <a:gd name="connsiteX10" fmla="*/ 3523 w 70845"/>
                <a:gd name="connsiteY10" fmla="*/ -47 h 70750"/>
                <a:gd name="connsiteX11" fmla="*/ 27843 w 70845"/>
                <a:gd name="connsiteY11" fmla="*/ 9973 h 70750"/>
                <a:gd name="connsiteX12" fmla="*/ 60772 w 70845"/>
                <a:gd name="connsiteY12" fmla="*/ 42902 h 70750"/>
                <a:gd name="connsiteX13" fmla="*/ 70839 w 70845"/>
                <a:gd name="connsiteY13" fmla="*/ 67128 h 70750"/>
                <a:gd name="connsiteX14" fmla="*/ 70839 w 70845"/>
                <a:gd name="connsiteY14" fmla="*/ 67128 h 70750"/>
                <a:gd name="connsiteX15" fmla="*/ 67452 w 70845"/>
                <a:gd name="connsiteY15" fmla="*/ 70703 h 70750"/>
                <a:gd name="connsiteX16" fmla="*/ 19188 w 70845"/>
                <a:gd name="connsiteY16" fmla="*/ 11808 h 70750"/>
                <a:gd name="connsiteX17" fmla="*/ 19752 w 70845"/>
                <a:gd name="connsiteY17" fmla="*/ 16041 h 70750"/>
                <a:gd name="connsiteX18" fmla="*/ 19752 w 70845"/>
                <a:gd name="connsiteY18" fmla="*/ 41491 h 70750"/>
                <a:gd name="connsiteX19" fmla="*/ 29160 w 70845"/>
                <a:gd name="connsiteY19" fmla="*/ 50899 h 70750"/>
                <a:gd name="connsiteX20" fmla="*/ 54704 w 70845"/>
                <a:gd name="connsiteY20" fmla="*/ 50899 h 70750"/>
                <a:gd name="connsiteX21" fmla="*/ 58985 w 70845"/>
                <a:gd name="connsiteY21" fmla="*/ 51464 h 70750"/>
                <a:gd name="connsiteX22" fmla="*/ 55974 w 70845"/>
                <a:gd name="connsiteY22" fmla="*/ 47935 h 70750"/>
                <a:gd name="connsiteX23" fmla="*/ 23045 w 70845"/>
                <a:gd name="connsiteY23" fmla="*/ 15006 h 70750"/>
                <a:gd name="connsiteX24" fmla="*/ 19188 w 70845"/>
                <a:gd name="connsiteY24" fmla="*/ 11808 h 70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0845" h="70750">
                  <a:moveTo>
                    <a:pt x="67452" y="70703"/>
                  </a:moveTo>
                  <a:cubicBezTo>
                    <a:pt x="65523" y="70680"/>
                    <a:pt x="63971" y="69113"/>
                    <a:pt x="63924" y="67175"/>
                  </a:cubicBezTo>
                  <a:cubicBezTo>
                    <a:pt x="63924" y="64724"/>
                    <a:pt x="62984" y="62368"/>
                    <a:pt x="61242" y="60637"/>
                  </a:cubicBezTo>
                  <a:cubicBezTo>
                    <a:pt x="59502" y="58915"/>
                    <a:pt x="57103" y="57955"/>
                    <a:pt x="54657" y="57955"/>
                  </a:cubicBezTo>
                  <a:lnTo>
                    <a:pt x="29113" y="57955"/>
                  </a:lnTo>
                  <a:cubicBezTo>
                    <a:pt x="20128" y="57955"/>
                    <a:pt x="12837" y="50678"/>
                    <a:pt x="12790" y="41679"/>
                  </a:cubicBezTo>
                  <a:lnTo>
                    <a:pt x="12790" y="16230"/>
                  </a:lnTo>
                  <a:cubicBezTo>
                    <a:pt x="12790" y="13779"/>
                    <a:pt x="11849" y="11422"/>
                    <a:pt x="10109" y="9691"/>
                  </a:cubicBezTo>
                  <a:cubicBezTo>
                    <a:pt x="8368" y="7969"/>
                    <a:pt x="5969" y="7010"/>
                    <a:pt x="3523" y="7010"/>
                  </a:cubicBezTo>
                  <a:cubicBezTo>
                    <a:pt x="1594" y="7010"/>
                    <a:pt x="-5" y="5429"/>
                    <a:pt x="-5" y="3481"/>
                  </a:cubicBezTo>
                  <a:cubicBezTo>
                    <a:pt x="-5" y="1534"/>
                    <a:pt x="1594" y="-47"/>
                    <a:pt x="3523" y="-47"/>
                  </a:cubicBezTo>
                  <a:cubicBezTo>
                    <a:pt x="12649" y="-23"/>
                    <a:pt x="21351" y="3575"/>
                    <a:pt x="27843" y="9973"/>
                  </a:cubicBezTo>
                  <a:lnTo>
                    <a:pt x="60772" y="42902"/>
                  </a:lnTo>
                  <a:cubicBezTo>
                    <a:pt x="67217" y="49309"/>
                    <a:pt x="70839" y="58030"/>
                    <a:pt x="70839" y="67128"/>
                  </a:cubicBezTo>
                  <a:lnTo>
                    <a:pt x="70839" y="67128"/>
                  </a:lnTo>
                  <a:cubicBezTo>
                    <a:pt x="70886" y="69043"/>
                    <a:pt x="69381" y="70628"/>
                    <a:pt x="67452" y="70703"/>
                  </a:cubicBezTo>
                  <a:close/>
                  <a:moveTo>
                    <a:pt x="19188" y="11808"/>
                  </a:moveTo>
                  <a:cubicBezTo>
                    <a:pt x="19564" y="13186"/>
                    <a:pt x="19752" y="14611"/>
                    <a:pt x="19752" y="16041"/>
                  </a:cubicBezTo>
                  <a:lnTo>
                    <a:pt x="19752" y="41491"/>
                  </a:lnTo>
                  <a:cubicBezTo>
                    <a:pt x="19752" y="46689"/>
                    <a:pt x="23986" y="50899"/>
                    <a:pt x="29160" y="50899"/>
                  </a:cubicBezTo>
                  <a:lnTo>
                    <a:pt x="54704" y="50899"/>
                  </a:lnTo>
                  <a:cubicBezTo>
                    <a:pt x="56162" y="50894"/>
                    <a:pt x="57574" y="51087"/>
                    <a:pt x="58985" y="51464"/>
                  </a:cubicBezTo>
                  <a:cubicBezTo>
                    <a:pt x="58091" y="50193"/>
                    <a:pt x="57103" y="49013"/>
                    <a:pt x="55974" y="47935"/>
                  </a:cubicBezTo>
                  <a:lnTo>
                    <a:pt x="23045" y="15006"/>
                  </a:lnTo>
                  <a:cubicBezTo>
                    <a:pt x="21869" y="13812"/>
                    <a:pt x="20599" y="12739"/>
                    <a:pt x="19188" y="11808"/>
                  </a:cubicBezTo>
                  <a:close/>
                </a:path>
              </a:pathLst>
            </a:custGeom>
            <a:grpFill/>
            <a:ln w="4701" cap="flat">
              <a:noFill/>
              <a:prstDash val="solid"/>
              <a:miter/>
            </a:ln>
          </p:spPr>
          <p:txBody>
            <a:bodyPr rtlCol="0" anchor="ctr"/>
            <a:lstStyle/>
            <a:p>
              <a:endParaRPr lang="en-US"/>
            </a:p>
          </p:txBody>
        </p:sp>
        <p:sp>
          <p:nvSpPr>
            <p:cNvPr id="175" name="Freeform: Shape 174">
              <a:extLst>
                <a:ext uri="{FF2B5EF4-FFF2-40B4-BE49-F238E27FC236}">
                  <a16:creationId xmlns:a16="http://schemas.microsoft.com/office/drawing/2014/main" id="{CB55B4FC-62EC-CB59-6B54-42F97C0C8661}"/>
                </a:ext>
              </a:extLst>
            </p:cNvPr>
            <p:cNvSpPr/>
            <p:nvPr/>
          </p:nvSpPr>
          <p:spPr>
            <a:xfrm>
              <a:off x="6279316" y="2574257"/>
              <a:ext cx="45161" cy="45211"/>
            </a:xfrm>
            <a:custGeom>
              <a:avLst/>
              <a:gdLst>
                <a:gd name="connsiteX0" fmla="*/ 16304 w 45161"/>
                <a:gd name="connsiteY0" fmla="*/ 45165 h 45211"/>
                <a:gd name="connsiteX1" fmla="*/ 16304 w 45161"/>
                <a:gd name="connsiteY1" fmla="*/ 45165 h 45211"/>
                <a:gd name="connsiteX2" fmla="*/ 13388 w 45161"/>
                <a:gd name="connsiteY2" fmla="*/ 43566 h 45211"/>
                <a:gd name="connsiteX3" fmla="*/ 592 w 45161"/>
                <a:gd name="connsiteY3" fmla="*/ 24467 h 45211"/>
                <a:gd name="connsiteX4" fmla="*/ 1580 w 45161"/>
                <a:gd name="connsiteY4" fmla="*/ 19575 h 45211"/>
                <a:gd name="connsiteX5" fmla="*/ 6472 w 45161"/>
                <a:gd name="connsiteY5" fmla="*/ 20562 h 45211"/>
                <a:gd name="connsiteX6" fmla="*/ 16304 w 45161"/>
                <a:gd name="connsiteY6" fmla="*/ 35286 h 45211"/>
                <a:gd name="connsiteX7" fmla="*/ 38978 w 45161"/>
                <a:gd name="connsiteY7" fmla="*/ 1464 h 45211"/>
                <a:gd name="connsiteX8" fmla="*/ 43682 w 45161"/>
                <a:gd name="connsiteY8" fmla="*/ 476 h 45211"/>
                <a:gd name="connsiteX9" fmla="*/ 44623 w 45161"/>
                <a:gd name="connsiteY9" fmla="*/ 5180 h 45211"/>
                <a:gd name="connsiteX10" fmla="*/ 19268 w 45161"/>
                <a:gd name="connsiteY10" fmla="*/ 43519 h 45211"/>
                <a:gd name="connsiteX11" fmla="*/ 16304 w 45161"/>
                <a:gd name="connsiteY11" fmla="*/ 45165 h 45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161" h="45211">
                  <a:moveTo>
                    <a:pt x="16304" y="45165"/>
                  </a:moveTo>
                  <a:lnTo>
                    <a:pt x="16304" y="45165"/>
                  </a:lnTo>
                  <a:cubicBezTo>
                    <a:pt x="15128" y="45151"/>
                    <a:pt x="14046" y="44554"/>
                    <a:pt x="13388" y="43566"/>
                  </a:cubicBezTo>
                  <a:lnTo>
                    <a:pt x="592" y="24467"/>
                  </a:lnTo>
                  <a:cubicBezTo>
                    <a:pt x="-490" y="22844"/>
                    <a:pt x="-67" y="20652"/>
                    <a:pt x="1580" y="19575"/>
                  </a:cubicBezTo>
                  <a:cubicBezTo>
                    <a:pt x="3227" y="18497"/>
                    <a:pt x="5390" y="18940"/>
                    <a:pt x="6472" y="20562"/>
                  </a:cubicBezTo>
                  <a:lnTo>
                    <a:pt x="16304" y="35286"/>
                  </a:lnTo>
                  <a:lnTo>
                    <a:pt x="38978" y="1464"/>
                  </a:lnTo>
                  <a:cubicBezTo>
                    <a:pt x="40013" y="-70"/>
                    <a:pt x="42083" y="-503"/>
                    <a:pt x="43682" y="476"/>
                  </a:cubicBezTo>
                  <a:cubicBezTo>
                    <a:pt x="45188" y="1558"/>
                    <a:pt x="45611" y="3609"/>
                    <a:pt x="44623" y="5180"/>
                  </a:cubicBezTo>
                  <a:lnTo>
                    <a:pt x="19268" y="43519"/>
                  </a:lnTo>
                  <a:cubicBezTo>
                    <a:pt x="18609" y="44525"/>
                    <a:pt x="17527" y="45142"/>
                    <a:pt x="16304" y="45165"/>
                  </a:cubicBezTo>
                  <a:close/>
                </a:path>
              </a:pathLst>
            </a:custGeom>
            <a:grpFill/>
            <a:ln w="4701" cap="flat">
              <a:noFill/>
              <a:prstDash val="solid"/>
              <a:miter/>
            </a:ln>
          </p:spPr>
          <p:txBody>
            <a:bodyPr rtlCol="0" anchor="ctr"/>
            <a:lstStyle/>
            <a:p>
              <a:endParaRPr lang="en-US"/>
            </a:p>
          </p:txBody>
        </p:sp>
      </p:grpSp>
      <p:grpSp>
        <p:nvGrpSpPr>
          <p:cNvPr id="176" name="Group 175">
            <a:extLst>
              <a:ext uri="{FF2B5EF4-FFF2-40B4-BE49-F238E27FC236}">
                <a16:creationId xmlns:a16="http://schemas.microsoft.com/office/drawing/2014/main" id="{00984513-E124-87C4-31A8-855BD93CFDA4}"/>
              </a:ext>
            </a:extLst>
          </p:cNvPr>
          <p:cNvGrpSpPr/>
          <p:nvPr/>
        </p:nvGrpSpPr>
        <p:grpSpPr>
          <a:xfrm>
            <a:off x="5979649" y="5593718"/>
            <a:ext cx="310904" cy="310710"/>
            <a:chOff x="3391686" y="3843748"/>
            <a:chExt cx="221329" cy="221191"/>
          </a:xfrm>
          <a:solidFill>
            <a:schemeClr val="accent2"/>
          </a:solidFill>
        </p:grpSpPr>
        <p:sp>
          <p:nvSpPr>
            <p:cNvPr id="177" name="Freeform: Shape 176">
              <a:extLst>
                <a:ext uri="{FF2B5EF4-FFF2-40B4-BE49-F238E27FC236}">
                  <a16:creationId xmlns:a16="http://schemas.microsoft.com/office/drawing/2014/main" id="{F0BBCA62-92D5-9830-634D-A659EE76A7A7}"/>
                </a:ext>
              </a:extLst>
            </p:cNvPr>
            <p:cNvSpPr/>
            <p:nvPr/>
          </p:nvSpPr>
          <p:spPr>
            <a:xfrm>
              <a:off x="3391686" y="3843748"/>
              <a:ext cx="221329" cy="221191"/>
            </a:xfrm>
            <a:custGeom>
              <a:avLst/>
              <a:gdLst>
                <a:gd name="connsiteX0" fmla="*/ 130629 w 221329"/>
                <a:gd name="connsiteY0" fmla="*/ 221142 h 221191"/>
                <a:gd name="connsiteX1" fmla="*/ 90785 w 221329"/>
                <a:gd name="connsiteY1" fmla="*/ 221142 h 221191"/>
                <a:gd name="connsiteX2" fmla="*/ 86880 w 221329"/>
                <a:gd name="connsiteY2" fmla="*/ 218084 h 221191"/>
                <a:gd name="connsiteX3" fmla="*/ 81424 w 221329"/>
                <a:gd name="connsiteY3" fmla="*/ 195927 h 221191"/>
                <a:gd name="connsiteX4" fmla="*/ 71028 w 221329"/>
                <a:gd name="connsiteY4" fmla="*/ 191553 h 221191"/>
                <a:gd name="connsiteX5" fmla="*/ 51741 w 221329"/>
                <a:gd name="connsiteY5" fmla="*/ 203125 h 221191"/>
                <a:gd name="connsiteX6" fmla="*/ 47036 w 221329"/>
                <a:gd name="connsiteY6" fmla="*/ 202513 h 221191"/>
                <a:gd name="connsiteX7" fmla="*/ 18812 w 221329"/>
                <a:gd name="connsiteY7" fmla="*/ 174289 h 221191"/>
                <a:gd name="connsiteX8" fmla="*/ 18200 w 221329"/>
                <a:gd name="connsiteY8" fmla="*/ 169584 h 221191"/>
                <a:gd name="connsiteX9" fmla="*/ 29631 w 221329"/>
                <a:gd name="connsiteY9" fmla="*/ 150156 h 221191"/>
                <a:gd name="connsiteX10" fmla="*/ 25256 w 221329"/>
                <a:gd name="connsiteY10" fmla="*/ 139713 h 221191"/>
                <a:gd name="connsiteX11" fmla="*/ 3053 w 221329"/>
                <a:gd name="connsiteY11" fmla="*/ 134303 h 221191"/>
                <a:gd name="connsiteX12" fmla="*/ -5 w 221329"/>
                <a:gd name="connsiteY12" fmla="*/ 130352 h 221191"/>
                <a:gd name="connsiteX13" fmla="*/ -5 w 221329"/>
                <a:gd name="connsiteY13" fmla="*/ 90555 h 221191"/>
                <a:gd name="connsiteX14" fmla="*/ 3053 w 221329"/>
                <a:gd name="connsiteY14" fmla="*/ 86603 h 221191"/>
                <a:gd name="connsiteX15" fmla="*/ 25256 w 221329"/>
                <a:gd name="connsiteY15" fmla="*/ 81194 h 221191"/>
                <a:gd name="connsiteX16" fmla="*/ 29631 w 221329"/>
                <a:gd name="connsiteY16" fmla="*/ 70798 h 221191"/>
                <a:gd name="connsiteX17" fmla="*/ 18059 w 221329"/>
                <a:gd name="connsiteY17" fmla="*/ 51511 h 221191"/>
                <a:gd name="connsiteX18" fmla="*/ 18671 w 221329"/>
                <a:gd name="connsiteY18" fmla="*/ 46807 h 221191"/>
                <a:gd name="connsiteX19" fmla="*/ 46895 w 221329"/>
                <a:gd name="connsiteY19" fmla="*/ 18582 h 221191"/>
                <a:gd name="connsiteX20" fmla="*/ 51599 w 221329"/>
                <a:gd name="connsiteY20" fmla="*/ 17970 h 221191"/>
                <a:gd name="connsiteX21" fmla="*/ 70886 w 221329"/>
                <a:gd name="connsiteY21" fmla="*/ 29542 h 221191"/>
                <a:gd name="connsiteX22" fmla="*/ 81283 w 221329"/>
                <a:gd name="connsiteY22" fmla="*/ 25215 h 221191"/>
                <a:gd name="connsiteX23" fmla="*/ 86739 w 221329"/>
                <a:gd name="connsiteY23" fmla="*/ 3011 h 221191"/>
                <a:gd name="connsiteX24" fmla="*/ 90644 w 221329"/>
                <a:gd name="connsiteY24" fmla="*/ -47 h 221191"/>
                <a:gd name="connsiteX25" fmla="*/ 130488 w 221329"/>
                <a:gd name="connsiteY25" fmla="*/ -47 h 221191"/>
                <a:gd name="connsiteX26" fmla="*/ 134392 w 221329"/>
                <a:gd name="connsiteY26" fmla="*/ 3011 h 221191"/>
                <a:gd name="connsiteX27" fmla="*/ 139849 w 221329"/>
                <a:gd name="connsiteY27" fmla="*/ 25215 h 221191"/>
                <a:gd name="connsiteX28" fmla="*/ 150245 w 221329"/>
                <a:gd name="connsiteY28" fmla="*/ 29542 h 221191"/>
                <a:gd name="connsiteX29" fmla="*/ 169532 w 221329"/>
                <a:gd name="connsiteY29" fmla="*/ 17970 h 221191"/>
                <a:gd name="connsiteX30" fmla="*/ 174471 w 221329"/>
                <a:gd name="connsiteY30" fmla="*/ 18582 h 221191"/>
                <a:gd name="connsiteX31" fmla="*/ 202696 w 221329"/>
                <a:gd name="connsiteY31" fmla="*/ 46807 h 221191"/>
                <a:gd name="connsiteX32" fmla="*/ 203261 w 221329"/>
                <a:gd name="connsiteY32" fmla="*/ 51511 h 221191"/>
                <a:gd name="connsiteX33" fmla="*/ 191736 w 221329"/>
                <a:gd name="connsiteY33" fmla="*/ 70798 h 221191"/>
                <a:gd name="connsiteX34" fmla="*/ 196063 w 221329"/>
                <a:gd name="connsiteY34" fmla="*/ 81194 h 221191"/>
                <a:gd name="connsiteX35" fmla="*/ 218267 w 221329"/>
                <a:gd name="connsiteY35" fmla="*/ 86603 h 221191"/>
                <a:gd name="connsiteX36" fmla="*/ 221325 w 221329"/>
                <a:gd name="connsiteY36" fmla="*/ 90555 h 221191"/>
                <a:gd name="connsiteX37" fmla="*/ 221325 w 221329"/>
                <a:gd name="connsiteY37" fmla="*/ 130352 h 221191"/>
                <a:gd name="connsiteX38" fmla="*/ 218267 w 221329"/>
                <a:gd name="connsiteY38" fmla="*/ 134303 h 221191"/>
                <a:gd name="connsiteX39" fmla="*/ 196063 w 221329"/>
                <a:gd name="connsiteY39" fmla="*/ 139713 h 221191"/>
                <a:gd name="connsiteX40" fmla="*/ 191736 w 221329"/>
                <a:gd name="connsiteY40" fmla="*/ 150109 h 221191"/>
                <a:gd name="connsiteX41" fmla="*/ 203261 w 221329"/>
                <a:gd name="connsiteY41" fmla="*/ 169396 h 221191"/>
                <a:gd name="connsiteX42" fmla="*/ 202696 w 221329"/>
                <a:gd name="connsiteY42" fmla="*/ 174101 h 221191"/>
                <a:gd name="connsiteX43" fmla="*/ 174471 w 221329"/>
                <a:gd name="connsiteY43" fmla="*/ 202325 h 221191"/>
                <a:gd name="connsiteX44" fmla="*/ 169532 w 221329"/>
                <a:gd name="connsiteY44" fmla="*/ 202937 h 221191"/>
                <a:gd name="connsiteX45" fmla="*/ 150527 w 221329"/>
                <a:gd name="connsiteY45" fmla="*/ 191553 h 221191"/>
                <a:gd name="connsiteX46" fmla="*/ 140131 w 221329"/>
                <a:gd name="connsiteY46" fmla="*/ 195927 h 221191"/>
                <a:gd name="connsiteX47" fmla="*/ 134674 w 221329"/>
                <a:gd name="connsiteY47" fmla="*/ 218084 h 221191"/>
                <a:gd name="connsiteX48" fmla="*/ 130629 w 221329"/>
                <a:gd name="connsiteY48" fmla="*/ 221142 h 221191"/>
                <a:gd name="connsiteX49" fmla="*/ 93937 w 221329"/>
                <a:gd name="connsiteY49" fmla="*/ 213098 h 221191"/>
                <a:gd name="connsiteX50" fmla="*/ 127477 w 221329"/>
                <a:gd name="connsiteY50" fmla="*/ 213098 h 221191"/>
                <a:gd name="connsiteX51" fmla="*/ 132699 w 221329"/>
                <a:gd name="connsiteY51" fmla="*/ 191835 h 221191"/>
                <a:gd name="connsiteX52" fmla="*/ 135380 w 221329"/>
                <a:gd name="connsiteY52" fmla="*/ 188918 h 221191"/>
                <a:gd name="connsiteX53" fmla="*/ 148693 w 221329"/>
                <a:gd name="connsiteY53" fmla="*/ 183368 h 221191"/>
                <a:gd name="connsiteX54" fmla="*/ 152644 w 221329"/>
                <a:gd name="connsiteY54" fmla="*/ 183368 h 221191"/>
                <a:gd name="connsiteX55" fmla="*/ 171132 w 221329"/>
                <a:gd name="connsiteY55" fmla="*/ 194469 h 221191"/>
                <a:gd name="connsiteX56" fmla="*/ 194652 w 221329"/>
                <a:gd name="connsiteY56" fmla="*/ 170949 h 221191"/>
                <a:gd name="connsiteX57" fmla="*/ 183550 w 221329"/>
                <a:gd name="connsiteY57" fmla="*/ 152461 h 221191"/>
                <a:gd name="connsiteX58" fmla="*/ 183550 w 221329"/>
                <a:gd name="connsiteY58" fmla="*/ 148510 h 221191"/>
                <a:gd name="connsiteX59" fmla="*/ 189101 w 221329"/>
                <a:gd name="connsiteY59" fmla="*/ 135244 h 221191"/>
                <a:gd name="connsiteX60" fmla="*/ 192018 w 221329"/>
                <a:gd name="connsiteY60" fmla="*/ 132516 h 221191"/>
                <a:gd name="connsiteX61" fmla="*/ 213281 w 221329"/>
                <a:gd name="connsiteY61" fmla="*/ 127294 h 221191"/>
                <a:gd name="connsiteX62" fmla="*/ 213281 w 221329"/>
                <a:gd name="connsiteY62" fmla="*/ 93707 h 221191"/>
                <a:gd name="connsiteX63" fmla="*/ 192018 w 221329"/>
                <a:gd name="connsiteY63" fmla="*/ 88485 h 221191"/>
                <a:gd name="connsiteX64" fmla="*/ 189101 w 221329"/>
                <a:gd name="connsiteY64" fmla="*/ 85757 h 221191"/>
                <a:gd name="connsiteX65" fmla="*/ 183550 w 221329"/>
                <a:gd name="connsiteY65" fmla="*/ 72491 h 221191"/>
                <a:gd name="connsiteX66" fmla="*/ 183550 w 221329"/>
                <a:gd name="connsiteY66" fmla="*/ 68540 h 221191"/>
                <a:gd name="connsiteX67" fmla="*/ 194652 w 221329"/>
                <a:gd name="connsiteY67" fmla="*/ 50052 h 221191"/>
                <a:gd name="connsiteX68" fmla="*/ 171132 w 221329"/>
                <a:gd name="connsiteY68" fmla="*/ 26532 h 221191"/>
                <a:gd name="connsiteX69" fmla="*/ 152644 w 221329"/>
                <a:gd name="connsiteY69" fmla="*/ 37257 h 221191"/>
                <a:gd name="connsiteX70" fmla="*/ 148693 w 221329"/>
                <a:gd name="connsiteY70" fmla="*/ 37257 h 221191"/>
                <a:gd name="connsiteX71" fmla="*/ 135380 w 221329"/>
                <a:gd name="connsiteY71" fmla="*/ 31706 h 221191"/>
                <a:gd name="connsiteX72" fmla="*/ 132699 w 221329"/>
                <a:gd name="connsiteY72" fmla="*/ 28790 h 221191"/>
                <a:gd name="connsiteX73" fmla="*/ 127477 w 221329"/>
                <a:gd name="connsiteY73" fmla="*/ 7527 h 221191"/>
                <a:gd name="connsiteX74" fmla="*/ 94078 w 221329"/>
                <a:gd name="connsiteY74" fmla="*/ 7527 h 221191"/>
                <a:gd name="connsiteX75" fmla="*/ 88856 w 221329"/>
                <a:gd name="connsiteY75" fmla="*/ 28790 h 221191"/>
                <a:gd name="connsiteX76" fmla="*/ 86175 w 221329"/>
                <a:gd name="connsiteY76" fmla="*/ 31706 h 221191"/>
                <a:gd name="connsiteX77" fmla="*/ 72862 w 221329"/>
                <a:gd name="connsiteY77" fmla="*/ 37257 h 221191"/>
                <a:gd name="connsiteX78" fmla="*/ 68911 w 221329"/>
                <a:gd name="connsiteY78" fmla="*/ 37257 h 221191"/>
                <a:gd name="connsiteX79" fmla="*/ 50423 w 221329"/>
                <a:gd name="connsiteY79" fmla="*/ 26155 h 221191"/>
                <a:gd name="connsiteX80" fmla="*/ 26903 w 221329"/>
                <a:gd name="connsiteY80" fmla="*/ 49676 h 221191"/>
                <a:gd name="connsiteX81" fmla="*/ 38004 w 221329"/>
                <a:gd name="connsiteY81" fmla="*/ 68163 h 221191"/>
                <a:gd name="connsiteX82" fmla="*/ 38004 w 221329"/>
                <a:gd name="connsiteY82" fmla="*/ 72115 h 221191"/>
                <a:gd name="connsiteX83" fmla="*/ 32454 w 221329"/>
                <a:gd name="connsiteY83" fmla="*/ 85380 h 221191"/>
                <a:gd name="connsiteX84" fmla="*/ 29584 w 221329"/>
                <a:gd name="connsiteY84" fmla="*/ 88109 h 221191"/>
                <a:gd name="connsiteX85" fmla="*/ 8039 w 221329"/>
                <a:gd name="connsiteY85" fmla="*/ 93707 h 221191"/>
                <a:gd name="connsiteX86" fmla="*/ 8039 w 221329"/>
                <a:gd name="connsiteY86" fmla="*/ 127200 h 221191"/>
                <a:gd name="connsiteX87" fmla="*/ 29349 w 221329"/>
                <a:gd name="connsiteY87" fmla="*/ 132422 h 221191"/>
                <a:gd name="connsiteX88" fmla="*/ 32218 w 221329"/>
                <a:gd name="connsiteY88" fmla="*/ 135150 h 221191"/>
                <a:gd name="connsiteX89" fmla="*/ 37769 w 221329"/>
                <a:gd name="connsiteY89" fmla="*/ 148416 h 221191"/>
                <a:gd name="connsiteX90" fmla="*/ 37769 w 221329"/>
                <a:gd name="connsiteY90" fmla="*/ 152367 h 221191"/>
                <a:gd name="connsiteX91" fmla="*/ 26668 w 221329"/>
                <a:gd name="connsiteY91" fmla="*/ 170855 h 221191"/>
                <a:gd name="connsiteX92" fmla="*/ 50188 w 221329"/>
                <a:gd name="connsiteY92" fmla="*/ 194375 h 221191"/>
                <a:gd name="connsiteX93" fmla="*/ 68675 w 221329"/>
                <a:gd name="connsiteY93" fmla="*/ 183273 h 221191"/>
                <a:gd name="connsiteX94" fmla="*/ 72627 w 221329"/>
                <a:gd name="connsiteY94" fmla="*/ 183273 h 221191"/>
                <a:gd name="connsiteX95" fmla="*/ 85940 w 221329"/>
                <a:gd name="connsiteY95" fmla="*/ 188824 h 221191"/>
                <a:gd name="connsiteX96" fmla="*/ 88621 w 221329"/>
                <a:gd name="connsiteY96" fmla="*/ 191741 h 221191"/>
                <a:gd name="connsiteX97" fmla="*/ 217373 w 221329"/>
                <a:gd name="connsiteY97" fmla="*/ 130352 h 221191"/>
                <a:gd name="connsiteX98" fmla="*/ 217373 w 221329"/>
                <a:gd name="connsiteY98" fmla="*/ 130352 h 221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21329" h="221191">
                  <a:moveTo>
                    <a:pt x="130629" y="221142"/>
                  </a:moveTo>
                  <a:lnTo>
                    <a:pt x="90785" y="221142"/>
                  </a:lnTo>
                  <a:cubicBezTo>
                    <a:pt x="88936" y="221132"/>
                    <a:pt x="87332" y="219876"/>
                    <a:pt x="86880" y="218084"/>
                  </a:cubicBezTo>
                  <a:lnTo>
                    <a:pt x="81424" y="195927"/>
                  </a:lnTo>
                  <a:cubicBezTo>
                    <a:pt x="77872" y="194676"/>
                    <a:pt x="74400" y="193218"/>
                    <a:pt x="71028" y="191553"/>
                  </a:cubicBezTo>
                  <a:lnTo>
                    <a:pt x="51741" y="203125"/>
                  </a:lnTo>
                  <a:cubicBezTo>
                    <a:pt x="50207" y="203958"/>
                    <a:pt x="48306" y="203713"/>
                    <a:pt x="47036" y="202513"/>
                  </a:cubicBezTo>
                  <a:lnTo>
                    <a:pt x="18812" y="174289"/>
                  </a:lnTo>
                  <a:cubicBezTo>
                    <a:pt x="17612" y="173018"/>
                    <a:pt x="17367" y="171118"/>
                    <a:pt x="18200" y="169584"/>
                  </a:cubicBezTo>
                  <a:lnTo>
                    <a:pt x="29631" y="150156"/>
                  </a:lnTo>
                  <a:cubicBezTo>
                    <a:pt x="27952" y="146770"/>
                    <a:pt x="26493" y="143284"/>
                    <a:pt x="25256" y="139713"/>
                  </a:cubicBezTo>
                  <a:lnTo>
                    <a:pt x="3053" y="134303"/>
                  </a:lnTo>
                  <a:cubicBezTo>
                    <a:pt x="1256" y="133833"/>
                    <a:pt x="0" y="132210"/>
                    <a:pt x="-5" y="130352"/>
                  </a:cubicBezTo>
                  <a:lnTo>
                    <a:pt x="-5" y="90555"/>
                  </a:lnTo>
                  <a:cubicBezTo>
                    <a:pt x="0" y="88697"/>
                    <a:pt x="1256" y="87074"/>
                    <a:pt x="3053" y="86603"/>
                  </a:cubicBezTo>
                  <a:lnTo>
                    <a:pt x="25256" y="81194"/>
                  </a:lnTo>
                  <a:cubicBezTo>
                    <a:pt x="26484" y="77637"/>
                    <a:pt x="27947" y="74161"/>
                    <a:pt x="29631" y="70798"/>
                  </a:cubicBezTo>
                  <a:lnTo>
                    <a:pt x="18059" y="51511"/>
                  </a:lnTo>
                  <a:cubicBezTo>
                    <a:pt x="17226" y="49977"/>
                    <a:pt x="17471" y="48077"/>
                    <a:pt x="18671" y="46807"/>
                  </a:cubicBezTo>
                  <a:lnTo>
                    <a:pt x="46895" y="18582"/>
                  </a:lnTo>
                  <a:cubicBezTo>
                    <a:pt x="48165" y="17382"/>
                    <a:pt x="50066" y="17138"/>
                    <a:pt x="51599" y="17970"/>
                  </a:cubicBezTo>
                  <a:lnTo>
                    <a:pt x="70886" y="29542"/>
                  </a:lnTo>
                  <a:cubicBezTo>
                    <a:pt x="74255" y="27872"/>
                    <a:pt x="77726" y="26428"/>
                    <a:pt x="81283" y="25215"/>
                  </a:cubicBezTo>
                  <a:lnTo>
                    <a:pt x="86739" y="3011"/>
                  </a:lnTo>
                  <a:cubicBezTo>
                    <a:pt x="87191" y="1219"/>
                    <a:pt x="88795" y="-37"/>
                    <a:pt x="90644" y="-47"/>
                  </a:cubicBezTo>
                  <a:lnTo>
                    <a:pt x="130488" y="-47"/>
                  </a:lnTo>
                  <a:cubicBezTo>
                    <a:pt x="132341" y="-56"/>
                    <a:pt x="133955" y="1209"/>
                    <a:pt x="134392" y="3011"/>
                  </a:cubicBezTo>
                  <a:lnTo>
                    <a:pt x="139849" y="25215"/>
                  </a:lnTo>
                  <a:cubicBezTo>
                    <a:pt x="143405" y="26428"/>
                    <a:pt x="146877" y="27872"/>
                    <a:pt x="150245" y="29542"/>
                  </a:cubicBezTo>
                  <a:lnTo>
                    <a:pt x="169532" y="17970"/>
                  </a:lnTo>
                  <a:cubicBezTo>
                    <a:pt x="171132" y="17053"/>
                    <a:pt x="173145" y="17302"/>
                    <a:pt x="174471" y="18582"/>
                  </a:cubicBezTo>
                  <a:lnTo>
                    <a:pt x="202696" y="46807"/>
                  </a:lnTo>
                  <a:cubicBezTo>
                    <a:pt x="203877" y="48091"/>
                    <a:pt x="204108" y="49986"/>
                    <a:pt x="203261" y="51511"/>
                  </a:cubicBezTo>
                  <a:lnTo>
                    <a:pt x="191736" y="70798"/>
                  </a:lnTo>
                  <a:cubicBezTo>
                    <a:pt x="193406" y="74166"/>
                    <a:pt x="194850" y="77637"/>
                    <a:pt x="196063" y="81194"/>
                  </a:cubicBezTo>
                  <a:lnTo>
                    <a:pt x="218267" y="86603"/>
                  </a:lnTo>
                  <a:cubicBezTo>
                    <a:pt x="220064" y="87074"/>
                    <a:pt x="221320" y="88697"/>
                    <a:pt x="221325" y="90555"/>
                  </a:cubicBezTo>
                  <a:lnTo>
                    <a:pt x="221325" y="130352"/>
                  </a:lnTo>
                  <a:cubicBezTo>
                    <a:pt x="221320" y="132210"/>
                    <a:pt x="220064" y="133833"/>
                    <a:pt x="218267" y="134303"/>
                  </a:cubicBezTo>
                  <a:lnTo>
                    <a:pt x="196063" y="139713"/>
                  </a:lnTo>
                  <a:cubicBezTo>
                    <a:pt x="194850" y="143270"/>
                    <a:pt x="193406" y="146741"/>
                    <a:pt x="191736" y="150109"/>
                  </a:cubicBezTo>
                  <a:lnTo>
                    <a:pt x="203261" y="169396"/>
                  </a:lnTo>
                  <a:cubicBezTo>
                    <a:pt x="204108" y="170920"/>
                    <a:pt x="203877" y="172816"/>
                    <a:pt x="202696" y="174101"/>
                  </a:cubicBezTo>
                  <a:lnTo>
                    <a:pt x="174471" y="202325"/>
                  </a:lnTo>
                  <a:cubicBezTo>
                    <a:pt x="173145" y="203605"/>
                    <a:pt x="171132" y="203854"/>
                    <a:pt x="169532" y="202937"/>
                  </a:cubicBezTo>
                  <a:lnTo>
                    <a:pt x="150527" y="191553"/>
                  </a:lnTo>
                  <a:cubicBezTo>
                    <a:pt x="147154" y="193218"/>
                    <a:pt x="143683" y="194676"/>
                    <a:pt x="140131" y="195927"/>
                  </a:cubicBezTo>
                  <a:lnTo>
                    <a:pt x="134674" y="218084"/>
                  </a:lnTo>
                  <a:cubicBezTo>
                    <a:pt x="134228" y="219937"/>
                    <a:pt x="132534" y="221217"/>
                    <a:pt x="130629" y="221142"/>
                  </a:cubicBezTo>
                  <a:close/>
                  <a:moveTo>
                    <a:pt x="93937" y="213098"/>
                  </a:moveTo>
                  <a:lnTo>
                    <a:pt x="127477" y="213098"/>
                  </a:lnTo>
                  <a:lnTo>
                    <a:pt x="132699" y="191835"/>
                  </a:lnTo>
                  <a:cubicBezTo>
                    <a:pt x="133033" y="190466"/>
                    <a:pt x="134044" y="189365"/>
                    <a:pt x="135380" y="188918"/>
                  </a:cubicBezTo>
                  <a:cubicBezTo>
                    <a:pt x="139976" y="187474"/>
                    <a:pt x="144431" y="185616"/>
                    <a:pt x="148693" y="183368"/>
                  </a:cubicBezTo>
                  <a:cubicBezTo>
                    <a:pt x="149921" y="182690"/>
                    <a:pt x="151416" y="182690"/>
                    <a:pt x="152644" y="183368"/>
                  </a:cubicBezTo>
                  <a:lnTo>
                    <a:pt x="171132" y="194469"/>
                  </a:lnTo>
                  <a:lnTo>
                    <a:pt x="194652" y="170949"/>
                  </a:lnTo>
                  <a:lnTo>
                    <a:pt x="183550" y="152461"/>
                  </a:lnTo>
                  <a:cubicBezTo>
                    <a:pt x="182873" y="151234"/>
                    <a:pt x="182873" y="149738"/>
                    <a:pt x="183550" y="148510"/>
                  </a:cubicBezTo>
                  <a:cubicBezTo>
                    <a:pt x="185804" y="144267"/>
                    <a:pt x="187662" y="139826"/>
                    <a:pt x="189101" y="135244"/>
                  </a:cubicBezTo>
                  <a:cubicBezTo>
                    <a:pt x="189515" y="133880"/>
                    <a:pt x="190630" y="132840"/>
                    <a:pt x="192018" y="132516"/>
                  </a:cubicBezTo>
                  <a:lnTo>
                    <a:pt x="213281" y="127294"/>
                  </a:lnTo>
                  <a:lnTo>
                    <a:pt x="213281" y="93707"/>
                  </a:lnTo>
                  <a:lnTo>
                    <a:pt x="192018" y="88485"/>
                  </a:lnTo>
                  <a:cubicBezTo>
                    <a:pt x="190630" y="88160"/>
                    <a:pt x="189515" y="87121"/>
                    <a:pt x="189101" y="85757"/>
                  </a:cubicBezTo>
                  <a:cubicBezTo>
                    <a:pt x="187662" y="81175"/>
                    <a:pt x="185804" y="76734"/>
                    <a:pt x="183550" y="72491"/>
                  </a:cubicBezTo>
                  <a:cubicBezTo>
                    <a:pt x="182873" y="71263"/>
                    <a:pt x="182873" y="69767"/>
                    <a:pt x="183550" y="68540"/>
                  </a:cubicBezTo>
                  <a:lnTo>
                    <a:pt x="194652" y="50052"/>
                  </a:lnTo>
                  <a:lnTo>
                    <a:pt x="171132" y="26532"/>
                  </a:lnTo>
                  <a:lnTo>
                    <a:pt x="152644" y="37257"/>
                  </a:lnTo>
                  <a:cubicBezTo>
                    <a:pt x="151416" y="37934"/>
                    <a:pt x="149921" y="37934"/>
                    <a:pt x="148693" y="37257"/>
                  </a:cubicBezTo>
                  <a:cubicBezTo>
                    <a:pt x="144431" y="35008"/>
                    <a:pt x="139976" y="33150"/>
                    <a:pt x="135380" y="31706"/>
                  </a:cubicBezTo>
                  <a:cubicBezTo>
                    <a:pt x="134044" y="31259"/>
                    <a:pt x="133033" y="30159"/>
                    <a:pt x="132699" y="28790"/>
                  </a:cubicBezTo>
                  <a:lnTo>
                    <a:pt x="127477" y="7527"/>
                  </a:lnTo>
                  <a:lnTo>
                    <a:pt x="94078" y="7527"/>
                  </a:lnTo>
                  <a:lnTo>
                    <a:pt x="88856" y="28790"/>
                  </a:lnTo>
                  <a:cubicBezTo>
                    <a:pt x="88522" y="30159"/>
                    <a:pt x="87511" y="31259"/>
                    <a:pt x="86175" y="31706"/>
                  </a:cubicBezTo>
                  <a:cubicBezTo>
                    <a:pt x="81579" y="33150"/>
                    <a:pt x="77124" y="35008"/>
                    <a:pt x="72862" y="37257"/>
                  </a:cubicBezTo>
                  <a:cubicBezTo>
                    <a:pt x="71634" y="37934"/>
                    <a:pt x="70138" y="37934"/>
                    <a:pt x="68911" y="37257"/>
                  </a:cubicBezTo>
                  <a:lnTo>
                    <a:pt x="50423" y="26155"/>
                  </a:lnTo>
                  <a:lnTo>
                    <a:pt x="26903" y="49676"/>
                  </a:lnTo>
                  <a:lnTo>
                    <a:pt x="38004" y="68163"/>
                  </a:lnTo>
                  <a:cubicBezTo>
                    <a:pt x="38682" y="69391"/>
                    <a:pt x="38682" y="70887"/>
                    <a:pt x="38004" y="72115"/>
                  </a:cubicBezTo>
                  <a:cubicBezTo>
                    <a:pt x="35789" y="76377"/>
                    <a:pt x="33931" y="80813"/>
                    <a:pt x="32454" y="85380"/>
                  </a:cubicBezTo>
                  <a:cubicBezTo>
                    <a:pt x="32044" y="86735"/>
                    <a:pt x="30958" y="87770"/>
                    <a:pt x="29584" y="88109"/>
                  </a:cubicBezTo>
                  <a:lnTo>
                    <a:pt x="8039" y="93707"/>
                  </a:lnTo>
                  <a:lnTo>
                    <a:pt x="8039" y="127200"/>
                  </a:lnTo>
                  <a:lnTo>
                    <a:pt x="29349" y="132422"/>
                  </a:lnTo>
                  <a:cubicBezTo>
                    <a:pt x="30718" y="132760"/>
                    <a:pt x="31809" y="133795"/>
                    <a:pt x="32218" y="135150"/>
                  </a:cubicBezTo>
                  <a:cubicBezTo>
                    <a:pt x="33696" y="139718"/>
                    <a:pt x="35554" y="144154"/>
                    <a:pt x="37769" y="148416"/>
                  </a:cubicBezTo>
                  <a:cubicBezTo>
                    <a:pt x="38447" y="149644"/>
                    <a:pt x="38447" y="151139"/>
                    <a:pt x="37769" y="152367"/>
                  </a:cubicBezTo>
                  <a:lnTo>
                    <a:pt x="26668" y="170855"/>
                  </a:lnTo>
                  <a:lnTo>
                    <a:pt x="50188" y="194375"/>
                  </a:lnTo>
                  <a:lnTo>
                    <a:pt x="68675" y="183273"/>
                  </a:lnTo>
                  <a:cubicBezTo>
                    <a:pt x="69903" y="182596"/>
                    <a:pt x="71399" y="182596"/>
                    <a:pt x="72627" y="183273"/>
                  </a:cubicBezTo>
                  <a:cubicBezTo>
                    <a:pt x="76889" y="185522"/>
                    <a:pt x="81344" y="187380"/>
                    <a:pt x="85940" y="188824"/>
                  </a:cubicBezTo>
                  <a:cubicBezTo>
                    <a:pt x="87276" y="189271"/>
                    <a:pt x="88287" y="190372"/>
                    <a:pt x="88621" y="191741"/>
                  </a:cubicBezTo>
                  <a:close/>
                  <a:moveTo>
                    <a:pt x="217373" y="130352"/>
                  </a:moveTo>
                  <a:lnTo>
                    <a:pt x="217373" y="130352"/>
                  </a:lnTo>
                  <a:close/>
                </a:path>
              </a:pathLst>
            </a:custGeom>
            <a:grpFill/>
            <a:ln w="4701" cap="flat">
              <a:noFill/>
              <a:prstDash val="solid"/>
              <a:miter/>
            </a:ln>
          </p:spPr>
          <p:txBody>
            <a:bodyPr rtlCol="0" anchor="ctr"/>
            <a:lstStyle/>
            <a:p>
              <a:endParaRPr lang="en-US"/>
            </a:p>
          </p:txBody>
        </p:sp>
        <p:sp>
          <p:nvSpPr>
            <p:cNvPr id="178" name="Freeform: Shape 177">
              <a:extLst>
                <a:ext uri="{FF2B5EF4-FFF2-40B4-BE49-F238E27FC236}">
                  <a16:creationId xmlns:a16="http://schemas.microsoft.com/office/drawing/2014/main" id="{A48F6453-DBA4-68C6-3115-D75829CCB466}"/>
                </a:ext>
              </a:extLst>
            </p:cNvPr>
            <p:cNvSpPr/>
            <p:nvPr/>
          </p:nvSpPr>
          <p:spPr>
            <a:xfrm>
              <a:off x="3445379" y="3900975"/>
              <a:ext cx="114236" cy="110428"/>
            </a:xfrm>
            <a:custGeom>
              <a:avLst/>
              <a:gdLst>
                <a:gd name="connsiteX0" fmla="*/ 57038 w 114236"/>
                <a:gd name="connsiteY0" fmla="*/ 110382 h 110428"/>
                <a:gd name="connsiteX1" fmla="*/ -5 w 114236"/>
                <a:gd name="connsiteY1" fmla="*/ 53114 h 110428"/>
                <a:gd name="connsiteX2" fmla="*/ 35681 w 114236"/>
                <a:gd name="connsiteY2" fmla="*/ 258 h 110428"/>
                <a:gd name="connsiteX3" fmla="*/ 39444 w 114236"/>
                <a:gd name="connsiteY3" fmla="*/ 634 h 110428"/>
                <a:gd name="connsiteX4" fmla="*/ 41232 w 114236"/>
                <a:gd name="connsiteY4" fmla="*/ 3974 h 110428"/>
                <a:gd name="connsiteX5" fmla="*/ 41232 w 114236"/>
                <a:gd name="connsiteY5" fmla="*/ 51016 h 110428"/>
                <a:gd name="connsiteX6" fmla="*/ 57132 w 114236"/>
                <a:gd name="connsiteY6" fmla="*/ 61600 h 110428"/>
                <a:gd name="connsiteX7" fmla="*/ 72985 w 114236"/>
                <a:gd name="connsiteY7" fmla="*/ 51016 h 110428"/>
                <a:gd name="connsiteX8" fmla="*/ 72985 w 114236"/>
                <a:gd name="connsiteY8" fmla="*/ 3974 h 110428"/>
                <a:gd name="connsiteX9" fmla="*/ 74772 w 114236"/>
                <a:gd name="connsiteY9" fmla="*/ 634 h 110428"/>
                <a:gd name="connsiteX10" fmla="*/ 78535 w 114236"/>
                <a:gd name="connsiteY10" fmla="*/ 258 h 110428"/>
                <a:gd name="connsiteX11" fmla="*/ 110030 w 114236"/>
                <a:gd name="connsiteY11" fmla="*/ 74701 h 110428"/>
                <a:gd name="connsiteX12" fmla="*/ 57132 w 114236"/>
                <a:gd name="connsiteY12" fmla="*/ 110382 h 110428"/>
                <a:gd name="connsiteX13" fmla="*/ 33094 w 114236"/>
                <a:gd name="connsiteY13" fmla="*/ 10372 h 110428"/>
                <a:gd name="connsiteX14" fmla="*/ 14211 w 114236"/>
                <a:gd name="connsiteY14" fmla="*/ 77142 h 110428"/>
                <a:gd name="connsiteX15" fmla="*/ 80982 w 114236"/>
                <a:gd name="connsiteY15" fmla="*/ 96020 h 110428"/>
                <a:gd name="connsiteX16" fmla="*/ 99864 w 114236"/>
                <a:gd name="connsiteY16" fmla="*/ 29254 h 110428"/>
                <a:gd name="connsiteX17" fmla="*/ 80982 w 114236"/>
                <a:gd name="connsiteY17" fmla="*/ 10372 h 110428"/>
                <a:gd name="connsiteX18" fmla="*/ 80982 w 114236"/>
                <a:gd name="connsiteY18" fmla="*/ 53226 h 110428"/>
                <a:gd name="connsiteX19" fmla="*/ 79194 w 114236"/>
                <a:gd name="connsiteY19" fmla="*/ 56566 h 110428"/>
                <a:gd name="connsiteX20" fmla="*/ 59201 w 114236"/>
                <a:gd name="connsiteY20" fmla="*/ 69879 h 110428"/>
                <a:gd name="connsiteX21" fmla="*/ 54732 w 114236"/>
                <a:gd name="connsiteY21" fmla="*/ 69879 h 110428"/>
                <a:gd name="connsiteX22" fmla="*/ 34834 w 114236"/>
                <a:gd name="connsiteY22" fmla="*/ 56566 h 110428"/>
                <a:gd name="connsiteX23" fmla="*/ 33046 w 114236"/>
                <a:gd name="connsiteY23" fmla="*/ 53226 h 110428"/>
                <a:gd name="connsiteX24" fmla="*/ 76936 w 114236"/>
                <a:gd name="connsiteY24" fmla="*/ 53226 h 110428"/>
                <a:gd name="connsiteX25" fmla="*/ 76936 w 114236"/>
                <a:gd name="connsiteY25" fmla="*/ 53226 h 110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4236" h="110428">
                  <a:moveTo>
                    <a:pt x="57038" y="110382"/>
                  </a:moveTo>
                  <a:cubicBezTo>
                    <a:pt x="25473" y="110321"/>
                    <a:pt x="-66" y="84678"/>
                    <a:pt x="-5" y="53114"/>
                  </a:cubicBezTo>
                  <a:cubicBezTo>
                    <a:pt x="42" y="29880"/>
                    <a:pt x="14150" y="8984"/>
                    <a:pt x="35681" y="258"/>
                  </a:cubicBezTo>
                  <a:cubicBezTo>
                    <a:pt x="36918" y="-255"/>
                    <a:pt x="38334" y="-114"/>
                    <a:pt x="39444" y="634"/>
                  </a:cubicBezTo>
                  <a:cubicBezTo>
                    <a:pt x="40554" y="1382"/>
                    <a:pt x="41227" y="2633"/>
                    <a:pt x="41232" y="3974"/>
                  </a:cubicBezTo>
                  <a:lnTo>
                    <a:pt x="41232" y="51016"/>
                  </a:lnTo>
                  <a:lnTo>
                    <a:pt x="57132" y="61600"/>
                  </a:lnTo>
                  <a:lnTo>
                    <a:pt x="72985" y="51016"/>
                  </a:lnTo>
                  <a:lnTo>
                    <a:pt x="72985" y="3974"/>
                  </a:lnTo>
                  <a:cubicBezTo>
                    <a:pt x="73008" y="2638"/>
                    <a:pt x="73671" y="1392"/>
                    <a:pt x="74772" y="634"/>
                  </a:cubicBezTo>
                  <a:cubicBezTo>
                    <a:pt x="75882" y="-114"/>
                    <a:pt x="77298" y="-255"/>
                    <a:pt x="78535" y="258"/>
                  </a:cubicBezTo>
                  <a:cubicBezTo>
                    <a:pt x="107790" y="12117"/>
                    <a:pt x="121889" y="45446"/>
                    <a:pt x="110030" y="74701"/>
                  </a:cubicBezTo>
                  <a:cubicBezTo>
                    <a:pt x="101299" y="96246"/>
                    <a:pt x="80380" y="110353"/>
                    <a:pt x="57132" y="110382"/>
                  </a:cubicBezTo>
                  <a:close/>
                  <a:moveTo>
                    <a:pt x="33094" y="10372"/>
                  </a:moveTo>
                  <a:cubicBezTo>
                    <a:pt x="9441" y="23595"/>
                    <a:pt x="988" y="53490"/>
                    <a:pt x="14211" y="77142"/>
                  </a:cubicBezTo>
                  <a:cubicBezTo>
                    <a:pt x="27434" y="100795"/>
                    <a:pt x="57329" y="109248"/>
                    <a:pt x="80982" y="96020"/>
                  </a:cubicBezTo>
                  <a:cubicBezTo>
                    <a:pt x="104634" y="82797"/>
                    <a:pt x="113087" y="52907"/>
                    <a:pt x="99864" y="29254"/>
                  </a:cubicBezTo>
                  <a:cubicBezTo>
                    <a:pt x="95437" y="21332"/>
                    <a:pt x="88899" y="14798"/>
                    <a:pt x="80982" y="10372"/>
                  </a:cubicBezTo>
                  <a:lnTo>
                    <a:pt x="80982" y="53226"/>
                  </a:lnTo>
                  <a:cubicBezTo>
                    <a:pt x="80968" y="54567"/>
                    <a:pt x="80299" y="55814"/>
                    <a:pt x="79194" y="56566"/>
                  </a:cubicBezTo>
                  <a:lnTo>
                    <a:pt x="59201" y="69879"/>
                  </a:lnTo>
                  <a:cubicBezTo>
                    <a:pt x="57847" y="70778"/>
                    <a:pt x="56087" y="70778"/>
                    <a:pt x="54732" y="69879"/>
                  </a:cubicBezTo>
                  <a:lnTo>
                    <a:pt x="34834" y="56566"/>
                  </a:lnTo>
                  <a:cubicBezTo>
                    <a:pt x="33710" y="55828"/>
                    <a:pt x="33037" y="54572"/>
                    <a:pt x="33046" y="53226"/>
                  </a:cubicBezTo>
                  <a:close/>
                  <a:moveTo>
                    <a:pt x="76936" y="53226"/>
                  </a:moveTo>
                  <a:lnTo>
                    <a:pt x="76936" y="53226"/>
                  </a:lnTo>
                  <a:close/>
                </a:path>
              </a:pathLst>
            </a:custGeom>
            <a:grpFill/>
            <a:ln w="4701" cap="flat">
              <a:noFill/>
              <a:prstDash val="solid"/>
              <a:miter/>
            </a:ln>
          </p:spPr>
          <p:txBody>
            <a:bodyPr rtlCol="0" anchor="ctr"/>
            <a:lstStyle/>
            <a:p>
              <a:endParaRPr lang="en-US"/>
            </a:p>
          </p:txBody>
        </p:sp>
        <p:sp>
          <p:nvSpPr>
            <p:cNvPr id="179" name="Freeform: Shape 178">
              <a:extLst>
                <a:ext uri="{FF2B5EF4-FFF2-40B4-BE49-F238E27FC236}">
                  <a16:creationId xmlns:a16="http://schemas.microsoft.com/office/drawing/2014/main" id="{078D2FA9-CDFA-0C8B-34AD-1471BF1606A3}"/>
                </a:ext>
              </a:extLst>
            </p:cNvPr>
            <p:cNvSpPr/>
            <p:nvPr/>
          </p:nvSpPr>
          <p:spPr>
            <a:xfrm>
              <a:off x="3478453" y="3998876"/>
              <a:ext cx="8092" cy="66060"/>
            </a:xfrm>
            <a:custGeom>
              <a:avLst/>
              <a:gdLst>
                <a:gd name="connsiteX0" fmla="*/ 4017 w 8092"/>
                <a:gd name="connsiteY0" fmla="*/ 66014 h 66060"/>
                <a:gd name="connsiteX1" fmla="*/ 19 w 8092"/>
                <a:gd name="connsiteY1" fmla="*/ 62015 h 66060"/>
                <a:gd name="connsiteX2" fmla="*/ 19 w 8092"/>
                <a:gd name="connsiteY2" fmla="*/ 61968 h 66060"/>
                <a:gd name="connsiteX3" fmla="*/ 19 w 8092"/>
                <a:gd name="connsiteY3" fmla="*/ 4437 h 66060"/>
                <a:gd name="connsiteX4" fmla="*/ 3603 w 8092"/>
                <a:gd name="connsiteY4" fmla="*/ -23 h 66060"/>
                <a:gd name="connsiteX5" fmla="*/ 8063 w 8092"/>
                <a:gd name="connsiteY5" fmla="*/ 3566 h 66060"/>
                <a:gd name="connsiteX6" fmla="*/ 8063 w 8092"/>
                <a:gd name="connsiteY6" fmla="*/ 4437 h 66060"/>
                <a:gd name="connsiteX7" fmla="*/ 8063 w 8092"/>
                <a:gd name="connsiteY7" fmla="*/ 61827 h 66060"/>
                <a:gd name="connsiteX8" fmla="*/ 4257 w 8092"/>
                <a:gd name="connsiteY8" fmla="*/ 66009 h 66060"/>
                <a:gd name="connsiteX9" fmla="*/ 4017 w 8092"/>
                <a:gd name="connsiteY9" fmla="*/ 66014 h 66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92" h="66060">
                  <a:moveTo>
                    <a:pt x="4017" y="66014"/>
                  </a:moveTo>
                  <a:cubicBezTo>
                    <a:pt x="1811" y="66014"/>
                    <a:pt x="19" y="64226"/>
                    <a:pt x="19" y="62015"/>
                  </a:cubicBezTo>
                  <a:cubicBezTo>
                    <a:pt x="19" y="62001"/>
                    <a:pt x="19" y="61982"/>
                    <a:pt x="19" y="61968"/>
                  </a:cubicBezTo>
                  <a:lnTo>
                    <a:pt x="19" y="4437"/>
                  </a:lnTo>
                  <a:cubicBezTo>
                    <a:pt x="-221" y="2216"/>
                    <a:pt x="1383" y="222"/>
                    <a:pt x="3603" y="-23"/>
                  </a:cubicBezTo>
                  <a:cubicBezTo>
                    <a:pt x="5828" y="-263"/>
                    <a:pt x="7823" y="1346"/>
                    <a:pt x="8063" y="3566"/>
                  </a:cubicBezTo>
                  <a:cubicBezTo>
                    <a:pt x="8096" y="3853"/>
                    <a:pt x="8096" y="4145"/>
                    <a:pt x="8063" y="4437"/>
                  </a:cubicBezTo>
                  <a:lnTo>
                    <a:pt x="8063" y="61827"/>
                  </a:lnTo>
                  <a:cubicBezTo>
                    <a:pt x="8166" y="64033"/>
                    <a:pt x="6464" y="65906"/>
                    <a:pt x="4257" y="66009"/>
                  </a:cubicBezTo>
                  <a:cubicBezTo>
                    <a:pt x="4177" y="66014"/>
                    <a:pt x="4097" y="66014"/>
                    <a:pt x="4017" y="66014"/>
                  </a:cubicBezTo>
                  <a:close/>
                </a:path>
              </a:pathLst>
            </a:custGeom>
            <a:grpFill/>
            <a:ln w="4701" cap="flat">
              <a:noFill/>
              <a:prstDash val="solid"/>
              <a:miter/>
            </a:ln>
          </p:spPr>
          <p:txBody>
            <a:bodyPr rtlCol="0" anchor="ctr"/>
            <a:lstStyle/>
            <a:p>
              <a:endParaRPr lang="en-US"/>
            </a:p>
          </p:txBody>
        </p:sp>
        <p:sp>
          <p:nvSpPr>
            <p:cNvPr id="180" name="Freeform: Shape 179">
              <a:extLst>
                <a:ext uri="{FF2B5EF4-FFF2-40B4-BE49-F238E27FC236}">
                  <a16:creationId xmlns:a16="http://schemas.microsoft.com/office/drawing/2014/main" id="{AD68A03E-AEDC-5D1C-67BE-46BE80C4DC0A}"/>
                </a:ext>
              </a:extLst>
            </p:cNvPr>
            <p:cNvSpPr/>
            <p:nvPr/>
          </p:nvSpPr>
          <p:spPr>
            <a:xfrm>
              <a:off x="3518274" y="3999314"/>
              <a:ext cx="8093" cy="65622"/>
            </a:xfrm>
            <a:custGeom>
              <a:avLst/>
              <a:gdLst>
                <a:gd name="connsiteX0" fmla="*/ 4041 w 8093"/>
                <a:gd name="connsiteY0" fmla="*/ 65576 h 65622"/>
                <a:gd name="connsiteX1" fmla="*/ -5 w 8093"/>
                <a:gd name="connsiteY1" fmla="*/ 61530 h 65622"/>
                <a:gd name="connsiteX2" fmla="*/ -5 w 8093"/>
                <a:gd name="connsiteY2" fmla="*/ 3999 h 65622"/>
                <a:gd name="connsiteX3" fmla="*/ 4041 w 8093"/>
                <a:gd name="connsiteY3" fmla="*/ -47 h 65622"/>
                <a:gd name="connsiteX4" fmla="*/ 8086 w 8093"/>
                <a:gd name="connsiteY4" fmla="*/ 3999 h 65622"/>
                <a:gd name="connsiteX5" fmla="*/ 8086 w 8093"/>
                <a:gd name="connsiteY5" fmla="*/ 61389 h 65622"/>
                <a:gd name="connsiteX6" fmla="*/ 4186 w 8093"/>
                <a:gd name="connsiteY6" fmla="*/ 65571 h 65622"/>
                <a:gd name="connsiteX7" fmla="*/ 4041 w 8093"/>
                <a:gd name="connsiteY7" fmla="*/ 65576 h 6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93" h="65622">
                  <a:moveTo>
                    <a:pt x="4041" y="65576"/>
                  </a:moveTo>
                  <a:cubicBezTo>
                    <a:pt x="1806" y="65576"/>
                    <a:pt x="-5" y="63765"/>
                    <a:pt x="-5" y="61530"/>
                  </a:cubicBezTo>
                  <a:lnTo>
                    <a:pt x="-5" y="3999"/>
                  </a:lnTo>
                  <a:cubicBezTo>
                    <a:pt x="-5" y="1764"/>
                    <a:pt x="1806" y="-47"/>
                    <a:pt x="4041" y="-47"/>
                  </a:cubicBezTo>
                  <a:cubicBezTo>
                    <a:pt x="6275" y="-47"/>
                    <a:pt x="8086" y="1764"/>
                    <a:pt x="8086" y="3999"/>
                  </a:cubicBezTo>
                  <a:lnTo>
                    <a:pt x="8086" y="61389"/>
                  </a:lnTo>
                  <a:cubicBezTo>
                    <a:pt x="8166" y="63624"/>
                    <a:pt x="6416" y="65496"/>
                    <a:pt x="4186" y="65571"/>
                  </a:cubicBezTo>
                  <a:cubicBezTo>
                    <a:pt x="4135" y="65576"/>
                    <a:pt x="4088" y="65576"/>
                    <a:pt x="4041" y="65576"/>
                  </a:cubicBezTo>
                  <a:close/>
                </a:path>
              </a:pathLst>
            </a:custGeom>
            <a:grpFill/>
            <a:ln w="4701" cap="flat">
              <a:noFill/>
              <a:prstDash val="solid"/>
              <a:miter/>
            </a:ln>
          </p:spPr>
          <p:txBody>
            <a:bodyPr rtlCol="0" anchor="ctr"/>
            <a:lstStyle/>
            <a:p>
              <a:endParaRPr lang="en-US"/>
            </a:p>
          </p:txBody>
        </p:sp>
      </p:grpSp>
      <p:grpSp>
        <p:nvGrpSpPr>
          <p:cNvPr id="181" name="Group 180">
            <a:extLst>
              <a:ext uri="{FF2B5EF4-FFF2-40B4-BE49-F238E27FC236}">
                <a16:creationId xmlns:a16="http://schemas.microsoft.com/office/drawing/2014/main" id="{60E3FE8A-1079-0020-ED08-09EF7556B2E7}"/>
              </a:ext>
            </a:extLst>
          </p:cNvPr>
          <p:cNvGrpSpPr/>
          <p:nvPr/>
        </p:nvGrpSpPr>
        <p:grpSpPr>
          <a:xfrm>
            <a:off x="4711855" y="5614668"/>
            <a:ext cx="254102" cy="289760"/>
            <a:chOff x="3152799" y="3749818"/>
            <a:chExt cx="180892" cy="206276"/>
          </a:xfrm>
          <a:solidFill>
            <a:schemeClr val="accent2"/>
          </a:solidFill>
        </p:grpSpPr>
        <p:sp>
          <p:nvSpPr>
            <p:cNvPr id="182" name="Freeform: Shape 181">
              <a:extLst>
                <a:ext uri="{FF2B5EF4-FFF2-40B4-BE49-F238E27FC236}">
                  <a16:creationId xmlns:a16="http://schemas.microsoft.com/office/drawing/2014/main" id="{19E34E53-AE78-7901-207D-0A6E764243DD}"/>
                </a:ext>
              </a:extLst>
            </p:cNvPr>
            <p:cNvSpPr/>
            <p:nvPr/>
          </p:nvSpPr>
          <p:spPr>
            <a:xfrm>
              <a:off x="3152799" y="3749818"/>
              <a:ext cx="180892" cy="206276"/>
            </a:xfrm>
            <a:custGeom>
              <a:avLst/>
              <a:gdLst>
                <a:gd name="connsiteX0" fmla="*/ 90141 w 180892"/>
                <a:gd name="connsiteY0" fmla="*/ 206229 h 206276"/>
                <a:gd name="connsiteX1" fmla="*/ 62434 w 180892"/>
                <a:gd name="connsiteY1" fmla="*/ 183603 h 206276"/>
                <a:gd name="connsiteX2" fmla="*/ 61963 w 180892"/>
                <a:gd name="connsiteY2" fmla="*/ 181439 h 206276"/>
                <a:gd name="connsiteX3" fmla="*/ 3538 w 180892"/>
                <a:gd name="connsiteY3" fmla="*/ 181439 h 206276"/>
                <a:gd name="connsiteX4" fmla="*/ -4 w 180892"/>
                <a:gd name="connsiteY4" fmla="*/ 178024 h 206276"/>
                <a:gd name="connsiteX5" fmla="*/ 998 w 180892"/>
                <a:gd name="connsiteY5" fmla="*/ 175512 h 206276"/>
                <a:gd name="connsiteX6" fmla="*/ 29223 w 180892"/>
                <a:gd name="connsiteY6" fmla="*/ 105937 h 206276"/>
                <a:gd name="connsiteX7" fmla="*/ 29223 w 180892"/>
                <a:gd name="connsiteY7" fmla="*/ 86133 h 206276"/>
                <a:gd name="connsiteX8" fmla="*/ 72736 w 180892"/>
                <a:gd name="connsiteY8" fmla="*/ 27425 h 206276"/>
                <a:gd name="connsiteX9" fmla="*/ 74665 w 180892"/>
                <a:gd name="connsiteY9" fmla="*/ 26814 h 206276"/>
                <a:gd name="connsiteX10" fmla="*/ 74665 w 180892"/>
                <a:gd name="connsiteY10" fmla="*/ 15853 h 206276"/>
                <a:gd name="connsiteX11" fmla="*/ 90565 w 180892"/>
                <a:gd name="connsiteY11" fmla="*/ -47 h 206276"/>
                <a:gd name="connsiteX12" fmla="*/ 106465 w 180892"/>
                <a:gd name="connsiteY12" fmla="*/ 15853 h 206276"/>
                <a:gd name="connsiteX13" fmla="*/ 106465 w 180892"/>
                <a:gd name="connsiteY13" fmla="*/ 26814 h 206276"/>
                <a:gd name="connsiteX14" fmla="*/ 108393 w 180892"/>
                <a:gd name="connsiteY14" fmla="*/ 27425 h 206276"/>
                <a:gd name="connsiteX15" fmla="*/ 151953 w 180892"/>
                <a:gd name="connsiteY15" fmla="*/ 86133 h 206276"/>
                <a:gd name="connsiteX16" fmla="*/ 151953 w 180892"/>
                <a:gd name="connsiteY16" fmla="*/ 105937 h 206276"/>
                <a:gd name="connsiteX17" fmla="*/ 179943 w 180892"/>
                <a:gd name="connsiteY17" fmla="*/ 175512 h 206276"/>
                <a:gd name="connsiteX18" fmla="*/ 180602 w 180892"/>
                <a:gd name="connsiteY18" fmla="*/ 179275 h 206276"/>
                <a:gd name="connsiteX19" fmla="*/ 177403 w 180892"/>
                <a:gd name="connsiteY19" fmla="*/ 181439 h 206276"/>
                <a:gd name="connsiteX20" fmla="*/ 118319 w 180892"/>
                <a:gd name="connsiteY20" fmla="*/ 181439 h 206276"/>
                <a:gd name="connsiteX21" fmla="*/ 117896 w 180892"/>
                <a:gd name="connsiteY21" fmla="*/ 183603 h 206276"/>
                <a:gd name="connsiteX22" fmla="*/ 90141 w 180892"/>
                <a:gd name="connsiteY22" fmla="*/ 206229 h 206276"/>
                <a:gd name="connsiteX23" fmla="*/ 70054 w 180892"/>
                <a:gd name="connsiteY23" fmla="*/ 185061 h 206276"/>
                <a:gd name="connsiteX24" fmla="*/ 97353 w 180892"/>
                <a:gd name="connsiteY24" fmla="*/ 197983 h 206276"/>
                <a:gd name="connsiteX25" fmla="*/ 110275 w 180892"/>
                <a:gd name="connsiteY25" fmla="*/ 185061 h 206276"/>
                <a:gd name="connsiteX26" fmla="*/ 111733 w 180892"/>
                <a:gd name="connsiteY26" fmla="*/ 181627 h 206276"/>
                <a:gd name="connsiteX27" fmla="*/ 68973 w 180892"/>
                <a:gd name="connsiteY27" fmla="*/ 181627 h 206276"/>
                <a:gd name="connsiteX28" fmla="*/ 90141 w 180892"/>
                <a:gd name="connsiteY28" fmla="*/ 31753 h 206276"/>
                <a:gd name="connsiteX29" fmla="*/ 35761 w 180892"/>
                <a:gd name="connsiteY29" fmla="*/ 86133 h 206276"/>
                <a:gd name="connsiteX30" fmla="*/ 35761 w 180892"/>
                <a:gd name="connsiteY30" fmla="*/ 105937 h 206276"/>
                <a:gd name="connsiteX31" fmla="*/ 14546 w 180892"/>
                <a:gd name="connsiteY31" fmla="*/ 170102 h 206276"/>
                <a:gd name="connsiteX32" fmla="*/ 11300 w 180892"/>
                <a:gd name="connsiteY32" fmla="*/ 174429 h 206276"/>
                <a:gd name="connsiteX33" fmla="*/ 169029 w 180892"/>
                <a:gd name="connsiteY33" fmla="*/ 174429 h 206276"/>
                <a:gd name="connsiteX34" fmla="*/ 165784 w 180892"/>
                <a:gd name="connsiteY34" fmla="*/ 170102 h 206276"/>
                <a:gd name="connsiteX35" fmla="*/ 144662 w 180892"/>
                <a:gd name="connsiteY35" fmla="*/ 105937 h 206276"/>
                <a:gd name="connsiteX36" fmla="*/ 144662 w 180892"/>
                <a:gd name="connsiteY36" fmla="*/ 86133 h 206276"/>
                <a:gd name="connsiteX37" fmla="*/ 90141 w 180892"/>
                <a:gd name="connsiteY37" fmla="*/ 31753 h 206276"/>
                <a:gd name="connsiteX38" fmla="*/ 90141 w 180892"/>
                <a:gd name="connsiteY38" fmla="*/ 24791 h 206276"/>
                <a:gd name="connsiteX39" fmla="*/ 96115 w 180892"/>
                <a:gd name="connsiteY39" fmla="*/ 25073 h 206276"/>
                <a:gd name="connsiteX40" fmla="*/ 99079 w 180892"/>
                <a:gd name="connsiteY40" fmla="*/ 25356 h 206276"/>
                <a:gd name="connsiteX41" fmla="*/ 99079 w 180892"/>
                <a:gd name="connsiteY41" fmla="*/ 15948 h 206276"/>
                <a:gd name="connsiteX42" fmla="*/ 89515 w 180892"/>
                <a:gd name="connsiteY42" fmla="*/ 7682 h 206276"/>
                <a:gd name="connsiteX43" fmla="*/ 81250 w 180892"/>
                <a:gd name="connsiteY43" fmla="*/ 15948 h 206276"/>
                <a:gd name="connsiteX44" fmla="*/ 81250 w 180892"/>
                <a:gd name="connsiteY44" fmla="*/ 25356 h 206276"/>
                <a:gd name="connsiteX45" fmla="*/ 84214 w 180892"/>
                <a:gd name="connsiteY45" fmla="*/ 25073 h 206276"/>
                <a:gd name="connsiteX46" fmla="*/ 90141 w 180892"/>
                <a:gd name="connsiteY46" fmla="*/ 24791 h 206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80892" h="206276">
                  <a:moveTo>
                    <a:pt x="90141" y="206229"/>
                  </a:moveTo>
                  <a:cubicBezTo>
                    <a:pt x="76697" y="206248"/>
                    <a:pt x="65101" y="196784"/>
                    <a:pt x="62434" y="183603"/>
                  </a:cubicBezTo>
                  <a:lnTo>
                    <a:pt x="61963" y="181439"/>
                  </a:lnTo>
                  <a:lnTo>
                    <a:pt x="3538" y="181439"/>
                  </a:lnTo>
                  <a:cubicBezTo>
                    <a:pt x="1614" y="181477"/>
                    <a:pt x="29" y="179943"/>
                    <a:pt x="-4" y="178024"/>
                  </a:cubicBezTo>
                  <a:cubicBezTo>
                    <a:pt x="-23" y="177083"/>
                    <a:pt x="339" y="176179"/>
                    <a:pt x="998" y="175512"/>
                  </a:cubicBezTo>
                  <a:cubicBezTo>
                    <a:pt x="19066" y="156855"/>
                    <a:pt x="29190" y="131909"/>
                    <a:pt x="29223" y="105937"/>
                  </a:cubicBezTo>
                  <a:lnTo>
                    <a:pt x="29223" y="86133"/>
                  </a:lnTo>
                  <a:cubicBezTo>
                    <a:pt x="29354" y="59164"/>
                    <a:pt x="46971" y="35394"/>
                    <a:pt x="72736" y="27425"/>
                  </a:cubicBezTo>
                  <a:lnTo>
                    <a:pt x="74665" y="26814"/>
                  </a:lnTo>
                  <a:lnTo>
                    <a:pt x="74665" y="15853"/>
                  </a:lnTo>
                  <a:cubicBezTo>
                    <a:pt x="74665" y="7071"/>
                    <a:pt x="81782" y="-47"/>
                    <a:pt x="90565" y="-47"/>
                  </a:cubicBezTo>
                  <a:cubicBezTo>
                    <a:pt x="99347" y="-47"/>
                    <a:pt x="106465" y="7071"/>
                    <a:pt x="106465" y="15853"/>
                  </a:cubicBezTo>
                  <a:lnTo>
                    <a:pt x="106465" y="26814"/>
                  </a:lnTo>
                  <a:lnTo>
                    <a:pt x="108393" y="27425"/>
                  </a:lnTo>
                  <a:cubicBezTo>
                    <a:pt x="134167" y="35390"/>
                    <a:pt x="151803" y="59155"/>
                    <a:pt x="151953" y="86133"/>
                  </a:cubicBezTo>
                  <a:lnTo>
                    <a:pt x="151953" y="105937"/>
                  </a:lnTo>
                  <a:cubicBezTo>
                    <a:pt x="151902" y="131881"/>
                    <a:pt x="161936" y="156831"/>
                    <a:pt x="179943" y="175512"/>
                  </a:cubicBezTo>
                  <a:cubicBezTo>
                    <a:pt x="180893" y="176523"/>
                    <a:pt x="181152" y="178000"/>
                    <a:pt x="180602" y="179275"/>
                  </a:cubicBezTo>
                  <a:cubicBezTo>
                    <a:pt x="180080" y="180583"/>
                    <a:pt x="178814" y="181443"/>
                    <a:pt x="177403" y="181439"/>
                  </a:cubicBezTo>
                  <a:lnTo>
                    <a:pt x="118319" y="181439"/>
                  </a:lnTo>
                  <a:lnTo>
                    <a:pt x="117896" y="183603"/>
                  </a:lnTo>
                  <a:cubicBezTo>
                    <a:pt x="115224" y="196798"/>
                    <a:pt x="103604" y="206272"/>
                    <a:pt x="90141" y="206229"/>
                  </a:cubicBezTo>
                  <a:close/>
                  <a:moveTo>
                    <a:pt x="70054" y="185061"/>
                  </a:moveTo>
                  <a:cubicBezTo>
                    <a:pt x="74025" y="196167"/>
                    <a:pt x="86246" y="201953"/>
                    <a:pt x="97353" y="197983"/>
                  </a:cubicBezTo>
                  <a:cubicBezTo>
                    <a:pt x="103379" y="195829"/>
                    <a:pt x="108120" y="191087"/>
                    <a:pt x="110275" y="185061"/>
                  </a:cubicBezTo>
                  <a:lnTo>
                    <a:pt x="111733" y="181627"/>
                  </a:lnTo>
                  <a:lnTo>
                    <a:pt x="68973" y="181627"/>
                  </a:lnTo>
                  <a:close/>
                  <a:moveTo>
                    <a:pt x="90141" y="31753"/>
                  </a:moveTo>
                  <a:cubicBezTo>
                    <a:pt x="60129" y="31805"/>
                    <a:pt x="35813" y="56121"/>
                    <a:pt x="35761" y="86133"/>
                  </a:cubicBezTo>
                  <a:lnTo>
                    <a:pt x="35761" y="105937"/>
                  </a:lnTo>
                  <a:cubicBezTo>
                    <a:pt x="35841" y="129063"/>
                    <a:pt x="28395" y="151582"/>
                    <a:pt x="14546" y="170102"/>
                  </a:cubicBezTo>
                  <a:lnTo>
                    <a:pt x="11300" y="174429"/>
                  </a:lnTo>
                  <a:lnTo>
                    <a:pt x="169029" y="174429"/>
                  </a:lnTo>
                  <a:lnTo>
                    <a:pt x="165784" y="170102"/>
                  </a:lnTo>
                  <a:cubicBezTo>
                    <a:pt x="151972" y="151572"/>
                    <a:pt x="144559" y="129049"/>
                    <a:pt x="144662" y="105937"/>
                  </a:cubicBezTo>
                  <a:lnTo>
                    <a:pt x="144662" y="86133"/>
                  </a:lnTo>
                  <a:cubicBezTo>
                    <a:pt x="144610" y="56064"/>
                    <a:pt x="120210" y="31725"/>
                    <a:pt x="90141" y="31753"/>
                  </a:cubicBezTo>
                  <a:close/>
                  <a:moveTo>
                    <a:pt x="90141" y="24791"/>
                  </a:moveTo>
                  <a:cubicBezTo>
                    <a:pt x="92164" y="24791"/>
                    <a:pt x="94140" y="24791"/>
                    <a:pt x="96115" y="25073"/>
                  </a:cubicBezTo>
                  <a:lnTo>
                    <a:pt x="99079" y="25356"/>
                  </a:lnTo>
                  <a:lnTo>
                    <a:pt x="99079" y="15948"/>
                  </a:lnTo>
                  <a:cubicBezTo>
                    <a:pt x="98721" y="11022"/>
                    <a:pt x="94441" y="7325"/>
                    <a:pt x="89515" y="7682"/>
                  </a:cubicBezTo>
                  <a:cubicBezTo>
                    <a:pt x="85094" y="8002"/>
                    <a:pt x="81570" y="11521"/>
                    <a:pt x="81250" y="15948"/>
                  </a:cubicBezTo>
                  <a:lnTo>
                    <a:pt x="81250" y="25356"/>
                  </a:lnTo>
                  <a:lnTo>
                    <a:pt x="84214" y="25073"/>
                  </a:lnTo>
                  <a:cubicBezTo>
                    <a:pt x="86190" y="24885"/>
                    <a:pt x="88165" y="24791"/>
                    <a:pt x="90141" y="24791"/>
                  </a:cubicBezTo>
                  <a:close/>
                </a:path>
              </a:pathLst>
            </a:custGeom>
            <a:grpFill/>
            <a:ln w="4701" cap="flat">
              <a:noFill/>
              <a:prstDash val="solid"/>
              <a:miter/>
            </a:ln>
          </p:spPr>
          <p:txBody>
            <a:bodyPr rtlCol="0" anchor="ctr"/>
            <a:lstStyle/>
            <a:p>
              <a:endParaRPr lang="en-US"/>
            </a:p>
          </p:txBody>
        </p:sp>
        <p:sp>
          <p:nvSpPr>
            <p:cNvPr id="183" name="Freeform: Shape 182">
              <a:extLst>
                <a:ext uri="{FF2B5EF4-FFF2-40B4-BE49-F238E27FC236}">
                  <a16:creationId xmlns:a16="http://schemas.microsoft.com/office/drawing/2014/main" id="{398CF99E-6C0B-69E2-3BF4-B06C79D30950}"/>
                </a:ext>
              </a:extLst>
            </p:cNvPr>
            <p:cNvSpPr/>
            <p:nvPr/>
          </p:nvSpPr>
          <p:spPr>
            <a:xfrm>
              <a:off x="3300853" y="3771134"/>
              <a:ext cx="32411" cy="68392"/>
            </a:xfrm>
            <a:custGeom>
              <a:avLst/>
              <a:gdLst>
                <a:gd name="connsiteX0" fmla="*/ 28925 w 32411"/>
                <a:gd name="connsiteY0" fmla="*/ 68346 h 68392"/>
                <a:gd name="connsiteX1" fmla="*/ 25444 w 32411"/>
                <a:gd name="connsiteY1" fmla="*/ 64817 h 68392"/>
                <a:gd name="connsiteX2" fmla="*/ 1030 w 32411"/>
                <a:gd name="connsiteY2" fmla="*/ 5922 h 68392"/>
                <a:gd name="connsiteX3" fmla="*/ -5 w 32411"/>
                <a:gd name="connsiteY3" fmla="*/ 3429 h 68392"/>
                <a:gd name="connsiteX4" fmla="*/ 1030 w 32411"/>
                <a:gd name="connsiteY4" fmla="*/ 982 h 68392"/>
                <a:gd name="connsiteX5" fmla="*/ 5950 w 32411"/>
                <a:gd name="connsiteY5" fmla="*/ 963 h 68392"/>
                <a:gd name="connsiteX6" fmla="*/ 5969 w 32411"/>
                <a:gd name="connsiteY6" fmla="*/ 982 h 68392"/>
                <a:gd name="connsiteX7" fmla="*/ 32407 w 32411"/>
                <a:gd name="connsiteY7" fmla="*/ 64817 h 68392"/>
                <a:gd name="connsiteX8" fmla="*/ 28925 w 32411"/>
                <a:gd name="connsiteY8" fmla="*/ 68346 h 68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411" h="68392">
                  <a:moveTo>
                    <a:pt x="28925" y="68346"/>
                  </a:moveTo>
                  <a:cubicBezTo>
                    <a:pt x="26997" y="68322"/>
                    <a:pt x="25444" y="66746"/>
                    <a:pt x="25444" y="64817"/>
                  </a:cubicBezTo>
                  <a:cubicBezTo>
                    <a:pt x="25496" y="42713"/>
                    <a:pt x="16704" y="21506"/>
                    <a:pt x="1030" y="5922"/>
                  </a:cubicBezTo>
                  <a:cubicBezTo>
                    <a:pt x="367" y="5258"/>
                    <a:pt x="-5" y="4365"/>
                    <a:pt x="-5" y="3429"/>
                  </a:cubicBezTo>
                  <a:cubicBezTo>
                    <a:pt x="0" y="2506"/>
                    <a:pt x="371" y="1627"/>
                    <a:pt x="1030" y="982"/>
                  </a:cubicBezTo>
                  <a:cubicBezTo>
                    <a:pt x="2385" y="-382"/>
                    <a:pt x="4591" y="-391"/>
                    <a:pt x="5950" y="963"/>
                  </a:cubicBezTo>
                  <a:cubicBezTo>
                    <a:pt x="5960" y="973"/>
                    <a:pt x="5965" y="978"/>
                    <a:pt x="5969" y="982"/>
                  </a:cubicBezTo>
                  <a:cubicBezTo>
                    <a:pt x="22942" y="17884"/>
                    <a:pt x="32458" y="40864"/>
                    <a:pt x="32407" y="64817"/>
                  </a:cubicBezTo>
                  <a:cubicBezTo>
                    <a:pt x="32407" y="66746"/>
                    <a:pt x="30854" y="68317"/>
                    <a:pt x="28925" y="68346"/>
                  </a:cubicBezTo>
                  <a:close/>
                </a:path>
              </a:pathLst>
            </a:custGeom>
            <a:grpFill/>
            <a:ln w="4701" cap="flat">
              <a:noFill/>
              <a:prstDash val="solid"/>
              <a:miter/>
            </a:ln>
          </p:spPr>
          <p:txBody>
            <a:bodyPr rtlCol="0" anchor="ctr"/>
            <a:lstStyle/>
            <a:p>
              <a:endParaRPr lang="en-US"/>
            </a:p>
          </p:txBody>
        </p:sp>
        <p:sp>
          <p:nvSpPr>
            <p:cNvPr id="184" name="Freeform: Shape 183">
              <a:extLst>
                <a:ext uri="{FF2B5EF4-FFF2-40B4-BE49-F238E27FC236}">
                  <a16:creationId xmlns:a16="http://schemas.microsoft.com/office/drawing/2014/main" id="{11FB1860-C37B-4204-F421-C3EED6E05641}"/>
                </a:ext>
              </a:extLst>
            </p:cNvPr>
            <p:cNvSpPr/>
            <p:nvPr/>
          </p:nvSpPr>
          <p:spPr>
            <a:xfrm>
              <a:off x="3152814" y="3771128"/>
              <a:ext cx="32412" cy="68398"/>
            </a:xfrm>
            <a:custGeom>
              <a:avLst/>
              <a:gdLst>
                <a:gd name="connsiteX0" fmla="*/ 3523 w 32412"/>
                <a:gd name="connsiteY0" fmla="*/ 68352 h 68398"/>
                <a:gd name="connsiteX1" fmla="*/ -5 w 32412"/>
                <a:gd name="connsiteY1" fmla="*/ 64824 h 68398"/>
                <a:gd name="connsiteX2" fmla="*/ 26480 w 32412"/>
                <a:gd name="connsiteY2" fmla="*/ 988 h 68398"/>
                <a:gd name="connsiteX3" fmla="*/ 28926 w 32412"/>
                <a:gd name="connsiteY3" fmla="*/ -47 h 68398"/>
                <a:gd name="connsiteX4" fmla="*/ 31419 w 32412"/>
                <a:gd name="connsiteY4" fmla="*/ 988 h 68398"/>
                <a:gd name="connsiteX5" fmla="*/ 32407 w 32412"/>
                <a:gd name="connsiteY5" fmla="*/ 3435 h 68398"/>
                <a:gd name="connsiteX6" fmla="*/ 31419 w 32412"/>
                <a:gd name="connsiteY6" fmla="*/ 5928 h 68398"/>
                <a:gd name="connsiteX7" fmla="*/ 7005 w 32412"/>
                <a:gd name="connsiteY7" fmla="*/ 64824 h 68398"/>
                <a:gd name="connsiteX8" fmla="*/ 3523 w 32412"/>
                <a:gd name="connsiteY8" fmla="*/ 68352 h 6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412" h="68398">
                  <a:moveTo>
                    <a:pt x="3523" y="68352"/>
                  </a:moveTo>
                  <a:cubicBezTo>
                    <a:pt x="1585" y="68328"/>
                    <a:pt x="19" y="66762"/>
                    <a:pt x="-5" y="64824"/>
                  </a:cubicBezTo>
                  <a:cubicBezTo>
                    <a:pt x="-66" y="40861"/>
                    <a:pt x="9470" y="17871"/>
                    <a:pt x="26480" y="988"/>
                  </a:cubicBezTo>
                  <a:cubicBezTo>
                    <a:pt x="27124" y="330"/>
                    <a:pt x="28004" y="-42"/>
                    <a:pt x="28926" y="-47"/>
                  </a:cubicBezTo>
                  <a:cubicBezTo>
                    <a:pt x="29862" y="-47"/>
                    <a:pt x="30756" y="325"/>
                    <a:pt x="31419" y="988"/>
                  </a:cubicBezTo>
                  <a:cubicBezTo>
                    <a:pt x="32063" y="1638"/>
                    <a:pt x="32421" y="2517"/>
                    <a:pt x="32407" y="3435"/>
                  </a:cubicBezTo>
                  <a:cubicBezTo>
                    <a:pt x="32426" y="4366"/>
                    <a:pt x="32068" y="5264"/>
                    <a:pt x="31419" y="5928"/>
                  </a:cubicBezTo>
                  <a:cubicBezTo>
                    <a:pt x="15726" y="21503"/>
                    <a:pt x="6934" y="42714"/>
                    <a:pt x="7005" y="64824"/>
                  </a:cubicBezTo>
                  <a:cubicBezTo>
                    <a:pt x="7005" y="66752"/>
                    <a:pt x="5452" y="68328"/>
                    <a:pt x="3523" y="68352"/>
                  </a:cubicBezTo>
                  <a:close/>
                </a:path>
              </a:pathLst>
            </a:custGeom>
            <a:grpFill/>
            <a:ln w="4701" cap="flat">
              <a:noFill/>
              <a:prstDash val="solid"/>
              <a:miter/>
            </a:ln>
          </p:spPr>
          <p:txBody>
            <a:bodyPr rtlCol="0" anchor="ctr"/>
            <a:lstStyle/>
            <a:p>
              <a:endParaRPr lang="en-US"/>
            </a:p>
          </p:txBody>
        </p:sp>
      </p:grpSp>
      <p:grpSp>
        <p:nvGrpSpPr>
          <p:cNvPr id="185" name="Group 184">
            <a:extLst>
              <a:ext uri="{FF2B5EF4-FFF2-40B4-BE49-F238E27FC236}">
                <a16:creationId xmlns:a16="http://schemas.microsoft.com/office/drawing/2014/main" id="{8FF690EB-C3E5-3515-198F-BB68A9C548F8}"/>
              </a:ext>
            </a:extLst>
          </p:cNvPr>
          <p:cNvGrpSpPr/>
          <p:nvPr/>
        </p:nvGrpSpPr>
        <p:grpSpPr>
          <a:xfrm>
            <a:off x="8584585" y="5597012"/>
            <a:ext cx="365676" cy="307404"/>
            <a:chOff x="1748785" y="2245587"/>
            <a:chExt cx="260312" cy="218838"/>
          </a:xfrm>
          <a:solidFill>
            <a:schemeClr val="accent2"/>
          </a:solidFill>
        </p:grpSpPr>
        <p:sp>
          <p:nvSpPr>
            <p:cNvPr id="186" name="Freeform: Shape 185">
              <a:extLst>
                <a:ext uri="{FF2B5EF4-FFF2-40B4-BE49-F238E27FC236}">
                  <a16:creationId xmlns:a16="http://schemas.microsoft.com/office/drawing/2014/main" id="{D80F2C8A-425C-0832-58D6-F384676B6D01}"/>
                </a:ext>
              </a:extLst>
            </p:cNvPr>
            <p:cNvSpPr/>
            <p:nvPr/>
          </p:nvSpPr>
          <p:spPr>
            <a:xfrm>
              <a:off x="1875389" y="2355948"/>
              <a:ext cx="7056" cy="108477"/>
            </a:xfrm>
            <a:custGeom>
              <a:avLst/>
              <a:gdLst>
                <a:gd name="connsiteX0" fmla="*/ 3523 w 7056"/>
                <a:gd name="connsiteY0" fmla="*/ 108431 h 108477"/>
                <a:gd name="connsiteX1" fmla="*/ -5 w 7056"/>
                <a:gd name="connsiteY1" fmla="*/ 104903 h 108477"/>
                <a:gd name="connsiteX2" fmla="*/ -5 w 7056"/>
                <a:gd name="connsiteY2" fmla="*/ 3481 h 108477"/>
                <a:gd name="connsiteX3" fmla="*/ 3523 w 7056"/>
                <a:gd name="connsiteY3" fmla="*/ -47 h 108477"/>
                <a:gd name="connsiteX4" fmla="*/ 7051 w 7056"/>
                <a:gd name="connsiteY4" fmla="*/ 3481 h 108477"/>
                <a:gd name="connsiteX5" fmla="*/ 7051 w 7056"/>
                <a:gd name="connsiteY5" fmla="*/ 104903 h 108477"/>
                <a:gd name="connsiteX6" fmla="*/ 3523 w 7056"/>
                <a:gd name="connsiteY6" fmla="*/ 108431 h 108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56" h="108477">
                  <a:moveTo>
                    <a:pt x="3523" y="108431"/>
                  </a:moveTo>
                  <a:cubicBezTo>
                    <a:pt x="1585" y="108407"/>
                    <a:pt x="19" y="106841"/>
                    <a:pt x="-5" y="104903"/>
                  </a:cubicBezTo>
                  <a:lnTo>
                    <a:pt x="-5" y="3481"/>
                  </a:lnTo>
                  <a:cubicBezTo>
                    <a:pt x="-5" y="1534"/>
                    <a:pt x="1576" y="-47"/>
                    <a:pt x="3523" y="-47"/>
                  </a:cubicBezTo>
                  <a:cubicBezTo>
                    <a:pt x="5471" y="-47"/>
                    <a:pt x="7051" y="1534"/>
                    <a:pt x="7051" y="3481"/>
                  </a:cubicBezTo>
                  <a:lnTo>
                    <a:pt x="7051" y="104903"/>
                  </a:lnTo>
                  <a:cubicBezTo>
                    <a:pt x="7051" y="106850"/>
                    <a:pt x="5471" y="108431"/>
                    <a:pt x="3523" y="108431"/>
                  </a:cubicBezTo>
                  <a:close/>
                </a:path>
              </a:pathLst>
            </a:custGeom>
            <a:grpFill/>
            <a:ln w="4701" cap="flat">
              <a:noFill/>
              <a:prstDash val="solid"/>
              <a:miter/>
            </a:ln>
          </p:spPr>
          <p:txBody>
            <a:bodyPr rtlCol="0" anchor="ctr"/>
            <a:lstStyle/>
            <a:p>
              <a:endParaRPr lang="en-US"/>
            </a:p>
          </p:txBody>
        </p:sp>
        <p:sp>
          <p:nvSpPr>
            <p:cNvPr id="187" name="Freeform: Shape 186">
              <a:extLst>
                <a:ext uri="{FF2B5EF4-FFF2-40B4-BE49-F238E27FC236}">
                  <a16:creationId xmlns:a16="http://schemas.microsoft.com/office/drawing/2014/main" id="{51A75399-0ED7-246F-062A-DCF722DA2509}"/>
                </a:ext>
              </a:extLst>
            </p:cNvPr>
            <p:cNvSpPr/>
            <p:nvPr/>
          </p:nvSpPr>
          <p:spPr>
            <a:xfrm>
              <a:off x="1852339" y="2311795"/>
              <a:ext cx="51185" cy="51182"/>
            </a:xfrm>
            <a:custGeom>
              <a:avLst/>
              <a:gdLst>
                <a:gd name="connsiteX0" fmla="*/ 26574 w 51185"/>
                <a:gd name="connsiteY0" fmla="*/ 51116 h 51182"/>
                <a:gd name="connsiteX1" fmla="*/ 15 w 51185"/>
                <a:gd name="connsiteY1" fmla="*/ 26532 h 51182"/>
                <a:gd name="connsiteX2" fmla="*/ 24598 w 51185"/>
                <a:gd name="connsiteY2" fmla="*/ -27 h 51182"/>
                <a:gd name="connsiteX3" fmla="*/ 51158 w 51185"/>
                <a:gd name="connsiteY3" fmla="*/ 24557 h 51182"/>
                <a:gd name="connsiteX4" fmla="*/ 51177 w 51185"/>
                <a:gd name="connsiteY4" fmla="*/ 25573 h 51182"/>
                <a:gd name="connsiteX5" fmla="*/ 26574 w 51185"/>
                <a:gd name="connsiteY5" fmla="*/ 51116 h 51182"/>
                <a:gd name="connsiteX6" fmla="*/ 26574 w 51185"/>
                <a:gd name="connsiteY6" fmla="*/ 7038 h 51182"/>
                <a:gd name="connsiteX7" fmla="*/ 7080 w 51185"/>
                <a:gd name="connsiteY7" fmla="*/ 24557 h 51182"/>
                <a:gd name="connsiteX8" fmla="*/ 24598 w 51185"/>
                <a:gd name="connsiteY8" fmla="*/ 44055 h 51182"/>
                <a:gd name="connsiteX9" fmla="*/ 44092 w 51185"/>
                <a:gd name="connsiteY9" fmla="*/ 26532 h 51182"/>
                <a:gd name="connsiteX10" fmla="*/ 44120 w 51185"/>
                <a:gd name="connsiteY10" fmla="*/ 25573 h 51182"/>
                <a:gd name="connsiteX11" fmla="*/ 26574 w 51185"/>
                <a:gd name="connsiteY11" fmla="*/ 7086 h 51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1185" h="51182">
                  <a:moveTo>
                    <a:pt x="26574" y="51116"/>
                  </a:moveTo>
                  <a:cubicBezTo>
                    <a:pt x="12452" y="51662"/>
                    <a:pt x="560" y="40654"/>
                    <a:pt x="15" y="26532"/>
                  </a:cubicBezTo>
                  <a:cubicBezTo>
                    <a:pt x="-531" y="12410"/>
                    <a:pt x="10477" y="519"/>
                    <a:pt x="24598" y="-27"/>
                  </a:cubicBezTo>
                  <a:cubicBezTo>
                    <a:pt x="38720" y="-573"/>
                    <a:pt x="50612" y="10435"/>
                    <a:pt x="51158" y="24557"/>
                  </a:cubicBezTo>
                  <a:cubicBezTo>
                    <a:pt x="51172" y="24895"/>
                    <a:pt x="51177" y="25234"/>
                    <a:pt x="51177" y="25573"/>
                  </a:cubicBezTo>
                  <a:cubicBezTo>
                    <a:pt x="51412" y="39412"/>
                    <a:pt x="40414" y="50834"/>
                    <a:pt x="26574" y="51116"/>
                  </a:cubicBezTo>
                  <a:close/>
                  <a:moveTo>
                    <a:pt x="26574" y="7038"/>
                  </a:moveTo>
                  <a:cubicBezTo>
                    <a:pt x="16352" y="6493"/>
                    <a:pt x="7626" y="14339"/>
                    <a:pt x="7080" y="24557"/>
                  </a:cubicBezTo>
                  <a:cubicBezTo>
                    <a:pt x="6534" y="34779"/>
                    <a:pt x="14376" y="43510"/>
                    <a:pt x="24598" y="44055"/>
                  </a:cubicBezTo>
                  <a:cubicBezTo>
                    <a:pt x="34820" y="44601"/>
                    <a:pt x="43547" y="36755"/>
                    <a:pt x="44092" y="26532"/>
                  </a:cubicBezTo>
                  <a:cubicBezTo>
                    <a:pt x="44111" y="26212"/>
                    <a:pt x="44120" y="25893"/>
                    <a:pt x="44120" y="25573"/>
                  </a:cubicBezTo>
                  <a:cubicBezTo>
                    <a:pt x="44356" y="15633"/>
                    <a:pt x="36514" y="7368"/>
                    <a:pt x="26574" y="7086"/>
                  </a:cubicBezTo>
                  <a:close/>
                </a:path>
              </a:pathLst>
            </a:custGeom>
            <a:grpFill/>
            <a:ln w="4701" cap="flat">
              <a:noFill/>
              <a:prstDash val="solid"/>
              <a:miter/>
            </a:ln>
          </p:spPr>
          <p:txBody>
            <a:bodyPr rtlCol="0" anchor="ctr"/>
            <a:lstStyle/>
            <a:p>
              <a:endParaRPr lang="en-US"/>
            </a:p>
          </p:txBody>
        </p:sp>
        <p:sp>
          <p:nvSpPr>
            <p:cNvPr id="188" name="Freeform: Shape 187">
              <a:extLst>
                <a:ext uri="{FF2B5EF4-FFF2-40B4-BE49-F238E27FC236}">
                  <a16:creationId xmlns:a16="http://schemas.microsoft.com/office/drawing/2014/main" id="{C39C0A8C-427A-FAE2-8C09-74E2FE5E50A3}"/>
                </a:ext>
              </a:extLst>
            </p:cNvPr>
            <p:cNvSpPr/>
            <p:nvPr/>
          </p:nvSpPr>
          <p:spPr>
            <a:xfrm>
              <a:off x="1817373" y="2295660"/>
              <a:ext cx="23012" cy="88046"/>
            </a:xfrm>
            <a:custGeom>
              <a:avLst/>
              <a:gdLst>
                <a:gd name="connsiteX0" fmla="*/ 19484 w 23012"/>
                <a:gd name="connsiteY0" fmla="*/ 87996 h 88046"/>
                <a:gd name="connsiteX1" fmla="*/ 16944 w 23012"/>
                <a:gd name="connsiteY1" fmla="*/ 86867 h 88046"/>
                <a:gd name="connsiteX2" fmla="*/ 16944 w 23012"/>
                <a:gd name="connsiteY2" fmla="*/ 969 h 88046"/>
                <a:gd name="connsiteX3" fmla="*/ 21977 w 23012"/>
                <a:gd name="connsiteY3" fmla="*/ 969 h 88046"/>
                <a:gd name="connsiteX4" fmla="*/ 21977 w 23012"/>
                <a:gd name="connsiteY4" fmla="*/ 5956 h 88046"/>
                <a:gd name="connsiteX5" fmla="*/ 21977 w 23012"/>
                <a:gd name="connsiteY5" fmla="*/ 82163 h 88046"/>
                <a:gd name="connsiteX6" fmla="*/ 21977 w 23012"/>
                <a:gd name="connsiteY6" fmla="*/ 87149 h 88046"/>
                <a:gd name="connsiteX7" fmla="*/ 19484 w 23012"/>
                <a:gd name="connsiteY7" fmla="*/ 87996 h 88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012" h="88046">
                  <a:moveTo>
                    <a:pt x="19484" y="87996"/>
                  </a:moveTo>
                  <a:cubicBezTo>
                    <a:pt x="18515" y="88005"/>
                    <a:pt x="17589" y="87596"/>
                    <a:pt x="16944" y="86867"/>
                  </a:cubicBezTo>
                  <a:cubicBezTo>
                    <a:pt x="-5655" y="62692"/>
                    <a:pt x="-5655" y="25144"/>
                    <a:pt x="16944" y="969"/>
                  </a:cubicBezTo>
                  <a:cubicBezTo>
                    <a:pt x="18346" y="-385"/>
                    <a:pt x="20576" y="-385"/>
                    <a:pt x="21977" y="969"/>
                  </a:cubicBezTo>
                  <a:cubicBezTo>
                    <a:pt x="23351" y="2348"/>
                    <a:pt x="23351" y="4578"/>
                    <a:pt x="21977" y="5956"/>
                  </a:cubicBezTo>
                  <a:cubicBezTo>
                    <a:pt x="1947" y="27411"/>
                    <a:pt x="1947" y="60707"/>
                    <a:pt x="21977" y="82163"/>
                  </a:cubicBezTo>
                  <a:cubicBezTo>
                    <a:pt x="23351" y="83541"/>
                    <a:pt x="23351" y="85771"/>
                    <a:pt x="21977" y="87149"/>
                  </a:cubicBezTo>
                  <a:cubicBezTo>
                    <a:pt x="21281" y="87732"/>
                    <a:pt x="20392" y="88038"/>
                    <a:pt x="19484" y="87996"/>
                  </a:cubicBezTo>
                  <a:close/>
                </a:path>
              </a:pathLst>
            </a:custGeom>
            <a:grpFill/>
            <a:ln w="4701" cap="flat">
              <a:noFill/>
              <a:prstDash val="solid"/>
              <a:miter/>
            </a:ln>
          </p:spPr>
          <p:txBody>
            <a:bodyPr rtlCol="0" anchor="ctr"/>
            <a:lstStyle/>
            <a:p>
              <a:endParaRPr lang="en-US"/>
            </a:p>
          </p:txBody>
        </p:sp>
        <p:sp>
          <p:nvSpPr>
            <p:cNvPr id="189" name="Freeform: Shape 188">
              <a:extLst>
                <a:ext uri="{FF2B5EF4-FFF2-40B4-BE49-F238E27FC236}">
                  <a16:creationId xmlns:a16="http://schemas.microsoft.com/office/drawing/2014/main" id="{EB2A51AC-932B-1EAE-61F6-3AC0CD854F44}"/>
                </a:ext>
              </a:extLst>
            </p:cNvPr>
            <p:cNvSpPr/>
            <p:nvPr/>
          </p:nvSpPr>
          <p:spPr>
            <a:xfrm>
              <a:off x="1917030" y="2295142"/>
              <a:ext cx="23496" cy="88518"/>
            </a:xfrm>
            <a:custGeom>
              <a:avLst/>
              <a:gdLst>
                <a:gd name="connsiteX0" fmla="*/ 3985 w 23496"/>
                <a:gd name="connsiteY0" fmla="*/ 88467 h 88518"/>
                <a:gd name="connsiteX1" fmla="*/ 443 w 23496"/>
                <a:gd name="connsiteY1" fmla="*/ 85052 h 88518"/>
                <a:gd name="connsiteX2" fmla="*/ 1445 w 23496"/>
                <a:gd name="connsiteY2" fmla="*/ 82540 h 88518"/>
                <a:gd name="connsiteX3" fmla="*/ 1445 w 23496"/>
                <a:gd name="connsiteY3" fmla="*/ 6333 h 88518"/>
                <a:gd name="connsiteX4" fmla="*/ 673 w 23496"/>
                <a:gd name="connsiteY4" fmla="*/ 1403 h 88518"/>
                <a:gd name="connsiteX5" fmla="*/ 5603 w 23496"/>
                <a:gd name="connsiteY5" fmla="*/ 632 h 88518"/>
                <a:gd name="connsiteX6" fmla="*/ 6525 w 23496"/>
                <a:gd name="connsiteY6" fmla="*/ 1629 h 88518"/>
                <a:gd name="connsiteX7" fmla="*/ 6525 w 23496"/>
                <a:gd name="connsiteY7" fmla="*/ 87526 h 88518"/>
                <a:gd name="connsiteX8" fmla="*/ 3985 w 23496"/>
                <a:gd name="connsiteY8" fmla="*/ 88467 h 88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96" h="88518">
                  <a:moveTo>
                    <a:pt x="3985" y="88467"/>
                  </a:moveTo>
                  <a:cubicBezTo>
                    <a:pt x="2061" y="88505"/>
                    <a:pt x="476" y="86971"/>
                    <a:pt x="443" y="85052"/>
                  </a:cubicBezTo>
                  <a:cubicBezTo>
                    <a:pt x="424" y="84111"/>
                    <a:pt x="786" y="83208"/>
                    <a:pt x="1445" y="82540"/>
                  </a:cubicBezTo>
                  <a:cubicBezTo>
                    <a:pt x="21475" y="61084"/>
                    <a:pt x="21475" y="27788"/>
                    <a:pt x="1445" y="6333"/>
                  </a:cubicBezTo>
                  <a:cubicBezTo>
                    <a:pt x="-131" y="5185"/>
                    <a:pt x="-475" y="2979"/>
                    <a:pt x="673" y="1403"/>
                  </a:cubicBezTo>
                  <a:cubicBezTo>
                    <a:pt x="1821" y="-173"/>
                    <a:pt x="4027" y="-516"/>
                    <a:pt x="5603" y="632"/>
                  </a:cubicBezTo>
                  <a:cubicBezTo>
                    <a:pt x="5970" y="899"/>
                    <a:pt x="6285" y="1238"/>
                    <a:pt x="6525" y="1629"/>
                  </a:cubicBezTo>
                  <a:cubicBezTo>
                    <a:pt x="29147" y="25794"/>
                    <a:pt x="29147" y="63361"/>
                    <a:pt x="6525" y="87526"/>
                  </a:cubicBezTo>
                  <a:cubicBezTo>
                    <a:pt x="5848" y="88180"/>
                    <a:pt x="4926" y="88519"/>
                    <a:pt x="3985" y="88467"/>
                  </a:cubicBezTo>
                  <a:close/>
                </a:path>
              </a:pathLst>
            </a:custGeom>
            <a:grpFill/>
            <a:ln w="4701" cap="flat">
              <a:noFill/>
              <a:prstDash val="solid"/>
              <a:miter/>
            </a:ln>
          </p:spPr>
          <p:txBody>
            <a:bodyPr rtlCol="0" anchor="ctr"/>
            <a:lstStyle/>
            <a:p>
              <a:endParaRPr lang="en-US"/>
            </a:p>
          </p:txBody>
        </p:sp>
        <p:sp>
          <p:nvSpPr>
            <p:cNvPr id="190" name="Freeform: Shape 189">
              <a:extLst>
                <a:ext uri="{FF2B5EF4-FFF2-40B4-BE49-F238E27FC236}">
                  <a16:creationId xmlns:a16="http://schemas.microsoft.com/office/drawing/2014/main" id="{A909675C-C558-9C59-4772-CDD6CB174567}"/>
                </a:ext>
              </a:extLst>
            </p:cNvPr>
            <p:cNvSpPr/>
            <p:nvPr/>
          </p:nvSpPr>
          <p:spPr>
            <a:xfrm>
              <a:off x="1783698" y="2270951"/>
              <a:ext cx="32932" cy="137683"/>
            </a:xfrm>
            <a:custGeom>
              <a:avLst/>
              <a:gdLst>
                <a:gd name="connsiteX0" fmla="*/ 29357 w 32932"/>
                <a:gd name="connsiteY0" fmla="*/ 137637 h 137683"/>
                <a:gd name="connsiteX1" fmla="*/ 26770 w 32932"/>
                <a:gd name="connsiteY1" fmla="*/ 136507 h 137683"/>
                <a:gd name="connsiteX2" fmla="*/ 26770 w 32932"/>
                <a:gd name="connsiteY2" fmla="*/ 699 h 137683"/>
                <a:gd name="connsiteX3" fmla="*/ 31723 w 32932"/>
                <a:gd name="connsiteY3" fmla="*/ 1316 h 137683"/>
                <a:gd name="connsiteX4" fmla="*/ 31897 w 32932"/>
                <a:gd name="connsiteY4" fmla="*/ 5403 h 137683"/>
                <a:gd name="connsiteX5" fmla="*/ 31897 w 32932"/>
                <a:gd name="connsiteY5" fmla="*/ 131474 h 137683"/>
                <a:gd name="connsiteX6" fmla="*/ 31897 w 32932"/>
                <a:gd name="connsiteY6" fmla="*/ 136461 h 137683"/>
                <a:gd name="connsiteX7" fmla="*/ 29357 w 32932"/>
                <a:gd name="connsiteY7" fmla="*/ 137637 h 137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32" h="137683">
                  <a:moveTo>
                    <a:pt x="29357" y="137637"/>
                  </a:moveTo>
                  <a:cubicBezTo>
                    <a:pt x="28374" y="137637"/>
                    <a:pt x="27438" y="137227"/>
                    <a:pt x="26770" y="136507"/>
                  </a:cubicBezTo>
                  <a:cubicBezTo>
                    <a:pt x="-8930" y="98277"/>
                    <a:pt x="-8930" y="38930"/>
                    <a:pt x="26770" y="699"/>
                  </a:cubicBezTo>
                  <a:cubicBezTo>
                    <a:pt x="28308" y="-500"/>
                    <a:pt x="30524" y="-223"/>
                    <a:pt x="31723" y="1316"/>
                  </a:cubicBezTo>
                  <a:cubicBezTo>
                    <a:pt x="32645" y="2501"/>
                    <a:pt x="32716" y="4142"/>
                    <a:pt x="31897" y="5403"/>
                  </a:cubicBezTo>
                  <a:cubicBezTo>
                    <a:pt x="-1276" y="40882"/>
                    <a:pt x="-1276" y="95995"/>
                    <a:pt x="31897" y="131474"/>
                  </a:cubicBezTo>
                  <a:cubicBezTo>
                    <a:pt x="33271" y="132852"/>
                    <a:pt x="33271" y="135082"/>
                    <a:pt x="31897" y="136461"/>
                  </a:cubicBezTo>
                  <a:cubicBezTo>
                    <a:pt x="31258" y="137194"/>
                    <a:pt x="30331" y="137622"/>
                    <a:pt x="29357" y="137637"/>
                  </a:cubicBezTo>
                  <a:close/>
                </a:path>
              </a:pathLst>
            </a:custGeom>
            <a:grpFill/>
            <a:ln w="4701" cap="flat">
              <a:noFill/>
              <a:prstDash val="solid"/>
              <a:miter/>
            </a:ln>
          </p:spPr>
          <p:txBody>
            <a:bodyPr rtlCol="0" anchor="ctr"/>
            <a:lstStyle/>
            <a:p>
              <a:endParaRPr lang="en-US"/>
            </a:p>
          </p:txBody>
        </p:sp>
        <p:sp>
          <p:nvSpPr>
            <p:cNvPr id="191" name="Freeform: Shape 190">
              <a:extLst>
                <a:ext uri="{FF2B5EF4-FFF2-40B4-BE49-F238E27FC236}">
                  <a16:creationId xmlns:a16="http://schemas.microsoft.com/office/drawing/2014/main" id="{D9509204-B25A-AD29-E9A4-EB747E3BE3E3}"/>
                </a:ext>
              </a:extLst>
            </p:cNvPr>
            <p:cNvSpPr/>
            <p:nvPr/>
          </p:nvSpPr>
          <p:spPr>
            <a:xfrm>
              <a:off x="1940833" y="2270210"/>
              <a:ext cx="33340" cy="138431"/>
            </a:xfrm>
            <a:custGeom>
              <a:avLst/>
              <a:gdLst>
                <a:gd name="connsiteX0" fmla="*/ 3985 w 33340"/>
                <a:gd name="connsiteY0" fmla="*/ 138378 h 138431"/>
                <a:gd name="connsiteX1" fmla="*/ 457 w 33340"/>
                <a:gd name="connsiteY1" fmla="*/ 134850 h 138431"/>
                <a:gd name="connsiteX2" fmla="*/ 1445 w 33340"/>
                <a:gd name="connsiteY2" fmla="*/ 132404 h 138431"/>
                <a:gd name="connsiteX3" fmla="*/ 1445 w 33340"/>
                <a:gd name="connsiteY3" fmla="*/ 6333 h 138431"/>
                <a:gd name="connsiteX4" fmla="*/ 673 w 33340"/>
                <a:gd name="connsiteY4" fmla="*/ 1403 h 138431"/>
                <a:gd name="connsiteX5" fmla="*/ 5603 w 33340"/>
                <a:gd name="connsiteY5" fmla="*/ 631 h 138431"/>
                <a:gd name="connsiteX6" fmla="*/ 6525 w 33340"/>
                <a:gd name="connsiteY6" fmla="*/ 1629 h 138431"/>
                <a:gd name="connsiteX7" fmla="*/ 6525 w 33340"/>
                <a:gd name="connsiteY7" fmla="*/ 137437 h 138431"/>
                <a:gd name="connsiteX8" fmla="*/ 3985 w 33340"/>
                <a:gd name="connsiteY8" fmla="*/ 138378 h 138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340" h="138431">
                  <a:moveTo>
                    <a:pt x="3985" y="138378"/>
                  </a:moveTo>
                  <a:cubicBezTo>
                    <a:pt x="2037" y="138378"/>
                    <a:pt x="457" y="136797"/>
                    <a:pt x="457" y="134850"/>
                  </a:cubicBezTo>
                  <a:cubicBezTo>
                    <a:pt x="462" y="133937"/>
                    <a:pt x="814" y="133062"/>
                    <a:pt x="1445" y="132404"/>
                  </a:cubicBezTo>
                  <a:cubicBezTo>
                    <a:pt x="34618" y="96925"/>
                    <a:pt x="34618" y="41811"/>
                    <a:pt x="1445" y="6333"/>
                  </a:cubicBezTo>
                  <a:cubicBezTo>
                    <a:pt x="-131" y="5185"/>
                    <a:pt x="-475" y="2979"/>
                    <a:pt x="673" y="1403"/>
                  </a:cubicBezTo>
                  <a:cubicBezTo>
                    <a:pt x="1821" y="-173"/>
                    <a:pt x="4027" y="-516"/>
                    <a:pt x="5603" y="631"/>
                  </a:cubicBezTo>
                  <a:cubicBezTo>
                    <a:pt x="5970" y="900"/>
                    <a:pt x="6285" y="1238"/>
                    <a:pt x="6525" y="1629"/>
                  </a:cubicBezTo>
                  <a:cubicBezTo>
                    <a:pt x="42272" y="39840"/>
                    <a:pt x="42272" y="99226"/>
                    <a:pt x="6525" y="137437"/>
                  </a:cubicBezTo>
                  <a:cubicBezTo>
                    <a:pt x="5848" y="138096"/>
                    <a:pt x="4926" y="138439"/>
                    <a:pt x="3985" y="138378"/>
                  </a:cubicBezTo>
                  <a:close/>
                </a:path>
              </a:pathLst>
            </a:custGeom>
            <a:grpFill/>
            <a:ln w="4701" cap="flat">
              <a:noFill/>
              <a:prstDash val="solid"/>
              <a:miter/>
            </a:ln>
          </p:spPr>
          <p:txBody>
            <a:bodyPr rtlCol="0" anchor="ctr"/>
            <a:lstStyle/>
            <a:p>
              <a:endParaRPr lang="en-US"/>
            </a:p>
          </p:txBody>
        </p:sp>
        <p:sp>
          <p:nvSpPr>
            <p:cNvPr id="192" name="Freeform: Shape 191">
              <a:extLst>
                <a:ext uri="{FF2B5EF4-FFF2-40B4-BE49-F238E27FC236}">
                  <a16:creationId xmlns:a16="http://schemas.microsoft.com/office/drawing/2014/main" id="{DAA6AAC8-43DA-1C97-D13B-58E1928758BA}"/>
                </a:ext>
              </a:extLst>
            </p:cNvPr>
            <p:cNvSpPr/>
            <p:nvPr/>
          </p:nvSpPr>
          <p:spPr>
            <a:xfrm>
              <a:off x="1748785" y="2245688"/>
              <a:ext cx="43901" cy="187833"/>
            </a:xfrm>
            <a:custGeom>
              <a:avLst/>
              <a:gdLst>
                <a:gd name="connsiteX0" fmla="*/ 40420 w 43901"/>
                <a:gd name="connsiteY0" fmla="*/ 187785 h 187833"/>
                <a:gd name="connsiteX1" fmla="*/ 37880 w 43901"/>
                <a:gd name="connsiteY1" fmla="*/ 186703 h 187833"/>
                <a:gd name="connsiteX2" fmla="*/ 37880 w 43901"/>
                <a:gd name="connsiteY2" fmla="*/ 984 h 187833"/>
                <a:gd name="connsiteX3" fmla="*/ 42866 w 43901"/>
                <a:gd name="connsiteY3" fmla="*/ 984 h 187833"/>
                <a:gd name="connsiteX4" fmla="*/ 42866 w 43901"/>
                <a:gd name="connsiteY4" fmla="*/ 5970 h 187833"/>
                <a:gd name="connsiteX5" fmla="*/ 42866 w 43901"/>
                <a:gd name="connsiteY5" fmla="*/ 181905 h 187833"/>
                <a:gd name="connsiteX6" fmla="*/ 42866 w 43901"/>
                <a:gd name="connsiteY6" fmla="*/ 186891 h 187833"/>
                <a:gd name="connsiteX7" fmla="*/ 40420 w 43901"/>
                <a:gd name="connsiteY7" fmla="*/ 187785 h 187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01" h="187833">
                  <a:moveTo>
                    <a:pt x="40420" y="187785"/>
                  </a:moveTo>
                  <a:cubicBezTo>
                    <a:pt x="39465" y="187771"/>
                    <a:pt x="38553" y="187380"/>
                    <a:pt x="37880" y="186703"/>
                  </a:cubicBezTo>
                  <a:cubicBezTo>
                    <a:pt x="-12633" y="135098"/>
                    <a:pt x="-12633" y="52588"/>
                    <a:pt x="37880" y="984"/>
                  </a:cubicBezTo>
                  <a:cubicBezTo>
                    <a:pt x="39258" y="-390"/>
                    <a:pt x="41488" y="-390"/>
                    <a:pt x="42866" y="984"/>
                  </a:cubicBezTo>
                  <a:cubicBezTo>
                    <a:pt x="44240" y="2362"/>
                    <a:pt x="44240" y="4592"/>
                    <a:pt x="42866" y="5970"/>
                  </a:cubicBezTo>
                  <a:cubicBezTo>
                    <a:pt x="-5017" y="54841"/>
                    <a:pt x="-5017" y="133033"/>
                    <a:pt x="42866" y="181905"/>
                  </a:cubicBezTo>
                  <a:cubicBezTo>
                    <a:pt x="44240" y="183283"/>
                    <a:pt x="44240" y="185513"/>
                    <a:pt x="42866" y="186891"/>
                  </a:cubicBezTo>
                  <a:cubicBezTo>
                    <a:pt x="42198" y="187498"/>
                    <a:pt x="41323" y="187818"/>
                    <a:pt x="40420" y="187785"/>
                  </a:cubicBezTo>
                  <a:close/>
                </a:path>
              </a:pathLst>
            </a:custGeom>
            <a:grpFill/>
            <a:ln w="4701" cap="flat">
              <a:noFill/>
              <a:prstDash val="solid"/>
              <a:miter/>
            </a:ln>
          </p:spPr>
          <p:txBody>
            <a:bodyPr rtlCol="0" anchor="ctr"/>
            <a:lstStyle/>
            <a:p>
              <a:endParaRPr lang="en-US"/>
            </a:p>
          </p:txBody>
        </p:sp>
        <p:sp>
          <p:nvSpPr>
            <p:cNvPr id="193" name="Freeform: Shape 192">
              <a:extLst>
                <a:ext uri="{FF2B5EF4-FFF2-40B4-BE49-F238E27FC236}">
                  <a16:creationId xmlns:a16="http://schemas.microsoft.com/office/drawing/2014/main" id="{9CC0D1EF-A2B7-5EF4-6E36-934B7D71BF80}"/>
                </a:ext>
              </a:extLst>
            </p:cNvPr>
            <p:cNvSpPr/>
            <p:nvPr/>
          </p:nvSpPr>
          <p:spPr>
            <a:xfrm>
              <a:off x="1965149" y="2245587"/>
              <a:ext cx="43948" cy="187932"/>
            </a:xfrm>
            <a:custGeom>
              <a:avLst/>
              <a:gdLst>
                <a:gd name="connsiteX0" fmla="*/ 3471 w 43948"/>
                <a:gd name="connsiteY0" fmla="*/ 187886 h 187932"/>
                <a:gd name="connsiteX1" fmla="*/ 1025 w 43948"/>
                <a:gd name="connsiteY1" fmla="*/ 186898 h 187932"/>
                <a:gd name="connsiteX2" fmla="*/ 1025 w 43948"/>
                <a:gd name="connsiteY2" fmla="*/ 181911 h 187932"/>
                <a:gd name="connsiteX3" fmla="*/ 1025 w 43948"/>
                <a:gd name="connsiteY3" fmla="*/ 5977 h 187932"/>
                <a:gd name="connsiteX4" fmla="*/ 1025 w 43948"/>
                <a:gd name="connsiteY4" fmla="*/ 991 h 187932"/>
                <a:gd name="connsiteX5" fmla="*/ 6059 w 43948"/>
                <a:gd name="connsiteY5" fmla="*/ 991 h 187932"/>
                <a:gd name="connsiteX6" fmla="*/ 6059 w 43948"/>
                <a:gd name="connsiteY6" fmla="*/ 186710 h 187932"/>
                <a:gd name="connsiteX7" fmla="*/ 3471 w 43948"/>
                <a:gd name="connsiteY7" fmla="*/ 187886 h 187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48" h="187932">
                  <a:moveTo>
                    <a:pt x="3471" y="187886"/>
                  </a:moveTo>
                  <a:cubicBezTo>
                    <a:pt x="2559" y="187876"/>
                    <a:pt x="1689" y="187523"/>
                    <a:pt x="1025" y="186898"/>
                  </a:cubicBezTo>
                  <a:cubicBezTo>
                    <a:pt x="-348" y="185520"/>
                    <a:pt x="-348" y="183290"/>
                    <a:pt x="1025" y="181911"/>
                  </a:cubicBezTo>
                  <a:cubicBezTo>
                    <a:pt x="48909" y="133040"/>
                    <a:pt x="48909" y="54848"/>
                    <a:pt x="1025" y="5977"/>
                  </a:cubicBezTo>
                  <a:cubicBezTo>
                    <a:pt x="-348" y="4599"/>
                    <a:pt x="-348" y="2369"/>
                    <a:pt x="1025" y="991"/>
                  </a:cubicBezTo>
                  <a:cubicBezTo>
                    <a:pt x="2418" y="-392"/>
                    <a:pt x="4666" y="-392"/>
                    <a:pt x="6059" y="991"/>
                  </a:cubicBezTo>
                  <a:cubicBezTo>
                    <a:pt x="56572" y="52595"/>
                    <a:pt x="56572" y="135106"/>
                    <a:pt x="6059" y="186710"/>
                  </a:cubicBezTo>
                  <a:cubicBezTo>
                    <a:pt x="5391" y="187434"/>
                    <a:pt x="4455" y="187858"/>
                    <a:pt x="3471" y="187886"/>
                  </a:cubicBezTo>
                  <a:close/>
                </a:path>
              </a:pathLst>
            </a:custGeom>
            <a:grpFill/>
            <a:ln w="4701" cap="flat">
              <a:noFill/>
              <a:prstDash val="solid"/>
              <a:miter/>
            </a:ln>
          </p:spPr>
          <p:txBody>
            <a:bodyPr rtlCol="0" anchor="ctr"/>
            <a:lstStyle/>
            <a:p>
              <a:endParaRPr lang="en-US"/>
            </a:p>
          </p:txBody>
        </p:sp>
      </p:grpSp>
      <p:pic>
        <p:nvPicPr>
          <p:cNvPr id="194" name="Graphic 193">
            <a:extLst>
              <a:ext uri="{FF2B5EF4-FFF2-40B4-BE49-F238E27FC236}">
                <a16:creationId xmlns:a16="http://schemas.microsoft.com/office/drawing/2014/main" id="{E97113DC-5DC7-58AD-93D7-A1A9F4D0EFD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213570" y="5602851"/>
            <a:ext cx="429517" cy="301577"/>
          </a:xfrm>
          <a:prstGeom prst="rect">
            <a:avLst/>
          </a:prstGeom>
        </p:spPr>
      </p:pic>
      <p:pic>
        <p:nvPicPr>
          <p:cNvPr id="195" name="Graphic 194">
            <a:extLst>
              <a:ext uri="{FF2B5EF4-FFF2-40B4-BE49-F238E27FC236}">
                <a16:creationId xmlns:a16="http://schemas.microsoft.com/office/drawing/2014/main" id="{4C2CB4B5-C77D-9935-5DC4-5D963ABA73A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901695" y="5543509"/>
            <a:ext cx="302166" cy="360919"/>
          </a:xfrm>
          <a:prstGeom prst="rect">
            <a:avLst/>
          </a:prstGeom>
        </p:spPr>
      </p:pic>
      <p:sp>
        <p:nvSpPr>
          <p:cNvPr id="2" name="Rectangle: Rounded Corners 1">
            <a:hlinkClick r:id="rId13"/>
            <a:extLst>
              <a:ext uri="{FF2B5EF4-FFF2-40B4-BE49-F238E27FC236}">
                <a16:creationId xmlns:a16="http://schemas.microsoft.com/office/drawing/2014/main" id="{2347E93F-B10B-4097-3163-EB86CB8FEB44}"/>
              </a:ext>
            </a:extLst>
          </p:cNvPr>
          <p:cNvSpPr/>
          <p:nvPr/>
        </p:nvSpPr>
        <p:spPr>
          <a:xfrm>
            <a:off x="3718816" y="619125"/>
            <a:ext cx="6558659" cy="457200"/>
          </a:xfrm>
          <a:prstGeom prst="roundRect">
            <a:avLst>
              <a:gd name="adj" fmla="val 5000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a:solidFill>
                  <a:schemeClr val="accent1"/>
                </a:solidFill>
                <a:latin typeface="Onest" pitchFamily="2" charset="0"/>
              </a:rPr>
              <a:t>Click here to download more icons from the same icon set</a:t>
            </a:r>
          </a:p>
        </p:txBody>
      </p:sp>
    </p:spTree>
    <p:extLst>
      <p:ext uri="{BB962C8B-B14F-4D97-AF65-F5344CB8AC3E}">
        <p14:creationId xmlns:p14="http://schemas.microsoft.com/office/powerpoint/2010/main" val="2208795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D56D24-10EA-9D2B-19FC-E5CF3BACF7AE}"/>
            </a:ext>
          </a:extLst>
        </p:cNvPr>
        <p:cNvGrpSpPr/>
        <p:nvPr/>
      </p:nvGrpSpPr>
      <p:grpSpPr>
        <a:xfrm>
          <a:off x="0" y="0"/>
          <a:ext cx="0" cy="0"/>
          <a:chOff x="0" y="0"/>
          <a:chExt cx="0" cy="0"/>
        </a:xfrm>
      </p:grpSpPr>
      <p:pic>
        <p:nvPicPr>
          <p:cNvPr id="20" name="Picture Placeholder 19" descr="A doctor and an old person&#10;&#10;Description automatically generated">
            <a:extLst>
              <a:ext uri="{FF2B5EF4-FFF2-40B4-BE49-F238E27FC236}">
                <a16:creationId xmlns:a16="http://schemas.microsoft.com/office/drawing/2014/main" id="{C7F6E3B0-8D51-A448-24B6-063DF48D5A6E}"/>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9217" r="19217"/>
          <a:stretch>
            <a:fillRect/>
          </a:stretch>
        </p:blipFill>
        <p:spPr/>
      </p:pic>
      <p:sp>
        <p:nvSpPr>
          <p:cNvPr id="6" name="Title 4">
            <a:extLst>
              <a:ext uri="{FF2B5EF4-FFF2-40B4-BE49-F238E27FC236}">
                <a16:creationId xmlns:a16="http://schemas.microsoft.com/office/drawing/2014/main" id="{C7EFE8D9-3773-51D6-F21A-C3EF54197A81}"/>
              </a:ext>
            </a:extLst>
          </p:cNvPr>
          <p:cNvSpPr txBox="1">
            <a:spLocks/>
          </p:cNvSpPr>
          <p:nvPr/>
        </p:nvSpPr>
        <p:spPr>
          <a:xfrm>
            <a:off x="526302" y="2631892"/>
            <a:ext cx="6141198" cy="1044676"/>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pc="-150">
                <a:solidFill>
                  <a:schemeClr val="accent1"/>
                </a:solidFill>
                <a:latin typeface="Onest" pitchFamily="2" charset="0"/>
              </a:rPr>
              <a:t>Enter a title which goes well with the context</a:t>
            </a:r>
            <a:endParaRPr kumimoji="0" lang="en-US" b="0" i="0" u="none" strike="noStrike" kern="1200" cap="none" spc="-150" normalizeH="0" baseline="0" noProof="0">
              <a:ln>
                <a:noFill/>
              </a:ln>
              <a:solidFill>
                <a:schemeClr val="accent3"/>
              </a:solidFill>
              <a:effectLst/>
              <a:uLnTx/>
              <a:uFillTx/>
              <a:latin typeface="Onest" pitchFamily="2" charset="0"/>
            </a:endParaRPr>
          </a:p>
        </p:txBody>
      </p:sp>
      <p:sp>
        <p:nvSpPr>
          <p:cNvPr id="12" name="Title 4">
            <a:extLst>
              <a:ext uri="{FF2B5EF4-FFF2-40B4-BE49-F238E27FC236}">
                <a16:creationId xmlns:a16="http://schemas.microsoft.com/office/drawing/2014/main" id="{57EF09A1-D1BD-D13E-D469-974575431B46}"/>
              </a:ext>
            </a:extLst>
          </p:cNvPr>
          <p:cNvSpPr txBox="1">
            <a:spLocks/>
          </p:cNvSpPr>
          <p:nvPr/>
        </p:nvSpPr>
        <p:spPr>
          <a:xfrm>
            <a:off x="526302" y="3920386"/>
            <a:ext cx="2079246"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schemeClr val="accent2"/>
                </a:solidFill>
                <a:effectLst/>
                <a:uLnTx/>
                <a:uFillTx/>
                <a:latin typeface="Onest ExtraBold" pitchFamily="2" charset="0"/>
              </a:rPr>
              <a:t>PITCH </a:t>
            </a:r>
            <a:r>
              <a:rPr lang="en-US" sz="1600" dirty="0">
                <a:solidFill>
                  <a:schemeClr val="accent2"/>
                </a:solidFill>
                <a:latin typeface="Onest ExtraBold" pitchFamily="2" charset="0"/>
              </a:rPr>
              <a:t>DECK</a:t>
            </a:r>
            <a:endParaRPr kumimoji="0" lang="en-US" sz="1600" b="0" i="0" u="none" strike="noStrike" kern="1200" cap="none" spc="0" normalizeH="0" baseline="0" noProof="0" dirty="0">
              <a:ln>
                <a:noFill/>
              </a:ln>
              <a:solidFill>
                <a:schemeClr val="accent2"/>
              </a:solidFill>
              <a:effectLst/>
              <a:uLnTx/>
              <a:uFillTx/>
              <a:latin typeface="Onest ExtraBold" pitchFamily="2" charset="0"/>
            </a:endParaRPr>
          </a:p>
        </p:txBody>
      </p:sp>
      <p:sp>
        <p:nvSpPr>
          <p:cNvPr id="5" name="Title 4">
            <a:extLst>
              <a:ext uri="{FF2B5EF4-FFF2-40B4-BE49-F238E27FC236}">
                <a16:creationId xmlns:a16="http://schemas.microsoft.com/office/drawing/2014/main" id="{2D12BB2F-9640-EB69-8FE3-B22BB7801B58}"/>
              </a:ext>
            </a:extLst>
          </p:cNvPr>
          <p:cNvSpPr txBox="1">
            <a:spLocks/>
          </p:cNvSpPr>
          <p:nvPr/>
        </p:nvSpPr>
        <p:spPr>
          <a:xfrm>
            <a:off x="526302" y="6048884"/>
            <a:ext cx="2000588"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1200" dirty="0">
                <a:solidFill>
                  <a:schemeClr val="accent6"/>
                </a:solidFill>
                <a:latin typeface="Onest" pitchFamily="2" charset="0"/>
              </a:rPr>
              <a:t>Confidential 2025</a:t>
            </a:r>
            <a:endParaRPr kumimoji="0" lang="en-US" sz="1200" b="0" i="0" u="none" strike="noStrike" kern="1200" cap="none" normalizeH="0" baseline="0" noProof="0" dirty="0">
              <a:ln>
                <a:noFill/>
              </a:ln>
              <a:solidFill>
                <a:schemeClr val="accent6"/>
              </a:solidFill>
              <a:effectLst/>
              <a:uLnTx/>
              <a:uFillTx/>
              <a:latin typeface="Onest" pitchFamily="2" charset="0"/>
            </a:endParaRPr>
          </a:p>
        </p:txBody>
      </p:sp>
      <p:pic>
        <p:nvPicPr>
          <p:cNvPr id="18" name="Picture Placeholder 17" descr="A blue text on a black background&#10;&#10;Description automatically generated">
            <a:extLst>
              <a:ext uri="{FF2B5EF4-FFF2-40B4-BE49-F238E27FC236}">
                <a16:creationId xmlns:a16="http://schemas.microsoft.com/office/drawing/2014/main" id="{A64EF2D8-8E5E-35BE-386D-67646A61BE09}"/>
              </a:ext>
            </a:extLst>
          </p:cNvPr>
          <p:cNvPicPr>
            <a:picLocks noGrp="1" noChangeAspect="1"/>
          </p:cNvPicPr>
          <p:nvPr>
            <p:ph type="pic" sz="quarter" idx="11"/>
          </p:nvPr>
        </p:nvPicPr>
        <p:blipFill>
          <a:blip r:embed="rId4">
            <a:extLst>
              <a:ext uri="{28A0092B-C50C-407E-A947-70E740481C1C}">
                <a14:useLocalDpi xmlns:a14="http://schemas.microsoft.com/office/drawing/2010/main" val="0"/>
              </a:ext>
            </a:extLst>
          </a:blip>
          <a:srcRect t="828" b="828"/>
          <a:stretch>
            <a:fillRect/>
          </a:stretch>
        </p:blipFill>
        <p:spPr/>
      </p:pic>
    </p:spTree>
    <p:extLst>
      <p:ext uri="{BB962C8B-B14F-4D97-AF65-F5344CB8AC3E}">
        <p14:creationId xmlns:p14="http://schemas.microsoft.com/office/powerpoint/2010/main" val="27688595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3BE51F-8AA2-047E-BBF2-2DE7AEBCC5FB}"/>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6C9BACB-94E2-567E-A61B-D7E6E59C368E}"/>
              </a:ext>
            </a:extLst>
          </p:cNvPr>
          <p:cNvSpPr/>
          <p:nvPr/>
        </p:nvSpPr>
        <p:spPr>
          <a:xfrm>
            <a:off x="0" y="0"/>
            <a:ext cx="12192000" cy="6858000"/>
          </a:xfrm>
          <a:prstGeom prst="roundRect">
            <a:avLst>
              <a:gd name="adj" fmla="val 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A5CD4F89-BAC0-F18E-99E5-3D5A837E649B}"/>
              </a:ext>
            </a:extLst>
          </p:cNvPr>
          <p:cNvGrpSpPr/>
          <p:nvPr/>
        </p:nvGrpSpPr>
        <p:grpSpPr>
          <a:xfrm>
            <a:off x="3608439" y="2764767"/>
            <a:ext cx="4975122" cy="1554887"/>
            <a:chOff x="3608439" y="2631892"/>
            <a:chExt cx="4975122" cy="1554887"/>
          </a:xfrm>
        </p:grpSpPr>
        <p:sp>
          <p:nvSpPr>
            <p:cNvPr id="6" name="Title 4">
              <a:extLst>
                <a:ext uri="{FF2B5EF4-FFF2-40B4-BE49-F238E27FC236}">
                  <a16:creationId xmlns:a16="http://schemas.microsoft.com/office/drawing/2014/main" id="{C38C32D8-34E5-FD03-563A-40025043FE9D}"/>
                </a:ext>
              </a:extLst>
            </p:cNvPr>
            <p:cNvSpPr txBox="1">
              <a:spLocks/>
            </p:cNvSpPr>
            <p:nvPr/>
          </p:nvSpPr>
          <p:spPr>
            <a:xfrm>
              <a:off x="3608439" y="2631892"/>
              <a:ext cx="4975122" cy="1044676"/>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3600" spc="-150" dirty="0">
                  <a:solidFill>
                    <a:schemeClr val="accent1"/>
                  </a:solidFill>
                  <a:latin typeface="Onest" pitchFamily="2" charset="0"/>
                </a:rPr>
                <a:t>Enter a title which goes well with the context</a:t>
              </a:r>
              <a:endParaRPr kumimoji="0" lang="en-US" sz="3600" b="0" i="0" u="none" strike="noStrike" kern="1200" cap="none" spc="-150" normalizeH="0" baseline="0" noProof="0" dirty="0">
                <a:ln>
                  <a:noFill/>
                </a:ln>
                <a:solidFill>
                  <a:schemeClr val="accent3"/>
                </a:solidFill>
                <a:effectLst/>
                <a:uLnTx/>
                <a:uFillTx/>
                <a:latin typeface="Onest" pitchFamily="2" charset="0"/>
              </a:endParaRPr>
            </a:p>
          </p:txBody>
        </p:sp>
        <p:sp>
          <p:nvSpPr>
            <p:cNvPr id="12" name="Title 4">
              <a:extLst>
                <a:ext uri="{FF2B5EF4-FFF2-40B4-BE49-F238E27FC236}">
                  <a16:creationId xmlns:a16="http://schemas.microsoft.com/office/drawing/2014/main" id="{F3EAC637-A0CD-D477-55BE-0BC51530FA4F}"/>
                </a:ext>
              </a:extLst>
            </p:cNvPr>
            <p:cNvSpPr txBox="1">
              <a:spLocks/>
            </p:cNvSpPr>
            <p:nvPr/>
          </p:nvSpPr>
          <p:spPr>
            <a:xfrm>
              <a:off x="5208777" y="3910554"/>
              <a:ext cx="1774446"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schemeClr val="accent2"/>
                  </a:solidFill>
                  <a:effectLst/>
                  <a:uLnTx/>
                  <a:uFillTx/>
                  <a:latin typeface="Onest ExtraBold" pitchFamily="2" charset="0"/>
                </a:rPr>
                <a:t>PITCH </a:t>
              </a:r>
              <a:r>
                <a:rPr lang="en-US" sz="1600" dirty="0">
                  <a:solidFill>
                    <a:schemeClr val="accent2"/>
                  </a:solidFill>
                  <a:latin typeface="Onest ExtraBold" pitchFamily="2" charset="0"/>
                </a:rPr>
                <a:t>DECK</a:t>
              </a:r>
              <a:endParaRPr kumimoji="0" lang="en-US" sz="1600" b="0" i="0" u="none" strike="noStrike" kern="1200" cap="none" spc="0" normalizeH="0" baseline="0" noProof="0" dirty="0">
                <a:ln>
                  <a:noFill/>
                </a:ln>
                <a:solidFill>
                  <a:schemeClr val="accent2"/>
                </a:solidFill>
                <a:effectLst/>
                <a:uLnTx/>
                <a:uFillTx/>
                <a:latin typeface="Onest ExtraBold" pitchFamily="2" charset="0"/>
              </a:endParaRPr>
            </a:p>
          </p:txBody>
        </p:sp>
      </p:grpSp>
      <p:grpSp>
        <p:nvGrpSpPr>
          <p:cNvPr id="24" name="Group 23">
            <a:extLst>
              <a:ext uri="{FF2B5EF4-FFF2-40B4-BE49-F238E27FC236}">
                <a16:creationId xmlns:a16="http://schemas.microsoft.com/office/drawing/2014/main" id="{35313B10-1CDD-B940-F583-793836C6A3D4}"/>
              </a:ext>
            </a:extLst>
          </p:cNvPr>
          <p:cNvGrpSpPr/>
          <p:nvPr/>
        </p:nvGrpSpPr>
        <p:grpSpPr>
          <a:xfrm>
            <a:off x="4990806" y="1712436"/>
            <a:ext cx="2210393" cy="488139"/>
            <a:chOff x="496108" y="6508131"/>
            <a:chExt cx="868118" cy="191713"/>
          </a:xfrm>
        </p:grpSpPr>
        <p:sp>
          <p:nvSpPr>
            <p:cNvPr id="25" name="Freeform: Shape 24">
              <a:extLst>
                <a:ext uri="{FF2B5EF4-FFF2-40B4-BE49-F238E27FC236}">
                  <a16:creationId xmlns:a16="http://schemas.microsoft.com/office/drawing/2014/main" id="{EC4A3A3A-5FF6-BF10-8AD1-C94861B2142B}"/>
                </a:ext>
              </a:extLst>
            </p:cNvPr>
            <p:cNvSpPr/>
            <p:nvPr/>
          </p:nvSpPr>
          <p:spPr>
            <a:xfrm>
              <a:off x="528655" y="6609052"/>
              <a:ext cx="167270" cy="90792"/>
            </a:xfrm>
            <a:custGeom>
              <a:avLst/>
              <a:gdLst>
                <a:gd name="connsiteX0" fmla="*/ 21159 w 167270"/>
                <a:gd name="connsiteY0" fmla="*/ 90286 h 90792"/>
                <a:gd name="connsiteX1" fmla="*/ 0 w 167270"/>
                <a:gd name="connsiteY1" fmla="*/ 53637 h 90792"/>
                <a:gd name="connsiteX2" fmla="*/ 31053 w 167270"/>
                <a:gd name="connsiteY2" fmla="*/ 0 h 90792"/>
                <a:gd name="connsiteX3" fmla="*/ 50785 w 167270"/>
                <a:gd name="connsiteY3" fmla="*/ 34180 h 90792"/>
                <a:gd name="connsiteX4" fmla="*/ 167271 w 167270"/>
                <a:gd name="connsiteY4" fmla="*/ 34118 h 90792"/>
                <a:gd name="connsiteX5" fmla="*/ 134217 w 167270"/>
                <a:gd name="connsiteY5" fmla="*/ 90792 h 90792"/>
                <a:gd name="connsiteX6" fmla="*/ 21159 w 167270"/>
                <a:gd name="connsiteY6" fmla="*/ 90286 h 90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270" h="90792">
                  <a:moveTo>
                    <a:pt x="21159" y="90286"/>
                  </a:moveTo>
                  <a:lnTo>
                    <a:pt x="0" y="53637"/>
                  </a:lnTo>
                  <a:lnTo>
                    <a:pt x="31053" y="0"/>
                  </a:lnTo>
                  <a:lnTo>
                    <a:pt x="50785" y="34180"/>
                  </a:lnTo>
                  <a:lnTo>
                    <a:pt x="167271" y="34118"/>
                  </a:lnTo>
                  <a:lnTo>
                    <a:pt x="134217" y="90792"/>
                  </a:lnTo>
                  <a:lnTo>
                    <a:pt x="21159" y="90286"/>
                  </a:lnTo>
                  <a:close/>
                </a:path>
              </a:pathLst>
            </a:custGeom>
            <a:solidFill>
              <a:schemeClr val="accent3"/>
            </a:solidFill>
            <a:ln w="6488" cap="flat">
              <a:noFill/>
              <a:prstDash val="solid"/>
              <a:miter/>
            </a:ln>
          </p:spPr>
          <p:txBody>
            <a:bodyPr rtlCol="0" anchor="ctr"/>
            <a:lstStyle/>
            <a:p>
              <a:endParaRPr lang="en-US">
                <a:solidFill>
                  <a:srgbClr val="000000"/>
                </a:solidFill>
                <a:latin typeface="Trade Gothic Next"/>
              </a:endParaRPr>
            </a:p>
          </p:txBody>
        </p:sp>
        <p:sp>
          <p:nvSpPr>
            <p:cNvPr id="26" name="Freeform: Shape 25">
              <a:extLst>
                <a:ext uri="{FF2B5EF4-FFF2-40B4-BE49-F238E27FC236}">
                  <a16:creationId xmlns:a16="http://schemas.microsoft.com/office/drawing/2014/main" id="{3BE52EA2-7526-47DF-B107-1163B08A17C5}"/>
                </a:ext>
              </a:extLst>
            </p:cNvPr>
            <p:cNvSpPr/>
            <p:nvPr/>
          </p:nvSpPr>
          <p:spPr>
            <a:xfrm>
              <a:off x="595028" y="6508326"/>
              <a:ext cx="121698" cy="135100"/>
            </a:xfrm>
            <a:custGeom>
              <a:avLst/>
              <a:gdLst>
                <a:gd name="connsiteX0" fmla="*/ 121699 w 121698"/>
                <a:gd name="connsiteY0" fmla="*/ 98452 h 135100"/>
                <a:gd name="connsiteX1" fmla="*/ 100540 w 121698"/>
                <a:gd name="connsiteY1" fmla="*/ 135101 h 135100"/>
                <a:gd name="connsiteX2" fmla="*/ 38563 w 121698"/>
                <a:gd name="connsiteY2" fmla="*/ 135028 h 135100"/>
                <a:gd name="connsiteX3" fmla="*/ 58297 w 121698"/>
                <a:gd name="connsiteY3" fmla="*/ 100848 h 135100"/>
                <a:gd name="connsiteX4" fmla="*/ 0 w 121698"/>
                <a:gd name="connsiteY4" fmla="*/ 0 h 135100"/>
                <a:gd name="connsiteX5" fmla="*/ 65608 w 121698"/>
                <a:gd name="connsiteY5" fmla="*/ 288 h 135100"/>
                <a:gd name="connsiteX6" fmla="*/ 121699 w 121698"/>
                <a:gd name="connsiteY6" fmla="*/ 98452 h 13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698" h="135100">
                  <a:moveTo>
                    <a:pt x="121699" y="98452"/>
                  </a:moveTo>
                  <a:lnTo>
                    <a:pt x="100540" y="135101"/>
                  </a:lnTo>
                  <a:lnTo>
                    <a:pt x="38563" y="135028"/>
                  </a:lnTo>
                  <a:lnTo>
                    <a:pt x="58297" y="100848"/>
                  </a:lnTo>
                  <a:lnTo>
                    <a:pt x="0" y="0"/>
                  </a:lnTo>
                  <a:lnTo>
                    <a:pt x="65608" y="288"/>
                  </a:lnTo>
                  <a:lnTo>
                    <a:pt x="121699" y="98452"/>
                  </a:lnTo>
                  <a:close/>
                </a:path>
              </a:pathLst>
            </a:custGeom>
            <a:solidFill>
              <a:srgbClr val="0F3057"/>
            </a:solidFill>
            <a:ln w="6488" cap="flat">
              <a:noFill/>
              <a:prstDash val="solid"/>
              <a:miter/>
            </a:ln>
          </p:spPr>
          <p:txBody>
            <a:bodyPr rtlCol="0" anchor="ctr"/>
            <a:lstStyle/>
            <a:p>
              <a:endParaRPr lang="en-US">
                <a:solidFill>
                  <a:srgbClr val="000000"/>
                </a:solidFill>
                <a:latin typeface="Trade Gothic Next"/>
              </a:endParaRPr>
            </a:p>
          </p:txBody>
        </p:sp>
        <p:sp>
          <p:nvSpPr>
            <p:cNvPr id="27" name="Freeform: Shape 26">
              <a:extLst>
                <a:ext uri="{FF2B5EF4-FFF2-40B4-BE49-F238E27FC236}">
                  <a16:creationId xmlns:a16="http://schemas.microsoft.com/office/drawing/2014/main" id="{48C55E8C-6CE5-BCC6-56B2-CFD5DC1F58AF}"/>
                </a:ext>
              </a:extLst>
            </p:cNvPr>
            <p:cNvSpPr/>
            <p:nvPr/>
          </p:nvSpPr>
          <p:spPr>
            <a:xfrm>
              <a:off x="496108" y="6508131"/>
              <a:ext cx="130211" cy="154620"/>
            </a:xfrm>
            <a:custGeom>
              <a:avLst/>
              <a:gdLst>
                <a:gd name="connsiteX0" fmla="*/ 56968 w 130211"/>
                <a:gd name="connsiteY0" fmla="*/ 0 h 154620"/>
                <a:gd name="connsiteX1" fmla="*/ 99286 w 130211"/>
                <a:gd name="connsiteY1" fmla="*/ 0 h 154620"/>
                <a:gd name="connsiteX2" fmla="*/ 130211 w 130211"/>
                <a:gd name="connsiteY2" fmla="*/ 53711 h 154620"/>
                <a:gd name="connsiteX3" fmla="*/ 90743 w 130211"/>
                <a:gd name="connsiteY3" fmla="*/ 53709 h 154620"/>
                <a:gd name="connsiteX4" fmla="*/ 32555 w 130211"/>
                <a:gd name="connsiteY4" fmla="*/ 154621 h 154620"/>
                <a:gd name="connsiteX5" fmla="*/ 0 w 130211"/>
                <a:gd name="connsiteY5" fmla="*/ 97659 h 154620"/>
                <a:gd name="connsiteX6" fmla="*/ 56968 w 130211"/>
                <a:gd name="connsiteY6" fmla="*/ 0 h 154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211" h="154620">
                  <a:moveTo>
                    <a:pt x="56968" y="0"/>
                  </a:moveTo>
                  <a:lnTo>
                    <a:pt x="99286" y="0"/>
                  </a:lnTo>
                  <a:lnTo>
                    <a:pt x="130211" y="53711"/>
                  </a:lnTo>
                  <a:lnTo>
                    <a:pt x="90743" y="53709"/>
                  </a:lnTo>
                  <a:lnTo>
                    <a:pt x="32555" y="154621"/>
                  </a:lnTo>
                  <a:lnTo>
                    <a:pt x="0" y="97659"/>
                  </a:lnTo>
                  <a:lnTo>
                    <a:pt x="56968" y="0"/>
                  </a:lnTo>
                  <a:close/>
                </a:path>
              </a:pathLst>
            </a:custGeom>
            <a:solidFill>
              <a:schemeClr val="accent2"/>
            </a:solidFill>
            <a:ln w="6488" cap="flat">
              <a:noFill/>
              <a:prstDash val="solid"/>
              <a:miter/>
            </a:ln>
          </p:spPr>
          <p:txBody>
            <a:bodyPr rtlCol="0" anchor="ctr"/>
            <a:lstStyle/>
            <a:p>
              <a:endParaRPr lang="en-US">
                <a:solidFill>
                  <a:srgbClr val="000000"/>
                </a:solidFill>
                <a:latin typeface="Trade Gothic Next"/>
              </a:endParaRPr>
            </a:p>
          </p:txBody>
        </p:sp>
        <p:grpSp>
          <p:nvGrpSpPr>
            <p:cNvPr id="28" name="Group 27">
              <a:extLst>
                <a:ext uri="{FF2B5EF4-FFF2-40B4-BE49-F238E27FC236}">
                  <a16:creationId xmlns:a16="http://schemas.microsoft.com/office/drawing/2014/main" id="{210A8FD9-7A88-B674-7C5E-8A58A3CD9D67}"/>
                </a:ext>
              </a:extLst>
            </p:cNvPr>
            <p:cNvGrpSpPr/>
            <p:nvPr/>
          </p:nvGrpSpPr>
          <p:grpSpPr>
            <a:xfrm>
              <a:off x="761155" y="6541400"/>
              <a:ext cx="603071" cy="125203"/>
              <a:chOff x="761155" y="6541400"/>
              <a:chExt cx="603071" cy="125203"/>
            </a:xfrm>
            <a:solidFill>
              <a:srgbClr val="0F3057"/>
            </a:solidFill>
          </p:grpSpPr>
          <p:sp>
            <p:nvSpPr>
              <p:cNvPr id="29" name="Freeform: Shape 28">
                <a:extLst>
                  <a:ext uri="{FF2B5EF4-FFF2-40B4-BE49-F238E27FC236}">
                    <a16:creationId xmlns:a16="http://schemas.microsoft.com/office/drawing/2014/main" id="{72DAF7F1-6582-D7E5-8CCB-8D096AFE551C}"/>
                  </a:ext>
                </a:extLst>
              </p:cNvPr>
              <p:cNvSpPr/>
              <p:nvPr/>
            </p:nvSpPr>
            <p:spPr>
              <a:xfrm>
                <a:off x="1032916" y="6541400"/>
                <a:ext cx="21734" cy="93522"/>
              </a:xfrm>
              <a:custGeom>
                <a:avLst/>
                <a:gdLst>
                  <a:gd name="connsiteX0" fmla="*/ 10930 w 21734"/>
                  <a:gd name="connsiteY0" fmla="*/ 21735 h 93522"/>
                  <a:gd name="connsiteX1" fmla="*/ 21735 w 21734"/>
                  <a:gd name="connsiteY1" fmla="*/ 10805 h 93522"/>
                  <a:gd name="connsiteX2" fmla="*/ 10930 w 21734"/>
                  <a:gd name="connsiteY2" fmla="*/ 0 h 93522"/>
                  <a:gd name="connsiteX3" fmla="*/ 0 w 21734"/>
                  <a:gd name="connsiteY3" fmla="*/ 10805 h 93522"/>
                  <a:gd name="connsiteX4" fmla="*/ 10930 w 21734"/>
                  <a:gd name="connsiteY4" fmla="*/ 21735 h 93522"/>
                  <a:gd name="connsiteX5" fmla="*/ 1242 w 21734"/>
                  <a:gd name="connsiteY5" fmla="*/ 93522 h 93522"/>
                  <a:gd name="connsiteX6" fmla="*/ 20493 w 21734"/>
                  <a:gd name="connsiteY6" fmla="*/ 93522 h 93522"/>
                  <a:gd name="connsiteX7" fmla="*/ 20493 w 21734"/>
                  <a:gd name="connsiteY7" fmla="*/ 31423 h 93522"/>
                  <a:gd name="connsiteX8" fmla="*/ 1242 w 21734"/>
                  <a:gd name="connsiteY8" fmla="*/ 31423 h 93522"/>
                  <a:gd name="connsiteX9" fmla="*/ 1242 w 21734"/>
                  <a:gd name="connsiteY9" fmla="*/ 93522 h 93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734" h="93522">
                    <a:moveTo>
                      <a:pt x="10930" y="21735"/>
                    </a:moveTo>
                    <a:cubicBezTo>
                      <a:pt x="16891" y="21735"/>
                      <a:pt x="21735" y="16891"/>
                      <a:pt x="21735" y="10805"/>
                    </a:cubicBezTo>
                    <a:cubicBezTo>
                      <a:pt x="21735" y="4720"/>
                      <a:pt x="16891" y="0"/>
                      <a:pt x="10930" y="0"/>
                    </a:cubicBezTo>
                    <a:cubicBezTo>
                      <a:pt x="4844" y="0"/>
                      <a:pt x="0" y="4720"/>
                      <a:pt x="0" y="10805"/>
                    </a:cubicBezTo>
                    <a:cubicBezTo>
                      <a:pt x="0" y="16891"/>
                      <a:pt x="4844" y="21735"/>
                      <a:pt x="10930" y="21735"/>
                    </a:cubicBezTo>
                    <a:close/>
                    <a:moveTo>
                      <a:pt x="1242" y="93522"/>
                    </a:moveTo>
                    <a:lnTo>
                      <a:pt x="20493" y="93522"/>
                    </a:lnTo>
                    <a:lnTo>
                      <a:pt x="20493" y="31423"/>
                    </a:lnTo>
                    <a:lnTo>
                      <a:pt x="1242" y="31423"/>
                    </a:lnTo>
                    <a:lnTo>
                      <a:pt x="1242" y="93522"/>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0" name="Freeform: Shape 29">
                <a:extLst>
                  <a:ext uri="{FF2B5EF4-FFF2-40B4-BE49-F238E27FC236}">
                    <a16:creationId xmlns:a16="http://schemas.microsoft.com/office/drawing/2014/main" id="{3635B7E2-F3A4-0FBF-F01B-2A1025270735}"/>
                  </a:ext>
                </a:extLst>
              </p:cNvPr>
              <p:cNvSpPr/>
              <p:nvPr/>
            </p:nvSpPr>
            <p:spPr>
              <a:xfrm>
                <a:off x="1064615" y="6570836"/>
                <a:ext cx="68453" cy="93895"/>
              </a:xfrm>
              <a:custGeom>
                <a:avLst/>
                <a:gdLst>
                  <a:gd name="connsiteX0" fmla="*/ 0 w 68453"/>
                  <a:gd name="connsiteY0" fmla="*/ 93895 h 93895"/>
                  <a:gd name="connsiteX1" fmla="*/ 18879 w 68453"/>
                  <a:gd name="connsiteY1" fmla="*/ 93895 h 93895"/>
                  <a:gd name="connsiteX2" fmla="*/ 18879 w 68453"/>
                  <a:gd name="connsiteY2" fmla="*/ 57877 h 93895"/>
                  <a:gd name="connsiteX3" fmla="*/ 39248 w 68453"/>
                  <a:gd name="connsiteY3" fmla="*/ 65826 h 93895"/>
                  <a:gd name="connsiteX4" fmla="*/ 68437 w 68453"/>
                  <a:gd name="connsiteY4" fmla="*/ 32044 h 93895"/>
                  <a:gd name="connsiteX5" fmla="*/ 39123 w 68453"/>
                  <a:gd name="connsiteY5" fmla="*/ 0 h 93895"/>
                  <a:gd name="connsiteX6" fmla="*/ 18506 w 68453"/>
                  <a:gd name="connsiteY6" fmla="*/ 9563 h 93895"/>
                  <a:gd name="connsiteX7" fmla="*/ 17513 w 68453"/>
                  <a:gd name="connsiteY7" fmla="*/ 1987 h 93895"/>
                  <a:gd name="connsiteX8" fmla="*/ 0 w 68453"/>
                  <a:gd name="connsiteY8" fmla="*/ 1987 h 93895"/>
                  <a:gd name="connsiteX9" fmla="*/ 0 w 68453"/>
                  <a:gd name="connsiteY9" fmla="*/ 93895 h 93895"/>
                  <a:gd name="connsiteX10" fmla="*/ 19251 w 68453"/>
                  <a:gd name="connsiteY10" fmla="*/ 33037 h 93895"/>
                  <a:gd name="connsiteX11" fmla="*/ 34403 w 68453"/>
                  <a:gd name="connsiteY11" fmla="*/ 17513 h 93895"/>
                  <a:gd name="connsiteX12" fmla="*/ 49184 w 68453"/>
                  <a:gd name="connsiteY12" fmla="*/ 33037 h 93895"/>
                  <a:gd name="connsiteX13" fmla="*/ 34403 w 68453"/>
                  <a:gd name="connsiteY13" fmla="*/ 48562 h 93895"/>
                  <a:gd name="connsiteX14" fmla="*/ 19251 w 68453"/>
                  <a:gd name="connsiteY14" fmla="*/ 33037 h 93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453" h="93895">
                    <a:moveTo>
                      <a:pt x="0" y="93895"/>
                    </a:moveTo>
                    <a:lnTo>
                      <a:pt x="18879" y="93895"/>
                    </a:lnTo>
                    <a:lnTo>
                      <a:pt x="18879" y="57877"/>
                    </a:lnTo>
                    <a:cubicBezTo>
                      <a:pt x="22480" y="62597"/>
                      <a:pt x="30678" y="65826"/>
                      <a:pt x="39248" y="65826"/>
                    </a:cubicBezTo>
                    <a:cubicBezTo>
                      <a:pt x="57753" y="65826"/>
                      <a:pt x="68932" y="51668"/>
                      <a:pt x="68437" y="32044"/>
                    </a:cubicBezTo>
                    <a:cubicBezTo>
                      <a:pt x="67936" y="12047"/>
                      <a:pt x="56387" y="0"/>
                      <a:pt x="39123" y="0"/>
                    </a:cubicBezTo>
                    <a:cubicBezTo>
                      <a:pt x="30305" y="0"/>
                      <a:pt x="21983" y="3850"/>
                      <a:pt x="18506" y="9563"/>
                    </a:cubicBezTo>
                    <a:lnTo>
                      <a:pt x="17513" y="1987"/>
                    </a:lnTo>
                    <a:lnTo>
                      <a:pt x="0" y="1987"/>
                    </a:lnTo>
                    <a:lnTo>
                      <a:pt x="0" y="93895"/>
                    </a:lnTo>
                    <a:close/>
                    <a:moveTo>
                      <a:pt x="19251" y="33037"/>
                    </a:moveTo>
                    <a:cubicBezTo>
                      <a:pt x="19251" y="23722"/>
                      <a:pt x="25461" y="17513"/>
                      <a:pt x="34403" y="17513"/>
                    </a:cubicBezTo>
                    <a:cubicBezTo>
                      <a:pt x="43470" y="17513"/>
                      <a:pt x="49184" y="23847"/>
                      <a:pt x="49184" y="33037"/>
                    </a:cubicBezTo>
                    <a:cubicBezTo>
                      <a:pt x="49184" y="42228"/>
                      <a:pt x="43470" y="48562"/>
                      <a:pt x="34403" y="48562"/>
                    </a:cubicBezTo>
                    <a:cubicBezTo>
                      <a:pt x="25461" y="48562"/>
                      <a:pt x="19251" y="42352"/>
                      <a:pt x="19251" y="33037"/>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1" name="Freeform: Shape 30">
                <a:extLst>
                  <a:ext uri="{FF2B5EF4-FFF2-40B4-BE49-F238E27FC236}">
                    <a16:creationId xmlns:a16="http://schemas.microsoft.com/office/drawing/2014/main" id="{2B6D37D0-A131-07C9-326B-AB4E2E1D0115}"/>
                  </a:ext>
                </a:extLst>
              </p:cNvPr>
              <p:cNvSpPr/>
              <p:nvPr/>
            </p:nvSpPr>
            <p:spPr>
              <a:xfrm>
                <a:off x="1135089" y="6570836"/>
                <a:ext cx="51544" cy="65701"/>
              </a:xfrm>
              <a:custGeom>
                <a:avLst/>
                <a:gdLst>
                  <a:gd name="connsiteX0" fmla="*/ 0 w 51544"/>
                  <a:gd name="connsiteY0" fmla="*/ 44464 h 65701"/>
                  <a:gd name="connsiteX1" fmla="*/ 26081 w 51544"/>
                  <a:gd name="connsiteY1" fmla="*/ 65702 h 65701"/>
                  <a:gd name="connsiteX2" fmla="*/ 51545 w 51544"/>
                  <a:gd name="connsiteY2" fmla="*/ 44960 h 65701"/>
                  <a:gd name="connsiteX3" fmla="*/ 35892 w 51544"/>
                  <a:gd name="connsiteY3" fmla="*/ 27200 h 65701"/>
                  <a:gd name="connsiteX4" fmla="*/ 24839 w 51544"/>
                  <a:gd name="connsiteY4" fmla="*/ 24467 h 65701"/>
                  <a:gd name="connsiteX5" fmla="*/ 18379 w 51544"/>
                  <a:gd name="connsiteY5" fmla="*/ 19251 h 65701"/>
                  <a:gd name="connsiteX6" fmla="*/ 24839 w 51544"/>
                  <a:gd name="connsiteY6" fmla="*/ 13910 h 65701"/>
                  <a:gd name="connsiteX7" fmla="*/ 31917 w 51544"/>
                  <a:gd name="connsiteY7" fmla="*/ 20990 h 65701"/>
                  <a:gd name="connsiteX8" fmla="*/ 49183 w 51544"/>
                  <a:gd name="connsiteY8" fmla="*/ 20990 h 65701"/>
                  <a:gd name="connsiteX9" fmla="*/ 25210 w 51544"/>
                  <a:gd name="connsiteY9" fmla="*/ 0 h 65701"/>
                  <a:gd name="connsiteX10" fmla="*/ 1119 w 51544"/>
                  <a:gd name="connsiteY10" fmla="*/ 20617 h 65701"/>
                  <a:gd name="connsiteX11" fmla="*/ 18008 w 51544"/>
                  <a:gd name="connsiteY11" fmla="*/ 38999 h 65701"/>
                  <a:gd name="connsiteX12" fmla="*/ 28937 w 51544"/>
                  <a:gd name="connsiteY12" fmla="*/ 41856 h 65701"/>
                  <a:gd name="connsiteX13" fmla="*/ 33530 w 51544"/>
                  <a:gd name="connsiteY13" fmla="*/ 46326 h 65701"/>
                  <a:gd name="connsiteX14" fmla="*/ 25834 w 51544"/>
                  <a:gd name="connsiteY14" fmla="*/ 51419 h 65701"/>
                  <a:gd name="connsiteX15" fmla="*/ 17266 w 51544"/>
                  <a:gd name="connsiteY15" fmla="*/ 44464 h 65701"/>
                  <a:gd name="connsiteX16" fmla="*/ 0 w 51544"/>
                  <a:gd name="connsiteY16" fmla="*/ 44464 h 65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1544" h="65701">
                    <a:moveTo>
                      <a:pt x="0" y="44464"/>
                    </a:moveTo>
                    <a:cubicBezTo>
                      <a:pt x="494" y="57008"/>
                      <a:pt x="10435" y="65702"/>
                      <a:pt x="26081" y="65702"/>
                    </a:cubicBezTo>
                    <a:cubicBezTo>
                      <a:pt x="41109" y="65702"/>
                      <a:pt x="51545" y="57753"/>
                      <a:pt x="51545" y="44960"/>
                    </a:cubicBezTo>
                    <a:cubicBezTo>
                      <a:pt x="51545" y="35770"/>
                      <a:pt x="46080" y="29684"/>
                      <a:pt x="35892" y="27200"/>
                    </a:cubicBezTo>
                    <a:lnTo>
                      <a:pt x="24839" y="24467"/>
                    </a:lnTo>
                    <a:cubicBezTo>
                      <a:pt x="20864" y="23474"/>
                      <a:pt x="18379" y="22480"/>
                      <a:pt x="18379" y="19251"/>
                    </a:cubicBezTo>
                    <a:cubicBezTo>
                      <a:pt x="18379" y="16022"/>
                      <a:pt x="20987" y="13910"/>
                      <a:pt x="24839" y="13910"/>
                    </a:cubicBezTo>
                    <a:cubicBezTo>
                      <a:pt x="29185" y="13910"/>
                      <a:pt x="32041" y="16767"/>
                      <a:pt x="31917" y="20990"/>
                    </a:cubicBezTo>
                    <a:lnTo>
                      <a:pt x="49183" y="20990"/>
                    </a:lnTo>
                    <a:cubicBezTo>
                      <a:pt x="48689" y="8073"/>
                      <a:pt x="38872" y="0"/>
                      <a:pt x="25210" y="0"/>
                    </a:cubicBezTo>
                    <a:cubicBezTo>
                      <a:pt x="11424" y="0"/>
                      <a:pt x="1119" y="8197"/>
                      <a:pt x="1119" y="20617"/>
                    </a:cubicBezTo>
                    <a:cubicBezTo>
                      <a:pt x="1119" y="28939"/>
                      <a:pt x="5712" y="35770"/>
                      <a:pt x="18008" y="38999"/>
                    </a:cubicBezTo>
                    <a:lnTo>
                      <a:pt x="28937" y="41856"/>
                    </a:lnTo>
                    <a:cubicBezTo>
                      <a:pt x="32164" y="42725"/>
                      <a:pt x="33530" y="44215"/>
                      <a:pt x="33530" y="46326"/>
                    </a:cubicBezTo>
                    <a:cubicBezTo>
                      <a:pt x="33530" y="49432"/>
                      <a:pt x="30674" y="51419"/>
                      <a:pt x="25834" y="51419"/>
                    </a:cubicBezTo>
                    <a:cubicBezTo>
                      <a:pt x="20246" y="51419"/>
                      <a:pt x="17266" y="48811"/>
                      <a:pt x="17266" y="44464"/>
                    </a:cubicBezTo>
                    <a:lnTo>
                      <a:pt x="0" y="44464"/>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2" name="Freeform: Shape 31">
                <a:extLst>
                  <a:ext uri="{FF2B5EF4-FFF2-40B4-BE49-F238E27FC236}">
                    <a16:creationId xmlns:a16="http://schemas.microsoft.com/office/drawing/2014/main" id="{9648295C-22E0-8481-120A-664C2025E37D}"/>
                  </a:ext>
                </a:extLst>
              </p:cNvPr>
              <p:cNvSpPr/>
              <p:nvPr/>
            </p:nvSpPr>
            <p:spPr>
              <a:xfrm>
                <a:off x="1193054" y="6572823"/>
                <a:ext cx="61108" cy="63714"/>
              </a:xfrm>
              <a:custGeom>
                <a:avLst/>
                <a:gdLst>
                  <a:gd name="connsiteX0" fmla="*/ 22855 w 61108"/>
                  <a:gd name="connsiteY0" fmla="*/ 63714 h 63714"/>
                  <a:gd name="connsiteX1" fmla="*/ 41858 w 61108"/>
                  <a:gd name="connsiteY1" fmla="*/ 55145 h 63714"/>
                  <a:gd name="connsiteX2" fmla="*/ 43100 w 61108"/>
                  <a:gd name="connsiteY2" fmla="*/ 62099 h 63714"/>
                  <a:gd name="connsiteX3" fmla="*/ 61108 w 61108"/>
                  <a:gd name="connsiteY3" fmla="*/ 62099 h 63714"/>
                  <a:gd name="connsiteX4" fmla="*/ 61108 w 61108"/>
                  <a:gd name="connsiteY4" fmla="*/ 0 h 63714"/>
                  <a:gd name="connsiteX5" fmla="*/ 41981 w 61108"/>
                  <a:gd name="connsiteY5" fmla="*/ 0 h 63714"/>
                  <a:gd name="connsiteX6" fmla="*/ 41981 w 61108"/>
                  <a:gd name="connsiteY6" fmla="*/ 32292 h 63714"/>
                  <a:gd name="connsiteX7" fmla="*/ 30427 w 61108"/>
                  <a:gd name="connsiteY7" fmla="*/ 46699 h 63714"/>
                  <a:gd name="connsiteX8" fmla="*/ 19127 w 61108"/>
                  <a:gd name="connsiteY8" fmla="*/ 32043 h 63714"/>
                  <a:gd name="connsiteX9" fmla="*/ 19127 w 61108"/>
                  <a:gd name="connsiteY9" fmla="*/ 0 h 63714"/>
                  <a:gd name="connsiteX10" fmla="*/ 0 w 61108"/>
                  <a:gd name="connsiteY10" fmla="*/ 0 h 63714"/>
                  <a:gd name="connsiteX11" fmla="*/ 0 w 61108"/>
                  <a:gd name="connsiteY11" fmla="*/ 38998 h 63714"/>
                  <a:gd name="connsiteX12" fmla="*/ 22855 w 61108"/>
                  <a:gd name="connsiteY12" fmla="*/ 63714 h 6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108" h="63714">
                    <a:moveTo>
                      <a:pt x="22855" y="63714"/>
                    </a:moveTo>
                    <a:cubicBezTo>
                      <a:pt x="30427" y="63714"/>
                      <a:pt x="38006" y="60237"/>
                      <a:pt x="41858" y="55145"/>
                    </a:cubicBezTo>
                    <a:lnTo>
                      <a:pt x="43100" y="62099"/>
                    </a:lnTo>
                    <a:lnTo>
                      <a:pt x="61108" y="62099"/>
                    </a:lnTo>
                    <a:lnTo>
                      <a:pt x="61108" y="0"/>
                    </a:lnTo>
                    <a:lnTo>
                      <a:pt x="41981" y="0"/>
                    </a:lnTo>
                    <a:lnTo>
                      <a:pt x="41981" y="32292"/>
                    </a:lnTo>
                    <a:cubicBezTo>
                      <a:pt x="41981" y="41607"/>
                      <a:pt x="39249" y="46699"/>
                      <a:pt x="30427" y="46699"/>
                    </a:cubicBezTo>
                    <a:cubicBezTo>
                      <a:pt x="23596" y="46699"/>
                      <a:pt x="19127" y="43594"/>
                      <a:pt x="19127" y="32043"/>
                    </a:cubicBezTo>
                    <a:lnTo>
                      <a:pt x="19127" y="0"/>
                    </a:lnTo>
                    <a:lnTo>
                      <a:pt x="0" y="0"/>
                    </a:lnTo>
                    <a:lnTo>
                      <a:pt x="0" y="38998"/>
                    </a:lnTo>
                    <a:cubicBezTo>
                      <a:pt x="0" y="53779"/>
                      <a:pt x="8197" y="63714"/>
                      <a:pt x="22855" y="63714"/>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3" name="Freeform: Shape 32">
                <a:extLst>
                  <a:ext uri="{FF2B5EF4-FFF2-40B4-BE49-F238E27FC236}">
                    <a16:creationId xmlns:a16="http://schemas.microsoft.com/office/drawing/2014/main" id="{2CB5FB17-D4DB-78F2-43B1-81786C49ACDE}"/>
                  </a:ext>
                </a:extLst>
              </p:cNvPr>
              <p:cNvSpPr/>
              <p:nvPr/>
            </p:nvSpPr>
            <p:spPr>
              <a:xfrm>
                <a:off x="1265242" y="6570711"/>
                <a:ext cx="98984" cy="64211"/>
              </a:xfrm>
              <a:custGeom>
                <a:avLst/>
                <a:gdLst>
                  <a:gd name="connsiteX0" fmla="*/ 19250 w 98984"/>
                  <a:gd name="connsiteY0" fmla="*/ 64211 h 64211"/>
                  <a:gd name="connsiteX1" fmla="*/ 19250 w 98984"/>
                  <a:gd name="connsiteY1" fmla="*/ 30305 h 64211"/>
                  <a:gd name="connsiteX2" fmla="*/ 30304 w 98984"/>
                  <a:gd name="connsiteY2" fmla="*/ 16891 h 64211"/>
                  <a:gd name="connsiteX3" fmla="*/ 40368 w 98984"/>
                  <a:gd name="connsiteY3" fmla="*/ 28318 h 64211"/>
                  <a:gd name="connsiteX4" fmla="*/ 40368 w 98984"/>
                  <a:gd name="connsiteY4" fmla="*/ 64211 h 64211"/>
                  <a:gd name="connsiteX5" fmla="*/ 59241 w 98984"/>
                  <a:gd name="connsiteY5" fmla="*/ 64211 h 64211"/>
                  <a:gd name="connsiteX6" fmla="*/ 59241 w 98984"/>
                  <a:gd name="connsiteY6" fmla="*/ 30305 h 64211"/>
                  <a:gd name="connsiteX7" fmla="*/ 70171 w 98984"/>
                  <a:gd name="connsiteY7" fmla="*/ 16767 h 64211"/>
                  <a:gd name="connsiteX8" fmla="*/ 80358 w 98984"/>
                  <a:gd name="connsiteY8" fmla="*/ 28318 h 64211"/>
                  <a:gd name="connsiteX9" fmla="*/ 80358 w 98984"/>
                  <a:gd name="connsiteY9" fmla="*/ 64211 h 64211"/>
                  <a:gd name="connsiteX10" fmla="*/ 98984 w 98984"/>
                  <a:gd name="connsiteY10" fmla="*/ 64211 h 64211"/>
                  <a:gd name="connsiteX11" fmla="*/ 98984 w 98984"/>
                  <a:gd name="connsiteY11" fmla="*/ 23598 h 64211"/>
                  <a:gd name="connsiteX12" fmla="*/ 75512 w 98984"/>
                  <a:gd name="connsiteY12" fmla="*/ 0 h 64211"/>
                  <a:gd name="connsiteX13" fmla="*/ 56014 w 98984"/>
                  <a:gd name="connsiteY13" fmla="*/ 11054 h 64211"/>
                  <a:gd name="connsiteX14" fmla="*/ 35521 w 98984"/>
                  <a:gd name="connsiteY14" fmla="*/ 0 h 64211"/>
                  <a:gd name="connsiteX15" fmla="*/ 18632 w 98984"/>
                  <a:gd name="connsiteY15" fmla="*/ 8073 h 64211"/>
                  <a:gd name="connsiteX16" fmla="*/ 17884 w 98984"/>
                  <a:gd name="connsiteY16" fmla="*/ 2112 h 64211"/>
                  <a:gd name="connsiteX17" fmla="*/ 0 w 98984"/>
                  <a:gd name="connsiteY17" fmla="*/ 2112 h 64211"/>
                  <a:gd name="connsiteX18" fmla="*/ 0 w 98984"/>
                  <a:gd name="connsiteY18" fmla="*/ 64211 h 64211"/>
                  <a:gd name="connsiteX19" fmla="*/ 19250 w 98984"/>
                  <a:gd name="connsiteY19" fmla="*/ 64211 h 64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984" h="64211">
                    <a:moveTo>
                      <a:pt x="19250" y="64211"/>
                    </a:moveTo>
                    <a:lnTo>
                      <a:pt x="19250" y="30305"/>
                    </a:lnTo>
                    <a:cubicBezTo>
                      <a:pt x="19250" y="19872"/>
                      <a:pt x="24839" y="16891"/>
                      <a:pt x="30304" y="16891"/>
                    </a:cubicBezTo>
                    <a:cubicBezTo>
                      <a:pt x="36393" y="16891"/>
                      <a:pt x="40368" y="20617"/>
                      <a:pt x="40368" y="28318"/>
                    </a:cubicBezTo>
                    <a:lnTo>
                      <a:pt x="40368" y="64211"/>
                    </a:lnTo>
                    <a:lnTo>
                      <a:pt x="59241" y="64211"/>
                    </a:lnTo>
                    <a:lnTo>
                      <a:pt x="59241" y="30305"/>
                    </a:lnTo>
                    <a:cubicBezTo>
                      <a:pt x="59241" y="19748"/>
                      <a:pt x="64706" y="16767"/>
                      <a:pt x="70171" y="16767"/>
                    </a:cubicBezTo>
                    <a:cubicBezTo>
                      <a:pt x="76260" y="16767"/>
                      <a:pt x="80358" y="20493"/>
                      <a:pt x="80358" y="28318"/>
                    </a:cubicBezTo>
                    <a:lnTo>
                      <a:pt x="80358" y="64211"/>
                    </a:lnTo>
                    <a:lnTo>
                      <a:pt x="98984" y="64211"/>
                    </a:lnTo>
                    <a:lnTo>
                      <a:pt x="98984" y="23598"/>
                    </a:lnTo>
                    <a:cubicBezTo>
                      <a:pt x="98984" y="9439"/>
                      <a:pt x="91535" y="0"/>
                      <a:pt x="75512" y="0"/>
                    </a:cubicBezTo>
                    <a:cubicBezTo>
                      <a:pt x="66573" y="0"/>
                      <a:pt x="59241" y="4347"/>
                      <a:pt x="56014" y="11054"/>
                    </a:cubicBezTo>
                    <a:cubicBezTo>
                      <a:pt x="52286" y="4347"/>
                      <a:pt x="45833" y="0"/>
                      <a:pt x="35521" y="0"/>
                    </a:cubicBezTo>
                    <a:cubicBezTo>
                      <a:pt x="28690" y="0"/>
                      <a:pt x="22354" y="3105"/>
                      <a:pt x="18632" y="8073"/>
                    </a:cubicBezTo>
                    <a:lnTo>
                      <a:pt x="17884" y="2112"/>
                    </a:lnTo>
                    <a:lnTo>
                      <a:pt x="0" y="2112"/>
                    </a:lnTo>
                    <a:lnTo>
                      <a:pt x="0" y="64211"/>
                    </a:lnTo>
                    <a:lnTo>
                      <a:pt x="19250" y="64211"/>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4" name="Freeform: Shape 33">
                <a:extLst>
                  <a:ext uri="{FF2B5EF4-FFF2-40B4-BE49-F238E27FC236}">
                    <a16:creationId xmlns:a16="http://schemas.microsoft.com/office/drawing/2014/main" id="{184778C9-6E0E-E61C-C516-9AA19B7691C5}"/>
                  </a:ext>
                </a:extLst>
              </p:cNvPr>
              <p:cNvSpPr/>
              <p:nvPr/>
            </p:nvSpPr>
            <p:spPr>
              <a:xfrm>
                <a:off x="761155" y="6543024"/>
                <a:ext cx="56386" cy="91907"/>
              </a:xfrm>
              <a:custGeom>
                <a:avLst/>
                <a:gdLst>
                  <a:gd name="connsiteX0" fmla="*/ 20369 w 56386"/>
                  <a:gd name="connsiteY0" fmla="*/ 0 h 91907"/>
                  <a:gd name="connsiteX1" fmla="*/ 0 w 56386"/>
                  <a:gd name="connsiteY1" fmla="*/ 0 h 91907"/>
                  <a:gd name="connsiteX2" fmla="*/ 0 w 56386"/>
                  <a:gd name="connsiteY2" fmla="*/ 91908 h 91907"/>
                  <a:gd name="connsiteX3" fmla="*/ 56387 w 56386"/>
                  <a:gd name="connsiteY3" fmla="*/ 91908 h 91907"/>
                  <a:gd name="connsiteX4" fmla="*/ 56387 w 56386"/>
                  <a:gd name="connsiteY4" fmla="*/ 73899 h 91907"/>
                  <a:gd name="connsiteX5" fmla="*/ 20369 w 56386"/>
                  <a:gd name="connsiteY5" fmla="*/ 73899 h 91907"/>
                  <a:gd name="connsiteX6" fmla="*/ 20369 w 56386"/>
                  <a:gd name="connsiteY6" fmla="*/ 0 h 91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386" h="91907">
                    <a:moveTo>
                      <a:pt x="20369" y="0"/>
                    </a:moveTo>
                    <a:lnTo>
                      <a:pt x="0" y="0"/>
                    </a:lnTo>
                    <a:lnTo>
                      <a:pt x="0" y="91908"/>
                    </a:lnTo>
                    <a:lnTo>
                      <a:pt x="56387" y="91908"/>
                    </a:lnTo>
                    <a:lnTo>
                      <a:pt x="56387" y="73899"/>
                    </a:lnTo>
                    <a:lnTo>
                      <a:pt x="20369" y="73899"/>
                    </a:lnTo>
                    <a:lnTo>
                      <a:pt x="20369" y="0"/>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5" name="Freeform: Shape 34">
                <a:extLst>
                  <a:ext uri="{FF2B5EF4-FFF2-40B4-BE49-F238E27FC236}">
                    <a16:creationId xmlns:a16="http://schemas.microsoft.com/office/drawing/2014/main" id="{653E7F5D-50CE-BD88-D93B-0F86B1CD8D1E}"/>
                  </a:ext>
                </a:extLst>
              </p:cNvPr>
              <p:cNvSpPr/>
              <p:nvPr/>
            </p:nvSpPr>
            <p:spPr>
              <a:xfrm>
                <a:off x="819487" y="6570969"/>
                <a:ext cx="65950" cy="65453"/>
              </a:xfrm>
              <a:custGeom>
                <a:avLst/>
                <a:gdLst>
                  <a:gd name="connsiteX0" fmla="*/ 0 w 65950"/>
                  <a:gd name="connsiteY0" fmla="*/ 32789 h 65453"/>
                  <a:gd name="connsiteX1" fmla="*/ 33037 w 65950"/>
                  <a:gd name="connsiteY1" fmla="*/ 65454 h 65453"/>
                  <a:gd name="connsiteX2" fmla="*/ 65950 w 65950"/>
                  <a:gd name="connsiteY2" fmla="*/ 32789 h 65453"/>
                  <a:gd name="connsiteX3" fmla="*/ 33037 w 65950"/>
                  <a:gd name="connsiteY3" fmla="*/ 0 h 65453"/>
                  <a:gd name="connsiteX4" fmla="*/ 0 w 65950"/>
                  <a:gd name="connsiteY4" fmla="*/ 32789 h 65453"/>
                  <a:gd name="connsiteX5" fmla="*/ 19251 w 65950"/>
                  <a:gd name="connsiteY5" fmla="*/ 32665 h 65453"/>
                  <a:gd name="connsiteX6" fmla="*/ 33037 w 65950"/>
                  <a:gd name="connsiteY6" fmla="*/ 17140 h 65453"/>
                  <a:gd name="connsiteX7" fmla="*/ 46699 w 65950"/>
                  <a:gd name="connsiteY7" fmla="*/ 32665 h 65453"/>
                  <a:gd name="connsiteX8" fmla="*/ 33037 w 65950"/>
                  <a:gd name="connsiteY8" fmla="*/ 48314 h 65453"/>
                  <a:gd name="connsiteX9" fmla="*/ 19251 w 65950"/>
                  <a:gd name="connsiteY9" fmla="*/ 32665 h 6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50" h="65453">
                    <a:moveTo>
                      <a:pt x="0" y="32789"/>
                    </a:moveTo>
                    <a:cubicBezTo>
                      <a:pt x="0" y="52412"/>
                      <a:pt x="13166" y="65454"/>
                      <a:pt x="33037" y="65454"/>
                    </a:cubicBezTo>
                    <a:cubicBezTo>
                      <a:pt x="52785" y="65454"/>
                      <a:pt x="65950" y="52412"/>
                      <a:pt x="65950" y="32789"/>
                    </a:cubicBezTo>
                    <a:cubicBezTo>
                      <a:pt x="65950" y="13166"/>
                      <a:pt x="52785" y="0"/>
                      <a:pt x="33037" y="0"/>
                    </a:cubicBezTo>
                    <a:cubicBezTo>
                      <a:pt x="13166" y="0"/>
                      <a:pt x="0" y="13166"/>
                      <a:pt x="0" y="32789"/>
                    </a:cubicBezTo>
                    <a:close/>
                    <a:moveTo>
                      <a:pt x="19251" y="32665"/>
                    </a:moveTo>
                    <a:cubicBezTo>
                      <a:pt x="19251" y="23350"/>
                      <a:pt x="24716" y="17140"/>
                      <a:pt x="33037" y="17140"/>
                    </a:cubicBezTo>
                    <a:cubicBezTo>
                      <a:pt x="41234" y="17140"/>
                      <a:pt x="46699" y="23350"/>
                      <a:pt x="46699" y="32665"/>
                    </a:cubicBezTo>
                    <a:cubicBezTo>
                      <a:pt x="46699" y="42104"/>
                      <a:pt x="41234" y="48314"/>
                      <a:pt x="33037" y="48314"/>
                    </a:cubicBezTo>
                    <a:cubicBezTo>
                      <a:pt x="24716" y="48314"/>
                      <a:pt x="19251" y="42104"/>
                      <a:pt x="19251" y="32665"/>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6" name="Freeform: Shape 35">
                <a:extLst>
                  <a:ext uri="{FF2B5EF4-FFF2-40B4-BE49-F238E27FC236}">
                    <a16:creationId xmlns:a16="http://schemas.microsoft.com/office/drawing/2014/main" id="{F17C96EC-7836-638D-C8B1-9289BFF3368A}"/>
                  </a:ext>
                </a:extLst>
              </p:cNvPr>
              <p:cNvSpPr/>
              <p:nvPr/>
            </p:nvSpPr>
            <p:spPr>
              <a:xfrm>
                <a:off x="888266" y="6570721"/>
                <a:ext cx="67564" cy="95882"/>
              </a:xfrm>
              <a:custGeom>
                <a:avLst/>
                <a:gdLst>
                  <a:gd name="connsiteX0" fmla="*/ 248 w 67564"/>
                  <a:gd name="connsiteY0" fmla="*/ 32043 h 95882"/>
                  <a:gd name="connsiteX1" fmla="*/ 29684 w 67564"/>
                  <a:gd name="connsiteY1" fmla="*/ 63466 h 95882"/>
                  <a:gd name="connsiteX2" fmla="*/ 48810 w 67564"/>
                  <a:gd name="connsiteY2" fmla="*/ 55641 h 95882"/>
                  <a:gd name="connsiteX3" fmla="*/ 48810 w 67564"/>
                  <a:gd name="connsiteY3" fmla="*/ 64211 h 95882"/>
                  <a:gd name="connsiteX4" fmla="*/ 34031 w 67564"/>
                  <a:gd name="connsiteY4" fmla="*/ 78494 h 95882"/>
                  <a:gd name="connsiteX5" fmla="*/ 19375 w 67564"/>
                  <a:gd name="connsiteY5" fmla="*/ 67440 h 95882"/>
                  <a:gd name="connsiteX6" fmla="*/ 0 w 67564"/>
                  <a:gd name="connsiteY6" fmla="*/ 67440 h 95882"/>
                  <a:gd name="connsiteX7" fmla="*/ 32913 w 67564"/>
                  <a:gd name="connsiteY7" fmla="*/ 95882 h 95882"/>
                  <a:gd name="connsiteX8" fmla="*/ 67564 w 67564"/>
                  <a:gd name="connsiteY8" fmla="*/ 60237 h 95882"/>
                  <a:gd name="connsiteX9" fmla="*/ 67564 w 67564"/>
                  <a:gd name="connsiteY9" fmla="*/ 2111 h 95882"/>
                  <a:gd name="connsiteX10" fmla="*/ 50301 w 67564"/>
                  <a:gd name="connsiteY10" fmla="*/ 2111 h 95882"/>
                  <a:gd name="connsiteX11" fmla="*/ 49307 w 67564"/>
                  <a:gd name="connsiteY11" fmla="*/ 8446 h 95882"/>
                  <a:gd name="connsiteX12" fmla="*/ 30056 w 67564"/>
                  <a:gd name="connsiteY12" fmla="*/ 0 h 95882"/>
                  <a:gd name="connsiteX13" fmla="*/ 248 w 67564"/>
                  <a:gd name="connsiteY13" fmla="*/ 32043 h 95882"/>
                  <a:gd name="connsiteX14" fmla="*/ 19623 w 67564"/>
                  <a:gd name="connsiteY14" fmla="*/ 31547 h 95882"/>
                  <a:gd name="connsiteX15" fmla="*/ 33161 w 67564"/>
                  <a:gd name="connsiteY15" fmla="*/ 16643 h 95882"/>
                  <a:gd name="connsiteX16" fmla="*/ 48438 w 67564"/>
                  <a:gd name="connsiteY16" fmla="*/ 31547 h 95882"/>
                  <a:gd name="connsiteX17" fmla="*/ 33285 w 67564"/>
                  <a:gd name="connsiteY17" fmla="*/ 46823 h 95882"/>
                  <a:gd name="connsiteX18" fmla="*/ 19623 w 67564"/>
                  <a:gd name="connsiteY18" fmla="*/ 31547 h 95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7564" h="95882">
                    <a:moveTo>
                      <a:pt x="248" y="32043"/>
                    </a:moveTo>
                    <a:cubicBezTo>
                      <a:pt x="248" y="50798"/>
                      <a:pt x="12420" y="63466"/>
                      <a:pt x="29684" y="63466"/>
                    </a:cubicBezTo>
                    <a:cubicBezTo>
                      <a:pt x="38005" y="63466"/>
                      <a:pt x="45209" y="60485"/>
                      <a:pt x="48810" y="55641"/>
                    </a:cubicBezTo>
                    <a:lnTo>
                      <a:pt x="48810" y="64211"/>
                    </a:lnTo>
                    <a:cubicBezTo>
                      <a:pt x="48810" y="72781"/>
                      <a:pt x="43470" y="78494"/>
                      <a:pt x="34031" y="78494"/>
                    </a:cubicBezTo>
                    <a:cubicBezTo>
                      <a:pt x="25585" y="78494"/>
                      <a:pt x="19747" y="74519"/>
                      <a:pt x="19375" y="67440"/>
                    </a:cubicBezTo>
                    <a:lnTo>
                      <a:pt x="0" y="67440"/>
                    </a:lnTo>
                    <a:cubicBezTo>
                      <a:pt x="1738" y="84456"/>
                      <a:pt x="14904" y="95882"/>
                      <a:pt x="32913" y="95882"/>
                    </a:cubicBezTo>
                    <a:cubicBezTo>
                      <a:pt x="54151" y="95882"/>
                      <a:pt x="67564" y="82096"/>
                      <a:pt x="67564" y="60237"/>
                    </a:cubicBezTo>
                    <a:lnTo>
                      <a:pt x="67564" y="2111"/>
                    </a:lnTo>
                    <a:lnTo>
                      <a:pt x="50301" y="2111"/>
                    </a:lnTo>
                    <a:lnTo>
                      <a:pt x="49307" y="8446"/>
                    </a:lnTo>
                    <a:cubicBezTo>
                      <a:pt x="45829" y="3353"/>
                      <a:pt x="38502" y="0"/>
                      <a:pt x="30056" y="0"/>
                    </a:cubicBezTo>
                    <a:cubicBezTo>
                      <a:pt x="12668" y="0"/>
                      <a:pt x="248" y="13041"/>
                      <a:pt x="248" y="32043"/>
                    </a:cubicBezTo>
                    <a:close/>
                    <a:moveTo>
                      <a:pt x="19623" y="31547"/>
                    </a:moveTo>
                    <a:cubicBezTo>
                      <a:pt x="19623" y="22604"/>
                      <a:pt x="25585" y="16643"/>
                      <a:pt x="33161" y="16643"/>
                    </a:cubicBezTo>
                    <a:cubicBezTo>
                      <a:pt x="41979" y="16643"/>
                      <a:pt x="48438" y="22480"/>
                      <a:pt x="48438" y="31547"/>
                    </a:cubicBezTo>
                    <a:cubicBezTo>
                      <a:pt x="48438" y="40613"/>
                      <a:pt x="42104" y="46823"/>
                      <a:pt x="33285" y="46823"/>
                    </a:cubicBezTo>
                    <a:cubicBezTo>
                      <a:pt x="25709" y="46823"/>
                      <a:pt x="19623" y="40613"/>
                      <a:pt x="19623" y="31547"/>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7" name="Freeform: Shape 36">
                <a:extLst>
                  <a:ext uri="{FF2B5EF4-FFF2-40B4-BE49-F238E27FC236}">
                    <a16:creationId xmlns:a16="http://schemas.microsoft.com/office/drawing/2014/main" id="{F503C302-236D-F1AE-9243-89D0BBEB6AD0}"/>
                  </a:ext>
                </a:extLst>
              </p:cNvPr>
              <p:cNvSpPr/>
              <p:nvPr/>
            </p:nvSpPr>
            <p:spPr>
              <a:xfrm>
                <a:off x="961405" y="6570969"/>
                <a:ext cx="65950" cy="65453"/>
              </a:xfrm>
              <a:custGeom>
                <a:avLst/>
                <a:gdLst>
                  <a:gd name="connsiteX0" fmla="*/ 0 w 65950"/>
                  <a:gd name="connsiteY0" fmla="*/ 32789 h 65453"/>
                  <a:gd name="connsiteX1" fmla="*/ 33037 w 65950"/>
                  <a:gd name="connsiteY1" fmla="*/ 65454 h 65453"/>
                  <a:gd name="connsiteX2" fmla="*/ 65950 w 65950"/>
                  <a:gd name="connsiteY2" fmla="*/ 32789 h 65453"/>
                  <a:gd name="connsiteX3" fmla="*/ 33037 w 65950"/>
                  <a:gd name="connsiteY3" fmla="*/ 0 h 65453"/>
                  <a:gd name="connsiteX4" fmla="*/ 0 w 65950"/>
                  <a:gd name="connsiteY4" fmla="*/ 32789 h 65453"/>
                  <a:gd name="connsiteX5" fmla="*/ 19251 w 65950"/>
                  <a:gd name="connsiteY5" fmla="*/ 32665 h 65453"/>
                  <a:gd name="connsiteX6" fmla="*/ 33037 w 65950"/>
                  <a:gd name="connsiteY6" fmla="*/ 17140 h 65453"/>
                  <a:gd name="connsiteX7" fmla="*/ 46699 w 65950"/>
                  <a:gd name="connsiteY7" fmla="*/ 32665 h 65453"/>
                  <a:gd name="connsiteX8" fmla="*/ 33037 w 65950"/>
                  <a:gd name="connsiteY8" fmla="*/ 48314 h 65453"/>
                  <a:gd name="connsiteX9" fmla="*/ 19251 w 65950"/>
                  <a:gd name="connsiteY9" fmla="*/ 32665 h 6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50" h="65453">
                    <a:moveTo>
                      <a:pt x="0" y="32789"/>
                    </a:moveTo>
                    <a:cubicBezTo>
                      <a:pt x="0" y="52412"/>
                      <a:pt x="13165" y="65454"/>
                      <a:pt x="33037" y="65454"/>
                    </a:cubicBezTo>
                    <a:cubicBezTo>
                      <a:pt x="52785" y="65454"/>
                      <a:pt x="65950" y="52412"/>
                      <a:pt x="65950" y="32789"/>
                    </a:cubicBezTo>
                    <a:cubicBezTo>
                      <a:pt x="65950" y="13166"/>
                      <a:pt x="52785" y="0"/>
                      <a:pt x="33037" y="0"/>
                    </a:cubicBezTo>
                    <a:cubicBezTo>
                      <a:pt x="13165" y="0"/>
                      <a:pt x="0" y="13166"/>
                      <a:pt x="0" y="32789"/>
                    </a:cubicBezTo>
                    <a:close/>
                    <a:moveTo>
                      <a:pt x="19251" y="32665"/>
                    </a:moveTo>
                    <a:cubicBezTo>
                      <a:pt x="19251" y="23350"/>
                      <a:pt x="24716" y="17140"/>
                      <a:pt x="33037" y="17140"/>
                    </a:cubicBezTo>
                    <a:cubicBezTo>
                      <a:pt x="41234" y="17140"/>
                      <a:pt x="46699" y="23350"/>
                      <a:pt x="46699" y="32665"/>
                    </a:cubicBezTo>
                    <a:cubicBezTo>
                      <a:pt x="46699" y="42104"/>
                      <a:pt x="41234" y="48314"/>
                      <a:pt x="33037" y="48314"/>
                    </a:cubicBezTo>
                    <a:cubicBezTo>
                      <a:pt x="24716" y="48314"/>
                      <a:pt x="19251" y="42104"/>
                      <a:pt x="19251" y="32665"/>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grpSp>
      </p:grpSp>
      <p:sp>
        <p:nvSpPr>
          <p:cNvPr id="5" name="Title 4">
            <a:extLst>
              <a:ext uri="{FF2B5EF4-FFF2-40B4-BE49-F238E27FC236}">
                <a16:creationId xmlns:a16="http://schemas.microsoft.com/office/drawing/2014/main" id="{0488F478-1DD0-7F6B-A8DB-688DC9EA9344}"/>
              </a:ext>
            </a:extLst>
          </p:cNvPr>
          <p:cNvSpPr txBox="1">
            <a:spLocks/>
          </p:cNvSpPr>
          <p:nvPr/>
        </p:nvSpPr>
        <p:spPr>
          <a:xfrm>
            <a:off x="5243544" y="6045641"/>
            <a:ext cx="1704911"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1200" dirty="0">
                <a:solidFill>
                  <a:schemeClr val="accent6"/>
                </a:solidFill>
                <a:latin typeface="Onest" pitchFamily="2" charset="0"/>
              </a:rPr>
              <a:t>Confidential 2025</a:t>
            </a:r>
            <a:endParaRPr kumimoji="0" lang="en-US" sz="1200" b="0" i="0" u="none" strike="noStrike" kern="1200" cap="none" normalizeH="0" baseline="0" noProof="0" dirty="0">
              <a:ln>
                <a:noFill/>
              </a:ln>
              <a:solidFill>
                <a:schemeClr val="accent6"/>
              </a:solidFill>
              <a:effectLst/>
              <a:uLnTx/>
              <a:uFillTx/>
              <a:latin typeface="Onest" pitchFamily="2" charset="0"/>
            </a:endParaRPr>
          </a:p>
        </p:txBody>
      </p:sp>
    </p:spTree>
    <p:extLst>
      <p:ext uri="{BB962C8B-B14F-4D97-AF65-F5344CB8AC3E}">
        <p14:creationId xmlns:p14="http://schemas.microsoft.com/office/powerpoint/2010/main" val="38944250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in a lab coat holding a tube of blue liquid&#10;&#10;Description automatically generated">
            <a:extLst>
              <a:ext uri="{FF2B5EF4-FFF2-40B4-BE49-F238E27FC236}">
                <a16:creationId xmlns:a16="http://schemas.microsoft.com/office/drawing/2014/main" id="{6B55C402-7ACE-00C8-BA55-D09B7EEB53C4}"/>
              </a:ext>
            </a:extLst>
          </p:cNvPr>
          <p:cNvPicPr>
            <a:picLocks noChangeAspect="1"/>
          </p:cNvPicPr>
          <p:nvPr/>
        </p:nvPicPr>
        <p:blipFill>
          <a:blip r:embed="rId3" cstate="print">
            <a:extLst>
              <a:ext uri="{28A0092B-C50C-407E-A947-70E740481C1C}">
                <a14:useLocalDpi xmlns:a14="http://schemas.microsoft.com/office/drawing/2010/main"/>
              </a:ext>
            </a:extLst>
          </a:blip>
          <a:srcRect l="1335" t="1799" r="40805" b="2417"/>
          <a:stretch>
            <a:fillRect/>
          </a:stretch>
        </p:blipFill>
        <p:spPr>
          <a:xfrm>
            <a:off x="7831138" y="1613784"/>
            <a:ext cx="3725862" cy="4111906"/>
          </a:xfrm>
          <a:custGeom>
            <a:avLst/>
            <a:gdLst>
              <a:gd name="connsiteX0" fmla="*/ 116769 w 3725862"/>
              <a:gd name="connsiteY0" fmla="*/ 0 h 4111906"/>
              <a:gd name="connsiteX1" fmla="*/ 3609093 w 3725862"/>
              <a:gd name="connsiteY1" fmla="*/ 0 h 4111906"/>
              <a:gd name="connsiteX2" fmla="*/ 3725862 w 3725862"/>
              <a:gd name="connsiteY2" fmla="*/ 116769 h 4111906"/>
              <a:gd name="connsiteX3" fmla="*/ 3725862 w 3725862"/>
              <a:gd name="connsiteY3" fmla="*/ 3995137 h 4111906"/>
              <a:gd name="connsiteX4" fmla="*/ 3609093 w 3725862"/>
              <a:gd name="connsiteY4" fmla="*/ 4111906 h 4111906"/>
              <a:gd name="connsiteX5" fmla="*/ 116769 w 3725862"/>
              <a:gd name="connsiteY5" fmla="*/ 4111906 h 4111906"/>
              <a:gd name="connsiteX6" fmla="*/ 0 w 3725862"/>
              <a:gd name="connsiteY6" fmla="*/ 3995137 h 4111906"/>
              <a:gd name="connsiteX7" fmla="*/ 0 w 3725862"/>
              <a:gd name="connsiteY7" fmla="*/ 116769 h 4111906"/>
              <a:gd name="connsiteX8" fmla="*/ 116769 w 3725862"/>
              <a:gd name="connsiteY8" fmla="*/ 0 h 4111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25862" h="4111906">
                <a:moveTo>
                  <a:pt x="116769" y="0"/>
                </a:moveTo>
                <a:lnTo>
                  <a:pt x="3609093" y="0"/>
                </a:lnTo>
                <a:cubicBezTo>
                  <a:pt x="3673583" y="0"/>
                  <a:pt x="3725862" y="52279"/>
                  <a:pt x="3725862" y="116769"/>
                </a:cubicBezTo>
                <a:lnTo>
                  <a:pt x="3725862" y="3995137"/>
                </a:lnTo>
                <a:cubicBezTo>
                  <a:pt x="3725862" y="4059627"/>
                  <a:pt x="3673583" y="4111906"/>
                  <a:pt x="3609093" y="4111906"/>
                </a:cubicBezTo>
                <a:lnTo>
                  <a:pt x="116769" y="4111906"/>
                </a:lnTo>
                <a:cubicBezTo>
                  <a:pt x="52279" y="4111906"/>
                  <a:pt x="0" y="4059627"/>
                  <a:pt x="0" y="3995137"/>
                </a:cubicBezTo>
                <a:lnTo>
                  <a:pt x="0" y="116769"/>
                </a:lnTo>
                <a:cubicBezTo>
                  <a:pt x="0" y="52279"/>
                  <a:pt x="52279" y="0"/>
                  <a:pt x="116769" y="0"/>
                </a:cubicBezTo>
                <a:close/>
              </a:path>
            </a:pathLst>
          </a:custGeom>
        </p:spPr>
      </p:pic>
      <p:sp>
        <p:nvSpPr>
          <p:cNvPr id="6" name="Title 4">
            <a:extLst>
              <a:ext uri="{FF2B5EF4-FFF2-40B4-BE49-F238E27FC236}">
                <a16:creationId xmlns:a16="http://schemas.microsoft.com/office/drawing/2014/main" id="{4BC703BB-CF46-AD20-1B56-3D59AE2E7189}"/>
              </a:ext>
            </a:extLst>
          </p:cNvPr>
          <p:cNvSpPr txBox="1">
            <a:spLocks/>
          </p:cNvSpPr>
          <p:nvPr/>
        </p:nvSpPr>
        <p:spPr>
          <a:xfrm>
            <a:off x="526302" y="542926"/>
            <a:ext cx="11176000"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150" normalizeH="0" baseline="0" noProof="0" dirty="0">
                <a:ln>
                  <a:noFill/>
                </a:ln>
                <a:solidFill>
                  <a:schemeClr val="accent1"/>
                </a:solidFill>
                <a:effectLst/>
                <a:uLnTx/>
                <a:uFillTx/>
                <a:latin typeface="Onest" pitchFamily="2" charset="0"/>
              </a:rPr>
              <a:t>Executive Summary</a:t>
            </a:r>
            <a:r>
              <a:rPr kumimoji="0" lang="en-US" b="0" i="0" u="none" strike="noStrike" kern="1200" cap="none" spc="-150" normalizeH="0" baseline="0" noProof="0" dirty="0">
                <a:ln>
                  <a:noFill/>
                </a:ln>
                <a:solidFill>
                  <a:schemeClr val="accent2"/>
                </a:solidFill>
                <a:effectLst/>
                <a:uLnTx/>
                <a:uFillTx/>
                <a:latin typeface="Onest" pitchFamily="2" charset="0"/>
              </a:rPr>
              <a:t>.</a:t>
            </a:r>
            <a:r>
              <a:rPr kumimoji="0" lang="en-US" b="0" i="0" u="none" strike="noStrike" kern="1200" cap="none" spc="-150" normalizeH="0" baseline="0" noProof="0" dirty="0">
                <a:ln>
                  <a:noFill/>
                </a:ln>
                <a:solidFill>
                  <a:schemeClr val="accent3"/>
                </a:solidFill>
                <a:effectLst/>
                <a:uLnTx/>
                <a:uFillTx/>
                <a:latin typeface="Onest" pitchFamily="2" charset="0"/>
              </a:rPr>
              <a:t> </a:t>
            </a:r>
          </a:p>
        </p:txBody>
      </p:sp>
      <p:sp>
        <p:nvSpPr>
          <p:cNvPr id="12" name="Title 4">
            <a:extLst>
              <a:ext uri="{FF2B5EF4-FFF2-40B4-BE49-F238E27FC236}">
                <a16:creationId xmlns:a16="http://schemas.microsoft.com/office/drawing/2014/main" id="{7F63A872-C9AB-1499-F806-84A6B8008934}"/>
              </a:ext>
            </a:extLst>
          </p:cNvPr>
          <p:cNvSpPr txBox="1">
            <a:spLocks/>
          </p:cNvSpPr>
          <p:nvPr/>
        </p:nvSpPr>
        <p:spPr>
          <a:xfrm>
            <a:off x="526302" y="285750"/>
            <a:ext cx="1378698"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a:ln>
                  <a:noFill/>
                </a:ln>
                <a:solidFill>
                  <a:schemeClr val="accent2"/>
                </a:solidFill>
                <a:effectLst/>
                <a:uLnTx/>
                <a:uFillTx/>
                <a:latin typeface="Onest ExtraBold" pitchFamily="2" charset="0"/>
              </a:rPr>
              <a:t>OVERVIEW</a:t>
            </a:r>
          </a:p>
        </p:txBody>
      </p:sp>
      <p:grpSp>
        <p:nvGrpSpPr>
          <p:cNvPr id="1024" name="Group 1023">
            <a:extLst>
              <a:ext uri="{FF2B5EF4-FFF2-40B4-BE49-F238E27FC236}">
                <a16:creationId xmlns:a16="http://schemas.microsoft.com/office/drawing/2014/main" id="{D658E2DE-C157-8C3D-7CF7-D1B2C2A77F44}"/>
              </a:ext>
            </a:extLst>
          </p:cNvPr>
          <p:cNvGrpSpPr/>
          <p:nvPr/>
        </p:nvGrpSpPr>
        <p:grpSpPr>
          <a:xfrm>
            <a:off x="627849" y="1629832"/>
            <a:ext cx="6592101" cy="4079810"/>
            <a:chOff x="627849" y="1647045"/>
            <a:chExt cx="6592101" cy="4079810"/>
          </a:xfrm>
        </p:grpSpPr>
        <p:grpSp>
          <p:nvGrpSpPr>
            <p:cNvPr id="42" name="Group 41">
              <a:extLst>
                <a:ext uri="{FF2B5EF4-FFF2-40B4-BE49-F238E27FC236}">
                  <a16:creationId xmlns:a16="http://schemas.microsoft.com/office/drawing/2014/main" id="{C2EF8F17-A5C6-51D0-C070-00E62040BD09}"/>
                </a:ext>
              </a:extLst>
            </p:cNvPr>
            <p:cNvGrpSpPr/>
            <p:nvPr/>
          </p:nvGrpSpPr>
          <p:grpSpPr>
            <a:xfrm>
              <a:off x="627849" y="1647045"/>
              <a:ext cx="6534950" cy="779505"/>
              <a:chOff x="627849" y="2078641"/>
              <a:chExt cx="6534950" cy="779505"/>
            </a:xfrm>
          </p:grpSpPr>
          <p:sp>
            <p:nvSpPr>
              <p:cNvPr id="44" name="TextBox 43">
                <a:extLst>
                  <a:ext uri="{FF2B5EF4-FFF2-40B4-BE49-F238E27FC236}">
                    <a16:creationId xmlns:a16="http://schemas.microsoft.com/office/drawing/2014/main" id="{2C3C7887-A67A-E7D1-68DF-07C6F3B63C31}"/>
                  </a:ext>
                </a:extLst>
              </p:cNvPr>
              <p:cNvSpPr txBox="1"/>
              <p:nvPr/>
            </p:nvSpPr>
            <p:spPr>
              <a:xfrm>
                <a:off x="846161" y="2078641"/>
                <a:ext cx="4449739" cy="373692"/>
              </a:xfrm>
              <a:prstGeom prst="rect">
                <a:avLst/>
              </a:prstGeom>
              <a:noFill/>
            </p:spPr>
            <p:txBody>
              <a:bodyPr wrap="square" rtlCol="0">
                <a:spAutoFit/>
              </a:bodyPr>
              <a:lstStyle/>
              <a:p>
                <a:pPr>
                  <a:lnSpc>
                    <a:spcPct val="90000"/>
                  </a:lnSpc>
                </a:pPr>
                <a:r>
                  <a:rPr lang="en-US" sz="2000">
                    <a:solidFill>
                      <a:schemeClr val="accent1"/>
                    </a:solidFill>
                    <a:latin typeface="Onest" pitchFamily="2" charset="0"/>
                    <a:cs typeface="Wix Madefor Display" panose="020B0503020203020203" pitchFamily="34" charset="0"/>
                  </a:rPr>
                  <a:t>Exe sum. 1 (e.g. Market Opportunity)</a:t>
                </a:r>
              </a:p>
            </p:txBody>
          </p:sp>
          <p:sp>
            <p:nvSpPr>
              <p:cNvPr id="45" name="TextBox 44">
                <a:extLst>
                  <a:ext uri="{FF2B5EF4-FFF2-40B4-BE49-F238E27FC236}">
                    <a16:creationId xmlns:a16="http://schemas.microsoft.com/office/drawing/2014/main" id="{6A782C5C-63EF-6C77-1077-592DA82F4C3C}"/>
                  </a:ext>
                </a:extLst>
              </p:cNvPr>
              <p:cNvSpPr txBox="1"/>
              <p:nvPr/>
            </p:nvSpPr>
            <p:spPr>
              <a:xfrm>
                <a:off x="846356" y="2396481"/>
                <a:ext cx="6316443" cy="461665"/>
              </a:xfrm>
              <a:prstGeom prst="rect">
                <a:avLst/>
              </a:prstGeom>
              <a:noFill/>
            </p:spPr>
            <p:txBody>
              <a:bodyPr wrap="square" rtlCol="0">
                <a:spAutoFit/>
              </a:bodyPr>
              <a:lstStyle/>
              <a:p>
                <a:r>
                  <a:rPr lang="en-US" sz="1200">
                    <a:solidFill>
                      <a:schemeClr val="accent6"/>
                    </a:solidFill>
                    <a:latin typeface="Onest" pitchFamily="2" charset="0"/>
                  </a:rPr>
                  <a:t>Identify the target market and highlight the significant growth potential, showcasing the opportunity for investors to capitalize on a lucrative market segment.</a:t>
                </a:r>
              </a:p>
            </p:txBody>
          </p:sp>
          <p:sp>
            <p:nvSpPr>
              <p:cNvPr id="46" name="Graphic 15">
                <a:extLst>
                  <a:ext uri="{FF2B5EF4-FFF2-40B4-BE49-F238E27FC236}">
                    <a16:creationId xmlns:a16="http://schemas.microsoft.com/office/drawing/2014/main" id="{AFCB1E6B-AD73-E63D-4E24-ABF2B000CF81}"/>
                  </a:ext>
                </a:extLst>
              </p:cNvPr>
              <p:cNvSpPr/>
              <p:nvPr/>
            </p:nvSpPr>
            <p:spPr>
              <a:xfrm>
                <a:off x="627849" y="2147714"/>
                <a:ext cx="208269" cy="208269"/>
              </a:xfrm>
              <a:custGeom>
                <a:avLst/>
                <a:gdLst>
                  <a:gd name="connsiteX0" fmla="*/ 566589 w 785812"/>
                  <a:gd name="connsiteY0" fmla="*/ 268235 h 785812"/>
                  <a:gd name="connsiteX1" fmla="*/ 566589 w 785812"/>
                  <a:gd name="connsiteY1" fmla="*/ 311647 h 785812"/>
                  <a:gd name="connsiteX2" fmla="*/ 360663 w 785812"/>
                  <a:gd name="connsiteY2" fmla="*/ 517577 h 785812"/>
                  <a:gd name="connsiteX3" fmla="*/ 317252 w 785812"/>
                  <a:gd name="connsiteY3" fmla="*/ 517577 h 785812"/>
                  <a:gd name="connsiteX4" fmla="*/ 219223 w 785812"/>
                  <a:gd name="connsiteY4" fmla="*/ 419542 h 785812"/>
                  <a:gd name="connsiteX5" fmla="*/ 219223 w 785812"/>
                  <a:gd name="connsiteY5" fmla="*/ 376137 h 785812"/>
                  <a:gd name="connsiteX6" fmla="*/ 262629 w 785812"/>
                  <a:gd name="connsiteY6" fmla="*/ 376137 h 785812"/>
                  <a:gd name="connsiteX7" fmla="*/ 338955 w 785812"/>
                  <a:gd name="connsiteY7" fmla="*/ 452463 h 785812"/>
                  <a:gd name="connsiteX8" fmla="*/ 523177 w 785812"/>
                  <a:gd name="connsiteY8" fmla="*/ 268235 h 785812"/>
                  <a:gd name="connsiteX9" fmla="*/ 566589 w 785812"/>
                  <a:gd name="connsiteY9" fmla="*/ 268235 h 785812"/>
                  <a:gd name="connsiteX10" fmla="*/ 785812 w 785812"/>
                  <a:gd name="connsiteY10" fmla="*/ 392906 h 785812"/>
                  <a:gd name="connsiteX11" fmla="*/ 392906 w 785812"/>
                  <a:gd name="connsiteY11" fmla="*/ 785812 h 785812"/>
                  <a:gd name="connsiteX12" fmla="*/ 0 w 785812"/>
                  <a:gd name="connsiteY12" fmla="*/ 392906 h 785812"/>
                  <a:gd name="connsiteX13" fmla="*/ 392906 w 785812"/>
                  <a:gd name="connsiteY13" fmla="*/ 0 h 785812"/>
                  <a:gd name="connsiteX14" fmla="*/ 785812 w 785812"/>
                  <a:gd name="connsiteY14" fmla="*/ 392906 h 785812"/>
                  <a:gd name="connsiteX15" fmla="*/ 724420 w 785812"/>
                  <a:gd name="connsiteY15" fmla="*/ 392906 h 785812"/>
                  <a:gd name="connsiteX16" fmla="*/ 392906 w 785812"/>
                  <a:gd name="connsiteY16" fmla="*/ 61392 h 785812"/>
                  <a:gd name="connsiteX17" fmla="*/ 61392 w 785812"/>
                  <a:gd name="connsiteY17" fmla="*/ 392906 h 785812"/>
                  <a:gd name="connsiteX18" fmla="*/ 392906 w 785812"/>
                  <a:gd name="connsiteY18" fmla="*/ 724420 h 785812"/>
                  <a:gd name="connsiteX19" fmla="*/ 724420 w 785812"/>
                  <a:gd name="connsiteY19" fmla="*/ 392906 h 78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85812" h="785812">
                    <a:moveTo>
                      <a:pt x="566589" y="268235"/>
                    </a:moveTo>
                    <a:cubicBezTo>
                      <a:pt x="578580" y="280225"/>
                      <a:pt x="578580" y="299661"/>
                      <a:pt x="566589" y="311647"/>
                    </a:cubicBezTo>
                    <a:lnTo>
                      <a:pt x="360663" y="517577"/>
                    </a:lnTo>
                    <a:cubicBezTo>
                      <a:pt x="348673" y="529562"/>
                      <a:pt x="329243" y="529562"/>
                      <a:pt x="317252" y="517577"/>
                    </a:cubicBezTo>
                    <a:lnTo>
                      <a:pt x="219223" y="419542"/>
                    </a:lnTo>
                    <a:cubicBezTo>
                      <a:pt x="207232" y="407559"/>
                      <a:pt x="207232" y="388122"/>
                      <a:pt x="219223" y="376137"/>
                    </a:cubicBezTo>
                    <a:cubicBezTo>
                      <a:pt x="231208" y="364147"/>
                      <a:pt x="250645" y="364147"/>
                      <a:pt x="262629" y="376137"/>
                    </a:cubicBezTo>
                    <a:lnTo>
                      <a:pt x="338955" y="452463"/>
                    </a:lnTo>
                    <a:lnTo>
                      <a:pt x="523177" y="268235"/>
                    </a:lnTo>
                    <a:cubicBezTo>
                      <a:pt x="535167" y="256250"/>
                      <a:pt x="554604" y="256250"/>
                      <a:pt x="566589" y="268235"/>
                    </a:cubicBezTo>
                    <a:close/>
                    <a:moveTo>
                      <a:pt x="785812" y="392906"/>
                    </a:moveTo>
                    <a:cubicBezTo>
                      <a:pt x="785812" y="610085"/>
                      <a:pt x="610054" y="785812"/>
                      <a:pt x="392906" y="785812"/>
                    </a:cubicBezTo>
                    <a:cubicBezTo>
                      <a:pt x="175727" y="785812"/>
                      <a:pt x="0" y="610054"/>
                      <a:pt x="0" y="392906"/>
                    </a:cubicBezTo>
                    <a:cubicBezTo>
                      <a:pt x="0" y="175727"/>
                      <a:pt x="175758" y="0"/>
                      <a:pt x="392906" y="0"/>
                    </a:cubicBezTo>
                    <a:cubicBezTo>
                      <a:pt x="610085" y="0"/>
                      <a:pt x="785812" y="175758"/>
                      <a:pt x="785812" y="392906"/>
                    </a:cubicBezTo>
                    <a:close/>
                    <a:moveTo>
                      <a:pt x="724420" y="392906"/>
                    </a:moveTo>
                    <a:cubicBezTo>
                      <a:pt x="724420" y="209660"/>
                      <a:pt x="576128" y="61392"/>
                      <a:pt x="392906" y="61392"/>
                    </a:cubicBezTo>
                    <a:cubicBezTo>
                      <a:pt x="209660" y="61392"/>
                      <a:pt x="61392" y="209684"/>
                      <a:pt x="61392" y="392906"/>
                    </a:cubicBezTo>
                    <a:cubicBezTo>
                      <a:pt x="61392" y="576152"/>
                      <a:pt x="209684" y="724420"/>
                      <a:pt x="392906" y="724420"/>
                    </a:cubicBezTo>
                    <a:cubicBezTo>
                      <a:pt x="576152" y="724420"/>
                      <a:pt x="724420" y="576128"/>
                      <a:pt x="724420" y="392906"/>
                    </a:cubicBezTo>
                    <a:close/>
                  </a:path>
                </a:pathLst>
              </a:custGeom>
              <a:solidFill>
                <a:schemeClr val="accent3"/>
              </a:solidFill>
              <a:ln w="1525" cap="flat">
                <a:noFill/>
                <a:prstDash val="solid"/>
                <a:miter/>
              </a:ln>
            </p:spPr>
            <p:txBody>
              <a:bodyPr rtlCol="0" anchor="ctr"/>
              <a:lstStyle/>
              <a:p>
                <a:endParaRPr lang="en-US"/>
              </a:p>
            </p:txBody>
          </p:sp>
        </p:grpSp>
        <p:grpSp>
          <p:nvGrpSpPr>
            <p:cNvPr id="51" name="Group 50">
              <a:extLst>
                <a:ext uri="{FF2B5EF4-FFF2-40B4-BE49-F238E27FC236}">
                  <a16:creationId xmlns:a16="http://schemas.microsoft.com/office/drawing/2014/main" id="{CB5E635D-A336-4123-A24F-5DE808767397}"/>
                </a:ext>
              </a:extLst>
            </p:cNvPr>
            <p:cNvGrpSpPr/>
            <p:nvPr/>
          </p:nvGrpSpPr>
          <p:grpSpPr>
            <a:xfrm>
              <a:off x="627849" y="2747147"/>
              <a:ext cx="6592101" cy="779505"/>
              <a:chOff x="627849" y="2078641"/>
              <a:chExt cx="6592101" cy="779505"/>
            </a:xfrm>
          </p:grpSpPr>
          <p:sp>
            <p:nvSpPr>
              <p:cNvPr id="52" name="TextBox 51">
                <a:extLst>
                  <a:ext uri="{FF2B5EF4-FFF2-40B4-BE49-F238E27FC236}">
                    <a16:creationId xmlns:a16="http://schemas.microsoft.com/office/drawing/2014/main" id="{18368114-C94D-95A8-0331-F8637FA07915}"/>
                  </a:ext>
                </a:extLst>
              </p:cNvPr>
              <p:cNvSpPr txBox="1"/>
              <p:nvPr/>
            </p:nvSpPr>
            <p:spPr>
              <a:xfrm>
                <a:off x="846161" y="2078641"/>
                <a:ext cx="5240314" cy="373692"/>
              </a:xfrm>
              <a:prstGeom prst="rect">
                <a:avLst/>
              </a:prstGeom>
              <a:noFill/>
            </p:spPr>
            <p:txBody>
              <a:bodyPr wrap="square" rtlCol="0">
                <a:spAutoFit/>
              </a:bodyPr>
              <a:lstStyle/>
              <a:p>
                <a:pPr>
                  <a:lnSpc>
                    <a:spcPct val="90000"/>
                  </a:lnSpc>
                </a:pPr>
                <a:r>
                  <a:rPr lang="en-US" sz="2000">
                    <a:solidFill>
                      <a:schemeClr val="accent1"/>
                    </a:solidFill>
                    <a:latin typeface="Onest" pitchFamily="2" charset="0"/>
                    <a:cs typeface="Wix Madefor Display" panose="020B0503020203020203" pitchFamily="34" charset="0"/>
                  </a:rPr>
                  <a:t>Exe sum. 2 (e.g. Unique Value Proposition)</a:t>
                </a:r>
              </a:p>
            </p:txBody>
          </p:sp>
          <p:sp>
            <p:nvSpPr>
              <p:cNvPr id="53" name="TextBox 52">
                <a:extLst>
                  <a:ext uri="{FF2B5EF4-FFF2-40B4-BE49-F238E27FC236}">
                    <a16:creationId xmlns:a16="http://schemas.microsoft.com/office/drawing/2014/main" id="{B467FAC6-F389-E6BA-2A68-A06E06D93B23}"/>
                  </a:ext>
                </a:extLst>
              </p:cNvPr>
              <p:cNvSpPr txBox="1"/>
              <p:nvPr/>
            </p:nvSpPr>
            <p:spPr>
              <a:xfrm>
                <a:off x="846357" y="2396481"/>
                <a:ext cx="6373593" cy="461665"/>
              </a:xfrm>
              <a:prstGeom prst="rect">
                <a:avLst/>
              </a:prstGeom>
              <a:noFill/>
            </p:spPr>
            <p:txBody>
              <a:bodyPr wrap="square" rtlCol="0">
                <a:spAutoFit/>
              </a:bodyPr>
              <a:lstStyle/>
              <a:p>
                <a:r>
                  <a:rPr lang="en-US" sz="1200">
                    <a:solidFill>
                      <a:schemeClr val="accent6"/>
                    </a:solidFill>
                    <a:latin typeface="Onest" pitchFamily="2" charset="0"/>
                  </a:rPr>
                  <a:t>Clearly articulate the unique value proposition of your product or service, emphasizing what sets it apart from competitors and why customers will choose your offering.</a:t>
                </a:r>
              </a:p>
            </p:txBody>
          </p:sp>
          <p:sp>
            <p:nvSpPr>
              <p:cNvPr id="54" name="Graphic 15">
                <a:extLst>
                  <a:ext uri="{FF2B5EF4-FFF2-40B4-BE49-F238E27FC236}">
                    <a16:creationId xmlns:a16="http://schemas.microsoft.com/office/drawing/2014/main" id="{52979A77-B5DC-7EAA-DE9A-8F5BCBB25273}"/>
                  </a:ext>
                </a:extLst>
              </p:cNvPr>
              <p:cNvSpPr/>
              <p:nvPr/>
            </p:nvSpPr>
            <p:spPr>
              <a:xfrm>
                <a:off x="627849" y="2147714"/>
                <a:ext cx="208269" cy="208269"/>
              </a:xfrm>
              <a:custGeom>
                <a:avLst/>
                <a:gdLst>
                  <a:gd name="connsiteX0" fmla="*/ 566589 w 785812"/>
                  <a:gd name="connsiteY0" fmla="*/ 268235 h 785812"/>
                  <a:gd name="connsiteX1" fmla="*/ 566589 w 785812"/>
                  <a:gd name="connsiteY1" fmla="*/ 311647 h 785812"/>
                  <a:gd name="connsiteX2" fmla="*/ 360663 w 785812"/>
                  <a:gd name="connsiteY2" fmla="*/ 517577 h 785812"/>
                  <a:gd name="connsiteX3" fmla="*/ 317252 w 785812"/>
                  <a:gd name="connsiteY3" fmla="*/ 517577 h 785812"/>
                  <a:gd name="connsiteX4" fmla="*/ 219223 w 785812"/>
                  <a:gd name="connsiteY4" fmla="*/ 419542 h 785812"/>
                  <a:gd name="connsiteX5" fmla="*/ 219223 w 785812"/>
                  <a:gd name="connsiteY5" fmla="*/ 376137 h 785812"/>
                  <a:gd name="connsiteX6" fmla="*/ 262629 w 785812"/>
                  <a:gd name="connsiteY6" fmla="*/ 376137 h 785812"/>
                  <a:gd name="connsiteX7" fmla="*/ 338955 w 785812"/>
                  <a:gd name="connsiteY7" fmla="*/ 452463 h 785812"/>
                  <a:gd name="connsiteX8" fmla="*/ 523177 w 785812"/>
                  <a:gd name="connsiteY8" fmla="*/ 268235 h 785812"/>
                  <a:gd name="connsiteX9" fmla="*/ 566589 w 785812"/>
                  <a:gd name="connsiteY9" fmla="*/ 268235 h 785812"/>
                  <a:gd name="connsiteX10" fmla="*/ 785812 w 785812"/>
                  <a:gd name="connsiteY10" fmla="*/ 392906 h 785812"/>
                  <a:gd name="connsiteX11" fmla="*/ 392906 w 785812"/>
                  <a:gd name="connsiteY11" fmla="*/ 785812 h 785812"/>
                  <a:gd name="connsiteX12" fmla="*/ 0 w 785812"/>
                  <a:gd name="connsiteY12" fmla="*/ 392906 h 785812"/>
                  <a:gd name="connsiteX13" fmla="*/ 392906 w 785812"/>
                  <a:gd name="connsiteY13" fmla="*/ 0 h 785812"/>
                  <a:gd name="connsiteX14" fmla="*/ 785812 w 785812"/>
                  <a:gd name="connsiteY14" fmla="*/ 392906 h 785812"/>
                  <a:gd name="connsiteX15" fmla="*/ 724420 w 785812"/>
                  <a:gd name="connsiteY15" fmla="*/ 392906 h 785812"/>
                  <a:gd name="connsiteX16" fmla="*/ 392906 w 785812"/>
                  <a:gd name="connsiteY16" fmla="*/ 61392 h 785812"/>
                  <a:gd name="connsiteX17" fmla="*/ 61392 w 785812"/>
                  <a:gd name="connsiteY17" fmla="*/ 392906 h 785812"/>
                  <a:gd name="connsiteX18" fmla="*/ 392906 w 785812"/>
                  <a:gd name="connsiteY18" fmla="*/ 724420 h 785812"/>
                  <a:gd name="connsiteX19" fmla="*/ 724420 w 785812"/>
                  <a:gd name="connsiteY19" fmla="*/ 392906 h 78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85812" h="785812">
                    <a:moveTo>
                      <a:pt x="566589" y="268235"/>
                    </a:moveTo>
                    <a:cubicBezTo>
                      <a:pt x="578580" y="280225"/>
                      <a:pt x="578580" y="299661"/>
                      <a:pt x="566589" y="311647"/>
                    </a:cubicBezTo>
                    <a:lnTo>
                      <a:pt x="360663" y="517577"/>
                    </a:lnTo>
                    <a:cubicBezTo>
                      <a:pt x="348673" y="529562"/>
                      <a:pt x="329243" y="529562"/>
                      <a:pt x="317252" y="517577"/>
                    </a:cubicBezTo>
                    <a:lnTo>
                      <a:pt x="219223" y="419542"/>
                    </a:lnTo>
                    <a:cubicBezTo>
                      <a:pt x="207232" y="407559"/>
                      <a:pt x="207232" y="388122"/>
                      <a:pt x="219223" y="376137"/>
                    </a:cubicBezTo>
                    <a:cubicBezTo>
                      <a:pt x="231208" y="364147"/>
                      <a:pt x="250645" y="364147"/>
                      <a:pt x="262629" y="376137"/>
                    </a:cubicBezTo>
                    <a:lnTo>
                      <a:pt x="338955" y="452463"/>
                    </a:lnTo>
                    <a:lnTo>
                      <a:pt x="523177" y="268235"/>
                    </a:lnTo>
                    <a:cubicBezTo>
                      <a:pt x="535167" y="256250"/>
                      <a:pt x="554604" y="256250"/>
                      <a:pt x="566589" y="268235"/>
                    </a:cubicBezTo>
                    <a:close/>
                    <a:moveTo>
                      <a:pt x="785812" y="392906"/>
                    </a:moveTo>
                    <a:cubicBezTo>
                      <a:pt x="785812" y="610085"/>
                      <a:pt x="610054" y="785812"/>
                      <a:pt x="392906" y="785812"/>
                    </a:cubicBezTo>
                    <a:cubicBezTo>
                      <a:pt x="175727" y="785812"/>
                      <a:pt x="0" y="610054"/>
                      <a:pt x="0" y="392906"/>
                    </a:cubicBezTo>
                    <a:cubicBezTo>
                      <a:pt x="0" y="175727"/>
                      <a:pt x="175758" y="0"/>
                      <a:pt x="392906" y="0"/>
                    </a:cubicBezTo>
                    <a:cubicBezTo>
                      <a:pt x="610085" y="0"/>
                      <a:pt x="785812" y="175758"/>
                      <a:pt x="785812" y="392906"/>
                    </a:cubicBezTo>
                    <a:close/>
                    <a:moveTo>
                      <a:pt x="724420" y="392906"/>
                    </a:moveTo>
                    <a:cubicBezTo>
                      <a:pt x="724420" y="209660"/>
                      <a:pt x="576128" y="61392"/>
                      <a:pt x="392906" y="61392"/>
                    </a:cubicBezTo>
                    <a:cubicBezTo>
                      <a:pt x="209660" y="61392"/>
                      <a:pt x="61392" y="209684"/>
                      <a:pt x="61392" y="392906"/>
                    </a:cubicBezTo>
                    <a:cubicBezTo>
                      <a:pt x="61392" y="576152"/>
                      <a:pt x="209684" y="724420"/>
                      <a:pt x="392906" y="724420"/>
                    </a:cubicBezTo>
                    <a:cubicBezTo>
                      <a:pt x="576152" y="724420"/>
                      <a:pt x="724420" y="576128"/>
                      <a:pt x="724420" y="392906"/>
                    </a:cubicBezTo>
                    <a:close/>
                  </a:path>
                </a:pathLst>
              </a:custGeom>
              <a:solidFill>
                <a:schemeClr val="accent3"/>
              </a:solidFill>
              <a:ln w="1525" cap="flat">
                <a:noFill/>
                <a:prstDash val="solid"/>
                <a:miter/>
              </a:ln>
            </p:spPr>
            <p:txBody>
              <a:bodyPr rtlCol="0" anchor="ctr"/>
              <a:lstStyle/>
              <a:p>
                <a:endParaRPr lang="en-US"/>
              </a:p>
            </p:txBody>
          </p:sp>
        </p:grpSp>
        <p:grpSp>
          <p:nvGrpSpPr>
            <p:cNvPr id="55" name="Group 54">
              <a:extLst>
                <a:ext uri="{FF2B5EF4-FFF2-40B4-BE49-F238E27FC236}">
                  <a16:creationId xmlns:a16="http://schemas.microsoft.com/office/drawing/2014/main" id="{C905B4EE-3F82-FC55-052D-5296BC5E34A0}"/>
                </a:ext>
              </a:extLst>
            </p:cNvPr>
            <p:cNvGrpSpPr/>
            <p:nvPr/>
          </p:nvGrpSpPr>
          <p:grpSpPr>
            <a:xfrm>
              <a:off x="627849" y="3847249"/>
              <a:ext cx="6306351" cy="779505"/>
              <a:chOff x="627849" y="2078641"/>
              <a:chExt cx="6306351" cy="779505"/>
            </a:xfrm>
          </p:grpSpPr>
          <p:sp>
            <p:nvSpPr>
              <p:cNvPr id="56" name="TextBox 55">
                <a:extLst>
                  <a:ext uri="{FF2B5EF4-FFF2-40B4-BE49-F238E27FC236}">
                    <a16:creationId xmlns:a16="http://schemas.microsoft.com/office/drawing/2014/main" id="{6D10A8BA-C18E-8670-32EB-3BB5E4EF221D}"/>
                  </a:ext>
                </a:extLst>
              </p:cNvPr>
              <p:cNvSpPr txBox="1"/>
              <p:nvPr/>
            </p:nvSpPr>
            <p:spPr>
              <a:xfrm>
                <a:off x="846161" y="2078641"/>
                <a:ext cx="5745139" cy="373692"/>
              </a:xfrm>
              <a:prstGeom prst="rect">
                <a:avLst/>
              </a:prstGeom>
              <a:noFill/>
            </p:spPr>
            <p:txBody>
              <a:bodyPr wrap="square" rtlCol="0">
                <a:spAutoFit/>
              </a:bodyPr>
              <a:lstStyle/>
              <a:p>
                <a:pPr>
                  <a:lnSpc>
                    <a:spcPct val="90000"/>
                  </a:lnSpc>
                </a:pPr>
                <a:r>
                  <a:rPr lang="en-US" sz="2000">
                    <a:solidFill>
                      <a:schemeClr val="accent1"/>
                    </a:solidFill>
                    <a:latin typeface="Onest" pitchFamily="2" charset="0"/>
                    <a:cs typeface="Wix Madefor Display" panose="020B0503020203020203" pitchFamily="34" charset="0"/>
                  </a:rPr>
                  <a:t>Exe sum. 3 (e.g. Traction and Growth Potential)</a:t>
                </a:r>
              </a:p>
            </p:txBody>
          </p:sp>
          <p:sp>
            <p:nvSpPr>
              <p:cNvPr id="57" name="TextBox 56">
                <a:extLst>
                  <a:ext uri="{FF2B5EF4-FFF2-40B4-BE49-F238E27FC236}">
                    <a16:creationId xmlns:a16="http://schemas.microsoft.com/office/drawing/2014/main" id="{C62B390E-BD1C-F885-02CE-756293202C76}"/>
                  </a:ext>
                </a:extLst>
              </p:cNvPr>
              <p:cNvSpPr txBox="1"/>
              <p:nvPr/>
            </p:nvSpPr>
            <p:spPr>
              <a:xfrm>
                <a:off x="846357" y="2396481"/>
                <a:ext cx="6087843" cy="461665"/>
              </a:xfrm>
              <a:prstGeom prst="rect">
                <a:avLst/>
              </a:prstGeom>
              <a:noFill/>
            </p:spPr>
            <p:txBody>
              <a:bodyPr wrap="square" rtlCol="0">
                <a:spAutoFit/>
              </a:bodyPr>
              <a:lstStyle/>
              <a:p>
                <a:r>
                  <a:rPr lang="en-US" sz="1200">
                    <a:solidFill>
                      <a:schemeClr val="accent6"/>
                    </a:solidFill>
                    <a:latin typeface="Onest" pitchFamily="2" charset="0"/>
                  </a:rPr>
                  <a:t>Showcase any existing traction, such as customer acquisition, revenue growth, or key partnerships, and outline the potential for further expansion and scalability.</a:t>
                </a:r>
              </a:p>
            </p:txBody>
          </p:sp>
          <p:sp>
            <p:nvSpPr>
              <p:cNvPr id="58" name="Graphic 15">
                <a:extLst>
                  <a:ext uri="{FF2B5EF4-FFF2-40B4-BE49-F238E27FC236}">
                    <a16:creationId xmlns:a16="http://schemas.microsoft.com/office/drawing/2014/main" id="{5D230030-08BE-3DF2-0537-44FCDE19864D}"/>
                  </a:ext>
                </a:extLst>
              </p:cNvPr>
              <p:cNvSpPr/>
              <p:nvPr/>
            </p:nvSpPr>
            <p:spPr>
              <a:xfrm>
                <a:off x="627849" y="2147714"/>
                <a:ext cx="208269" cy="208269"/>
              </a:xfrm>
              <a:custGeom>
                <a:avLst/>
                <a:gdLst>
                  <a:gd name="connsiteX0" fmla="*/ 566589 w 785812"/>
                  <a:gd name="connsiteY0" fmla="*/ 268235 h 785812"/>
                  <a:gd name="connsiteX1" fmla="*/ 566589 w 785812"/>
                  <a:gd name="connsiteY1" fmla="*/ 311647 h 785812"/>
                  <a:gd name="connsiteX2" fmla="*/ 360663 w 785812"/>
                  <a:gd name="connsiteY2" fmla="*/ 517577 h 785812"/>
                  <a:gd name="connsiteX3" fmla="*/ 317252 w 785812"/>
                  <a:gd name="connsiteY3" fmla="*/ 517577 h 785812"/>
                  <a:gd name="connsiteX4" fmla="*/ 219223 w 785812"/>
                  <a:gd name="connsiteY4" fmla="*/ 419542 h 785812"/>
                  <a:gd name="connsiteX5" fmla="*/ 219223 w 785812"/>
                  <a:gd name="connsiteY5" fmla="*/ 376137 h 785812"/>
                  <a:gd name="connsiteX6" fmla="*/ 262629 w 785812"/>
                  <a:gd name="connsiteY6" fmla="*/ 376137 h 785812"/>
                  <a:gd name="connsiteX7" fmla="*/ 338955 w 785812"/>
                  <a:gd name="connsiteY7" fmla="*/ 452463 h 785812"/>
                  <a:gd name="connsiteX8" fmla="*/ 523177 w 785812"/>
                  <a:gd name="connsiteY8" fmla="*/ 268235 h 785812"/>
                  <a:gd name="connsiteX9" fmla="*/ 566589 w 785812"/>
                  <a:gd name="connsiteY9" fmla="*/ 268235 h 785812"/>
                  <a:gd name="connsiteX10" fmla="*/ 785812 w 785812"/>
                  <a:gd name="connsiteY10" fmla="*/ 392906 h 785812"/>
                  <a:gd name="connsiteX11" fmla="*/ 392906 w 785812"/>
                  <a:gd name="connsiteY11" fmla="*/ 785812 h 785812"/>
                  <a:gd name="connsiteX12" fmla="*/ 0 w 785812"/>
                  <a:gd name="connsiteY12" fmla="*/ 392906 h 785812"/>
                  <a:gd name="connsiteX13" fmla="*/ 392906 w 785812"/>
                  <a:gd name="connsiteY13" fmla="*/ 0 h 785812"/>
                  <a:gd name="connsiteX14" fmla="*/ 785812 w 785812"/>
                  <a:gd name="connsiteY14" fmla="*/ 392906 h 785812"/>
                  <a:gd name="connsiteX15" fmla="*/ 724420 w 785812"/>
                  <a:gd name="connsiteY15" fmla="*/ 392906 h 785812"/>
                  <a:gd name="connsiteX16" fmla="*/ 392906 w 785812"/>
                  <a:gd name="connsiteY16" fmla="*/ 61392 h 785812"/>
                  <a:gd name="connsiteX17" fmla="*/ 61392 w 785812"/>
                  <a:gd name="connsiteY17" fmla="*/ 392906 h 785812"/>
                  <a:gd name="connsiteX18" fmla="*/ 392906 w 785812"/>
                  <a:gd name="connsiteY18" fmla="*/ 724420 h 785812"/>
                  <a:gd name="connsiteX19" fmla="*/ 724420 w 785812"/>
                  <a:gd name="connsiteY19" fmla="*/ 392906 h 78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85812" h="785812">
                    <a:moveTo>
                      <a:pt x="566589" y="268235"/>
                    </a:moveTo>
                    <a:cubicBezTo>
                      <a:pt x="578580" y="280225"/>
                      <a:pt x="578580" y="299661"/>
                      <a:pt x="566589" y="311647"/>
                    </a:cubicBezTo>
                    <a:lnTo>
                      <a:pt x="360663" y="517577"/>
                    </a:lnTo>
                    <a:cubicBezTo>
                      <a:pt x="348673" y="529562"/>
                      <a:pt x="329243" y="529562"/>
                      <a:pt x="317252" y="517577"/>
                    </a:cubicBezTo>
                    <a:lnTo>
                      <a:pt x="219223" y="419542"/>
                    </a:lnTo>
                    <a:cubicBezTo>
                      <a:pt x="207232" y="407559"/>
                      <a:pt x="207232" y="388122"/>
                      <a:pt x="219223" y="376137"/>
                    </a:cubicBezTo>
                    <a:cubicBezTo>
                      <a:pt x="231208" y="364147"/>
                      <a:pt x="250645" y="364147"/>
                      <a:pt x="262629" y="376137"/>
                    </a:cubicBezTo>
                    <a:lnTo>
                      <a:pt x="338955" y="452463"/>
                    </a:lnTo>
                    <a:lnTo>
                      <a:pt x="523177" y="268235"/>
                    </a:lnTo>
                    <a:cubicBezTo>
                      <a:pt x="535167" y="256250"/>
                      <a:pt x="554604" y="256250"/>
                      <a:pt x="566589" y="268235"/>
                    </a:cubicBezTo>
                    <a:close/>
                    <a:moveTo>
                      <a:pt x="785812" y="392906"/>
                    </a:moveTo>
                    <a:cubicBezTo>
                      <a:pt x="785812" y="610085"/>
                      <a:pt x="610054" y="785812"/>
                      <a:pt x="392906" y="785812"/>
                    </a:cubicBezTo>
                    <a:cubicBezTo>
                      <a:pt x="175727" y="785812"/>
                      <a:pt x="0" y="610054"/>
                      <a:pt x="0" y="392906"/>
                    </a:cubicBezTo>
                    <a:cubicBezTo>
                      <a:pt x="0" y="175727"/>
                      <a:pt x="175758" y="0"/>
                      <a:pt x="392906" y="0"/>
                    </a:cubicBezTo>
                    <a:cubicBezTo>
                      <a:pt x="610085" y="0"/>
                      <a:pt x="785812" y="175758"/>
                      <a:pt x="785812" y="392906"/>
                    </a:cubicBezTo>
                    <a:close/>
                    <a:moveTo>
                      <a:pt x="724420" y="392906"/>
                    </a:moveTo>
                    <a:cubicBezTo>
                      <a:pt x="724420" y="209660"/>
                      <a:pt x="576128" y="61392"/>
                      <a:pt x="392906" y="61392"/>
                    </a:cubicBezTo>
                    <a:cubicBezTo>
                      <a:pt x="209660" y="61392"/>
                      <a:pt x="61392" y="209684"/>
                      <a:pt x="61392" y="392906"/>
                    </a:cubicBezTo>
                    <a:cubicBezTo>
                      <a:pt x="61392" y="576152"/>
                      <a:pt x="209684" y="724420"/>
                      <a:pt x="392906" y="724420"/>
                    </a:cubicBezTo>
                    <a:cubicBezTo>
                      <a:pt x="576152" y="724420"/>
                      <a:pt x="724420" y="576128"/>
                      <a:pt x="724420" y="392906"/>
                    </a:cubicBezTo>
                    <a:close/>
                  </a:path>
                </a:pathLst>
              </a:custGeom>
              <a:solidFill>
                <a:schemeClr val="accent3"/>
              </a:solidFill>
              <a:ln w="1525" cap="flat">
                <a:noFill/>
                <a:prstDash val="solid"/>
                <a:miter/>
              </a:ln>
            </p:spPr>
            <p:txBody>
              <a:bodyPr rtlCol="0" anchor="ctr"/>
              <a:lstStyle/>
              <a:p>
                <a:endParaRPr lang="en-US"/>
              </a:p>
            </p:txBody>
          </p:sp>
        </p:grpSp>
        <p:grpSp>
          <p:nvGrpSpPr>
            <p:cNvPr id="59" name="Group 58">
              <a:extLst>
                <a:ext uri="{FF2B5EF4-FFF2-40B4-BE49-F238E27FC236}">
                  <a16:creationId xmlns:a16="http://schemas.microsoft.com/office/drawing/2014/main" id="{0D5D5D7E-2B51-4FE6-9A59-73CB4C7484EA}"/>
                </a:ext>
              </a:extLst>
            </p:cNvPr>
            <p:cNvGrpSpPr/>
            <p:nvPr/>
          </p:nvGrpSpPr>
          <p:grpSpPr>
            <a:xfrm>
              <a:off x="627849" y="4947350"/>
              <a:ext cx="6103151" cy="779505"/>
              <a:chOff x="627849" y="2078641"/>
              <a:chExt cx="6103151" cy="779505"/>
            </a:xfrm>
          </p:grpSpPr>
          <p:sp>
            <p:nvSpPr>
              <p:cNvPr id="60" name="TextBox 59">
                <a:extLst>
                  <a:ext uri="{FF2B5EF4-FFF2-40B4-BE49-F238E27FC236}">
                    <a16:creationId xmlns:a16="http://schemas.microsoft.com/office/drawing/2014/main" id="{196C1C2C-2D23-5DFF-0EC1-8993F2849FF7}"/>
                  </a:ext>
                </a:extLst>
              </p:cNvPr>
              <p:cNvSpPr txBox="1"/>
              <p:nvPr/>
            </p:nvSpPr>
            <p:spPr>
              <a:xfrm>
                <a:off x="846161" y="2078641"/>
                <a:ext cx="4449739" cy="373692"/>
              </a:xfrm>
              <a:prstGeom prst="rect">
                <a:avLst/>
              </a:prstGeom>
              <a:noFill/>
            </p:spPr>
            <p:txBody>
              <a:bodyPr wrap="square" rtlCol="0">
                <a:spAutoFit/>
              </a:bodyPr>
              <a:lstStyle/>
              <a:p>
                <a:pPr>
                  <a:lnSpc>
                    <a:spcPct val="90000"/>
                  </a:lnSpc>
                </a:pPr>
                <a:r>
                  <a:rPr lang="en-US" sz="2000">
                    <a:solidFill>
                      <a:schemeClr val="accent1"/>
                    </a:solidFill>
                    <a:latin typeface="Onest" pitchFamily="2" charset="0"/>
                    <a:cs typeface="Wix Madefor Display" panose="020B0503020203020203" pitchFamily="34" charset="0"/>
                  </a:rPr>
                  <a:t>Exe sum. 4 (e.g. Experienced Team)</a:t>
                </a:r>
              </a:p>
            </p:txBody>
          </p:sp>
          <p:sp>
            <p:nvSpPr>
              <p:cNvPr id="61" name="TextBox 60">
                <a:extLst>
                  <a:ext uri="{FF2B5EF4-FFF2-40B4-BE49-F238E27FC236}">
                    <a16:creationId xmlns:a16="http://schemas.microsoft.com/office/drawing/2014/main" id="{B4789A58-97DA-6DD8-F75F-5F9DA0B46D9F}"/>
                  </a:ext>
                </a:extLst>
              </p:cNvPr>
              <p:cNvSpPr txBox="1"/>
              <p:nvPr/>
            </p:nvSpPr>
            <p:spPr>
              <a:xfrm>
                <a:off x="846357" y="2396481"/>
                <a:ext cx="5884643" cy="461665"/>
              </a:xfrm>
              <a:prstGeom prst="rect">
                <a:avLst/>
              </a:prstGeom>
              <a:noFill/>
            </p:spPr>
            <p:txBody>
              <a:bodyPr wrap="square" rtlCol="0">
                <a:spAutoFit/>
              </a:bodyPr>
              <a:lstStyle/>
              <a:p>
                <a:r>
                  <a:rPr lang="en-US" sz="1200">
                    <a:solidFill>
                      <a:schemeClr val="accent6"/>
                    </a:solidFill>
                    <a:latin typeface="Onest" pitchFamily="2" charset="0"/>
                  </a:rPr>
                  <a:t>Highlight the expertise and experience of the founding team, demonstrating their ability to execute the business plan and navigate challenges effectively.</a:t>
                </a:r>
              </a:p>
            </p:txBody>
          </p:sp>
          <p:sp>
            <p:nvSpPr>
              <p:cNvPr id="62" name="Graphic 15">
                <a:extLst>
                  <a:ext uri="{FF2B5EF4-FFF2-40B4-BE49-F238E27FC236}">
                    <a16:creationId xmlns:a16="http://schemas.microsoft.com/office/drawing/2014/main" id="{C7F25BED-4162-9EB0-EE9B-F77D8C83BB2F}"/>
                  </a:ext>
                </a:extLst>
              </p:cNvPr>
              <p:cNvSpPr/>
              <p:nvPr/>
            </p:nvSpPr>
            <p:spPr>
              <a:xfrm>
                <a:off x="627849" y="2147714"/>
                <a:ext cx="208269" cy="208269"/>
              </a:xfrm>
              <a:custGeom>
                <a:avLst/>
                <a:gdLst>
                  <a:gd name="connsiteX0" fmla="*/ 566589 w 785812"/>
                  <a:gd name="connsiteY0" fmla="*/ 268235 h 785812"/>
                  <a:gd name="connsiteX1" fmla="*/ 566589 w 785812"/>
                  <a:gd name="connsiteY1" fmla="*/ 311647 h 785812"/>
                  <a:gd name="connsiteX2" fmla="*/ 360663 w 785812"/>
                  <a:gd name="connsiteY2" fmla="*/ 517577 h 785812"/>
                  <a:gd name="connsiteX3" fmla="*/ 317252 w 785812"/>
                  <a:gd name="connsiteY3" fmla="*/ 517577 h 785812"/>
                  <a:gd name="connsiteX4" fmla="*/ 219223 w 785812"/>
                  <a:gd name="connsiteY4" fmla="*/ 419542 h 785812"/>
                  <a:gd name="connsiteX5" fmla="*/ 219223 w 785812"/>
                  <a:gd name="connsiteY5" fmla="*/ 376137 h 785812"/>
                  <a:gd name="connsiteX6" fmla="*/ 262629 w 785812"/>
                  <a:gd name="connsiteY6" fmla="*/ 376137 h 785812"/>
                  <a:gd name="connsiteX7" fmla="*/ 338955 w 785812"/>
                  <a:gd name="connsiteY7" fmla="*/ 452463 h 785812"/>
                  <a:gd name="connsiteX8" fmla="*/ 523177 w 785812"/>
                  <a:gd name="connsiteY8" fmla="*/ 268235 h 785812"/>
                  <a:gd name="connsiteX9" fmla="*/ 566589 w 785812"/>
                  <a:gd name="connsiteY9" fmla="*/ 268235 h 785812"/>
                  <a:gd name="connsiteX10" fmla="*/ 785812 w 785812"/>
                  <a:gd name="connsiteY10" fmla="*/ 392906 h 785812"/>
                  <a:gd name="connsiteX11" fmla="*/ 392906 w 785812"/>
                  <a:gd name="connsiteY11" fmla="*/ 785812 h 785812"/>
                  <a:gd name="connsiteX12" fmla="*/ 0 w 785812"/>
                  <a:gd name="connsiteY12" fmla="*/ 392906 h 785812"/>
                  <a:gd name="connsiteX13" fmla="*/ 392906 w 785812"/>
                  <a:gd name="connsiteY13" fmla="*/ 0 h 785812"/>
                  <a:gd name="connsiteX14" fmla="*/ 785812 w 785812"/>
                  <a:gd name="connsiteY14" fmla="*/ 392906 h 785812"/>
                  <a:gd name="connsiteX15" fmla="*/ 724420 w 785812"/>
                  <a:gd name="connsiteY15" fmla="*/ 392906 h 785812"/>
                  <a:gd name="connsiteX16" fmla="*/ 392906 w 785812"/>
                  <a:gd name="connsiteY16" fmla="*/ 61392 h 785812"/>
                  <a:gd name="connsiteX17" fmla="*/ 61392 w 785812"/>
                  <a:gd name="connsiteY17" fmla="*/ 392906 h 785812"/>
                  <a:gd name="connsiteX18" fmla="*/ 392906 w 785812"/>
                  <a:gd name="connsiteY18" fmla="*/ 724420 h 785812"/>
                  <a:gd name="connsiteX19" fmla="*/ 724420 w 785812"/>
                  <a:gd name="connsiteY19" fmla="*/ 392906 h 78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85812" h="785812">
                    <a:moveTo>
                      <a:pt x="566589" y="268235"/>
                    </a:moveTo>
                    <a:cubicBezTo>
                      <a:pt x="578580" y="280225"/>
                      <a:pt x="578580" y="299661"/>
                      <a:pt x="566589" y="311647"/>
                    </a:cubicBezTo>
                    <a:lnTo>
                      <a:pt x="360663" y="517577"/>
                    </a:lnTo>
                    <a:cubicBezTo>
                      <a:pt x="348673" y="529562"/>
                      <a:pt x="329243" y="529562"/>
                      <a:pt x="317252" y="517577"/>
                    </a:cubicBezTo>
                    <a:lnTo>
                      <a:pt x="219223" y="419542"/>
                    </a:lnTo>
                    <a:cubicBezTo>
                      <a:pt x="207232" y="407559"/>
                      <a:pt x="207232" y="388122"/>
                      <a:pt x="219223" y="376137"/>
                    </a:cubicBezTo>
                    <a:cubicBezTo>
                      <a:pt x="231208" y="364147"/>
                      <a:pt x="250645" y="364147"/>
                      <a:pt x="262629" y="376137"/>
                    </a:cubicBezTo>
                    <a:lnTo>
                      <a:pt x="338955" y="452463"/>
                    </a:lnTo>
                    <a:lnTo>
                      <a:pt x="523177" y="268235"/>
                    </a:lnTo>
                    <a:cubicBezTo>
                      <a:pt x="535167" y="256250"/>
                      <a:pt x="554604" y="256250"/>
                      <a:pt x="566589" y="268235"/>
                    </a:cubicBezTo>
                    <a:close/>
                    <a:moveTo>
                      <a:pt x="785812" y="392906"/>
                    </a:moveTo>
                    <a:cubicBezTo>
                      <a:pt x="785812" y="610085"/>
                      <a:pt x="610054" y="785812"/>
                      <a:pt x="392906" y="785812"/>
                    </a:cubicBezTo>
                    <a:cubicBezTo>
                      <a:pt x="175727" y="785812"/>
                      <a:pt x="0" y="610054"/>
                      <a:pt x="0" y="392906"/>
                    </a:cubicBezTo>
                    <a:cubicBezTo>
                      <a:pt x="0" y="175727"/>
                      <a:pt x="175758" y="0"/>
                      <a:pt x="392906" y="0"/>
                    </a:cubicBezTo>
                    <a:cubicBezTo>
                      <a:pt x="610085" y="0"/>
                      <a:pt x="785812" y="175758"/>
                      <a:pt x="785812" y="392906"/>
                    </a:cubicBezTo>
                    <a:close/>
                    <a:moveTo>
                      <a:pt x="724420" y="392906"/>
                    </a:moveTo>
                    <a:cubicBezTo>
                      <a:pt x="724420" y="209660"/>
                      <a:pt x="576128" y="61392"/>
                      <a:pt x="392906" y="61392"/>
                    </a:cubicBezTo>
                    <a:cubicBezTo>
                      <a:pt x="209660" y="61392"/>
                      <a:pt x="61392" y="209684"/>
                      <a:pt x="61392" y="392906"/>
                    </a:cubicBezTo>
                    <a:cubicBezTo>
                      <a:pt x="61392" y="576152"/>
                      <a:pt x="209684" y="724420"/>
                      <a:pt x="392906" y="724420"/>
                    </a:cubicBezTo>
                    <a:cubicBezTo>
                      <a:pt x="576152" y="724420"/>
                      <a:pt x="724420" y="576128"/>
                      <a:pt x="724420" y="392906"/>
                    </a:cubicBezTo>
                    <a:close/>
                  </a:path>
                </a:pathLst>
              </a:custGeom>
              <a:solidFill>
                <a:schemeClr val="accent3"/>
              </a:solidFill>
              <a:ln w="152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315232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DD1D08-D804-6944-9668-38FF2C5E73EA}"/>
            </a:ext>
          </a:extLst>
        </p:cNvPr>
        <p:cNvGrpSpPr/>
        <p:nvPr/>
      </p:nvGrpSpPr>
      <p:grpSpPr>
        <a:xfrm>
          <a:off x="0" y="0"/>
          <a:ext cx="0" cy="0"/>
          <a:chOff x="0" y="0"/>
          <a:chExt cx="0" cy="0"/>
        </a:xfrm>
      </p:grpSpPr>
      <p:pic>
        <p:nvPicPr>
          <p:cNvPr id="7" name="Picture 6" descr="A person in a lab coat holding a tube of blue liquid&#10;&#10;Description automatically generated">
            <a:extLst>
              <a:ext uri="{FF2B5EF4-FFF2-40B4-BE49-F238E27FC236}">
                <a16:creationId xmlns:a16="http://schemas.microsoft.com/office/drawing/2014/main" id="{51B61D24-B15F-D37C-88B5-4CF86DA0A3F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1335" t="1799" r="48360" b="2418"/>
          <a:stretch/>
        </p:blipFill>
        <p:spPr>
          <a:xfrm>
            <a:off x="8085138" y="1423778"/>
            <a:ext cx="3471862" cy="4407005"/>
          </a:xfrm>
          <a:custGeom>
            <a:avLst/>
            <a:gdLst>
              <a:gd name="connsiteX0" fmla="*/ 116769 w 3725862"/>
              <a:gd name="connsiteY0" fmla="*/ 0 h 4111906"/>
              <a:gd name="connsiteX1" fmla="*/ 3609093 w 3725862"/>
              <a:gd name="connsiteY1" fmla="*/ 0 h 4111906"/>
              <a:gd name="connsiteX2" fmla="*/ 3725862 w 3725862"/>
              <a:gd name="connsiteY2" fmla="*/ 116769 h 4111906"/>
              <a:gd name="connsiteX3" fmla="*/ 3725862 w 3725862"/>
              <a:gd name="connsiteY3" fmla="*/ 3995137 h 4111906"/>
              <a:gd name="connsiteX4" fmla="*/ 3609093 w 3725862"/>
              <a:gd name="connsiteY4" fmla="*/ 4111906 h 4111906"/>
              <a:gd name="connsiteX5" fmla="*/ 116769 w 3725862"/>
              <a:gd name="connsiteY5" fmla="*/ 4111906 h 4111906"/>
              <a:gd name="connsiteX6" fmla="*/ 0 w 3725862"/>
              <a:gd name="connsiteY6" fmla="*/ 3995137 h 4111906"/>
              <a:gd name="connsiteX7" fmla="*/ 0 w 3725862"/>
              <a:gd name="connsiteY7" fmla="*/ 116769 h 4111906"/>
              <a:gd name="connsiteX8" fmla="*/ 116769 w 3725862"/>
              <a:gd name="connsiteY8" fmla="*/ 0 h 4111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25862" h="4111906">
                <a:moveTo>
                  <a:pt x="116769" y="0"/>
                </a:moveTo>
                <a:lnTo>
                  <a:pt x="3609093" y="0"/>
                </a:lnTo>
                <a:cubicBezTo>
                  <a:pt x="3673583" y="0"/>
                  <a:pt x="3725862" y="52279"/>
                  <a:pt x="3725862" y="116769"/>
                </a:cubicBezTo>
                <a:lnTo>
                  <a:pt x="3725862" y="3995137"/>
                </a:lnTo>
                <a:cubicBezTo>
                  <a:pt x="3725862" y="4059627"/>
                  <a:pt x="3673583" y="4111906"/>
                  <a:pt x="3609093" y="4111906"/>
                </a:cubicBezTo>
                <a:lnTo>
                  <a:pt x="116769" y="4111906"/>
                </a:lnTo>
                <a:cubicBezTo>
                  <a:pt x="52279" y="4111906"/>
                  <a:pt x="0" y="4059627"/>
                  <a:pt x="0" y="3995137"/>
                </a:cubicBezTo>
                <a:lnTo>
                  <a:pt x="0" y="116769"/>
                </a:lnTo>
                <a:cubicBezTo>
                  <a:pt x="0" y="52279"/>
                  <a:pt x="52279" y="0"/>
                  <a:pt x="116769" y="0"/>
                </a:cubicBezTo>
                <a:close/>
              </a:path>
            </a:pathLst>
          </a:custGeom>
        </p:spPr>
      </p:pic>
      <p:sp>
        <p:nvSpPr>
          <p:cNvPr id="6" name="Title 4">
            <a:extLst>
              <a:ext uri="{FF2B5EF4-FFF2-40B4-BE49-F238E27FC236}">
                <a16:creationId xmlns:a16="http://schemas.microsoft.com/office/drawing/2014/main" id="{33675F24-2237-DEDD-FA2F-765E6E02EBA8}"/>
              </a:ext>
            </a:extLst>
          </p:cNvPr>
          <p:cNvSpPr txBox="1">
            <a:spLocks/>
          </p:cNvSpPr>
          <p:nvPr/>
        </p:nvSpPr>
        <p:spPr>
          <a:xfrm>
            <a:off x="526302" y="542926"/>
            <a:ext cx="11030698"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pc="-150">
                <a:solidFill>
                  <a:schemeClr val="accent1"/>
                </a:solidFill>
                <a:latin typeface="Onest" pitchFamily="2" charset="0"/>
              </a:rPr>
              <a:t>Executive Summary</a:t>
            </a:r>
            <a:r>
              <a:rPr lang="en-US" spc="-150">
                <a:solidFill>
                  <a:schemeClr val="accent2"/>
                </a:solidFill>
                <a:latin typeface="Onest" pitchFamily="2" charset="0"/>
              </a:rPr>
              <a:t>. </a:t>
            </a:r>
          </a:p>
        </p:txBody>
      </p:sp>
      <p:graphicFrame>
        <p:nvGraphicFramePr>
          <p:cNvPr id="5" name="Table 4">
            <a:extLst>
              <a:ext uri="{FF2B5EF4-FFF2-40B4-BE49-F238E27FC236}">
                <a16:creationId xmlns:a16="http://schemas.microsoft.com/office/drawing/2014/main" id="{C1C3A4A5-49DA-A5E5-0034-44441009D590}"/>
              </a:ext>
            </a:extLst>
          </p:cNvPr>
          <p:cNvGraphicFramePr>
            <a:graphicFrameLocks noGrp="1"/>
          </p:cNvGraphicFramePr>
          <p:nvPr>
            <p:extLst>
              <p:ext uri="{D42A27DB-BD31-4B8C-83A1-F6EECF244321}">
                <p14:modId xmlns:p14="http://schemas.microsoft.com/office/powerpoint/2010/main" val="321116224"/>
              </p:ext>
            </p:extLst>
          </p:nvPr>
        </p:nvGraphicFramePr>
        <p:xfrm>
          <a:off x="644832" y="1460493"/>
          <a:ext cx="7192882" cy="4383900"/>
        </p:xfrm>
        <a:graphic>
          <a:graphicData uri="http://schemas.openxmlformats.org/drawingml/2006/table">
            <a:tbl>
              <a:tblPr firstRow="1" bandRow="1">
                <a:tableStyleId>{5C22544A-7EE6-4342-B048-85BDC9FD1C3A}</a:tableStyleId>
              </a:tblPr>
              <a:tblGrid>
                <a:gridCol w="3485041">
                  <a:extLst>
                    <a:ext uri="{9D8B030D-6E8A-4147-A177-3AD203B41FA5}">
                      <a16:colId xmlns:a16="http://schemas.microsoft.com/office/drawing/2014/main" val="2961708419"/>
                    </a:ext>
                  </a:extLst>
                </a:gridCol>
                <a:gridCol w="3707841">
                  <a:extLst>
                    <a:ext uri="{9D8B030D-6E8A-4147-A177-3AD203B41FA5}">
                      <a16:colId xmlns:a16="http://schemas.microsoft.com/office/drawing/2014/main" val="1349940076"/>
                    </a:ext>
                  </a:extLst>
                </a:gridCol>
              </a:tblGrid>
              <a:tr h="730650">
                <a:tc>
                  <a:txBody>
                    <a:bodyPr/>
                    <a:lstStyle/>
                    <a:p>
                      <a:r>
                        <a:rPr lang="en-US" sz="1800" b="0">
                          <a:solidFill>
                            <a:schemeClr val="accent1"/>
                          </a:solidFill>
                          <a:latin typeface="Onest" panose="020B0604020202020204" charset="0"/>
                        </a:rPr>
                        <a:t>Executive Summary Title 1</a:t>
                      </a:r>
                    </a:p>
                  </a:txBody>
                  <a:tcPr marL="320040"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r>
                        <a:rPr lang="en-US" sz="1200" b="0">
                          <a:solidFill>
                            <a:schemeClr val="accent6"/>
                          </a:solidFill>
                          <a:latin typeface="Onest" panose="020B0604020202020204" charset="0"/>
                        </a:rPr>
                        <a:t>Explain briefly about the executive summary topic in few lines. </a:t>
                      </a:r>
                    </a:p>
                  </a:txBody>
                  <a:tcPr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148208810"/>
                  </a:ext>
                </a:extLst>
              </a:tr>
              <a:tr h="730650">
                <a:tc>
                  <a:txBody>
                    <a:bodyPr/>
                    <a:lstStyle/>
                    <a:p>
                      <a:r>
                        <a:rPr lang="en-US" sz="1800" b="0">
                          <a:solidFill>
                            <a:schemeClr val="accent1"/>
                          </a:solidFill>
                          <a:latin typeface="Onest" panose="020B0604020202020204" charset="0"/>
                        </a:rPr>
                        <a:t>Executive Summary Title 2</a:t>
                      </a:r>
                    </a:p>
                  </a:txBody>
                  <a:tcPr marL="320040"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r>
                        <a:rPr lang="en-US" sz="1200" b="0">
                          <a:solidFill>
                            <a:schemeClr val="accent6"/>
                          </a:solidFill>
                          <a:latin typeface="Onest" panose="020B0604020202020204" charset="0"/>
                        </a:rPr>
                        <a:t>Explain briefly about the executive summary topic in few lines. </a:t>
                      </a:r>
                    </a:p>
                  </a:txBody>
                  <a:tcPr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491461493"/>
                  </a:ext>
                </a:extLst>
              </a:tr>
              <a:tr h="730650">
                <a:tc>
                  <a:txBody>
                    <a:bodyPr/>
                    <a:lstStyle/>
                    <a:p>
                      <a:r>
                        <a:rPr lang="en-US" sz="1800" b="0" dirty="0">
                          <a:solidFill>
                            <a:schemeClr val="accent1"/>
                          </a:solidFill>
                          <a:latin typeface="Onest" panose="020B0604020202020204" charset="0"/>
                        </a:rPr>
                        <a:t>Executive Summary Title 3</a:t>
                      </a:r>
                    </a:p>
                  </a:txBody>
                  <a:tcPr marL="320040"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r>
                        <a:rPr lang="en-US" sz="1200" b="0">
                          <a:solidFill>
                            <a:schemeClr val="accent6"/>
                          </a:solidFill>
                          <a:latin typeface="Onest" panose="020B0604020202020204" charset="0"/>
                        </a:rPr>
                        <a:t>Explain briefly about the executive summary topic in few lines. </a:t>
                      </a:r>
                    </a:p>
                  </a:txBody>
                  <a:tcPr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559515743"/>
                  </a:ext>
                </a:extLst>
              </a:tr>
              <a:tr h="730650">
                <a:tc>
                  <a:txBody>
                    <a:bodyPr/>
                    <a:lstStyle/>
                    <a:p>
                      <a:r>
                        <a:rPr lang="en-US" sz="1800" b="0">
                          <a:solidFill>
                            <a:schemeClr val="accent1"/>
                          </a:solidFill>
                          <a:latin typeface="Onest" panose="020B0604020202020204" charset="0"/>
                        </a:rPr>
                        <a:t>Executive Summary Title 4</a:t>
                      </a:r>
                    </a:p>
                  </a:txBody>
                  <a:tcPr marL="320040"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r>
                        <a:rPr lang="en-US" sz="1200" b="0">
                          <a:solidFill>
                            <a:schemeClr val="accent6"/>
                          </a:solidFill>
                          <a:latin typeface="Onest" panose="020B0604020202020204" charset="0"/>
                        </a:rPr>
                        <a:t>Explain briefly about the executive summary topic in few lines. </a:t>
                      </a:r>
                    </a:p>
                  </a:txBody>
                  <a:tcPr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646310242"/>
                  </a:ext>
                </a:extLst>
              </a:tr>
              <a:tr h="730650">
                <a:tc>
                  <a:txBody>
                    <a:bodyPr/>
                    <a:lstStyle/>
                    <a:p>
                      <a:r>
                        <a:rPr lang="en-US" sz="1800" b="0">
                          <a:solidFill>
                            <a:schemeClr val="accent1"/>
                          </a:solidFill>
                          <a:latin typeface="Onest" panose="020B0604020202020204" charset="0"/>
                        </a:rPr>
                        <a:t>Executive Summary Title 5</a:t>
                      </a:r>
                    </a:p>
                  </a:txBody>
                  <a:tcPr marL="320040"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r>
                        <a:rPr lang="en-US" sz="1200" b="0">
                          <a:solidFill>
                            <a:schemeClr val="accent6"/>
                          </a:solidFill>
                          <a:latin typeface="Onest" panose="020B0604020202020204" charset="0"/>
                        </a:rPr>
                        <a:t>Explain briefly about the executive summary topic in few lines. </a:t>
                      </a:r>
                    </a:p>
                  </a:txBody>
                  <a:tcPr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329927460"/>
                  </a:ext>
                </a:extLst>
              </a:tr>
              <a:tr h="730650">
                <a:tc>
                  <a:txBody>
                    <a:bodyPr/>
                    <a:lstStyle/>
                    <a:p>
                      <a:r>
                        <a:rPr lang="en-US" sz="1800" b="0">
                          <a:solidFill>
                            <a:schemeClr val="accent1"/>
                          </a:solidFill>
                          <a:latin typeface="Onest" panose="020B0604020202020204" charset="0"/>
                        </a:rPr>
                        <a:t>Executive Summary Title 6</a:t>
                      </a:r>
                    </a:p>
                  </a:txBody>
                  <a:tcPr marL="320040"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r>
                        <a:rPr lang="en-US" sz="1200" b="0" dirty="0">
                          <a:solidFill>
                            <a:schemeClr val="accent6"/>
                          </a:solidFill>
                          <a:latin typeface="Onest" panose="020B0604020202020204" charset="0"/>
                        </a:rPr>
                        <a:t>Explain briefly about the executive summary topic in few lines. </a:t>
                      </a:r>
                    </a:p>
                  </a:txBody>
                  <a:tcPr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57987078"/>
                  </a:ext>
                </a:extLst>
              </a:tr>
            </a:tbl>
          </a:graphicData>
        </a:graphic>
      </p:graphicFrame>
      <p:sp>
        <p:nvSpPr>
          <p:cNvPr id="47" name="Graphic 15">
            <a:extLst>
              <a:ext uri="{FF2B5EF4-FFF2-40B4-BE49-F238E27FC236}">
                <a16:creationId xmlns:a16="http://schemas.microsoft.com/office/drawing/2014/main" id="{E44C0F50-0C48-F7FC-C2E0-1B9068B11C41}"/>
              </a:ext>
            </a:extLst>
          </p:cNvPr>
          <p:cNvSpPr/>
          <p:nvPr/>
        </p:nvSpPr>
        <p:spPr>
          <a:xfrm>
            <a:off x="627849" y="1711603"/>
            <a:ext cx="208269" cy="208269"/>
          </a:xfrm>
          <a:custGeom>
            <a:avLst/>
            <a:gdLst>
              <a:gd name="connsiteX0" fmla="*/ 566589 w 785812"/>
              <a:gd name="connsiteY0" fmla="*/ 268235 h 785812"/>
              <a:gd name="connsiteX1" fmla="*/ 566589 w 785812"/>
              <a:gd name="connsiteY1" fmla="*/ 311647 h 785812"/>
              <a:gd name="connsiteX2" fmla="*/ 360663 w 785812"/>
              <a:gd name="connsiteY2" fmla="*/ 517577 h 785812"/>
              <a:gd name="connsiteX3" fmla="*/ 317252 w 785812"/>
              <a:gd name="connsiteY3" fmla="*/ 517577 h 785812"/>
              <a:gd name="connsiteX4" fmla="*/ 219223 w 785812"/>
              <a:gd name="connsiteY4" fmla="*/ 419542 h 785812"/>
              <a:gd name="connsiteX5" fmla="*/ 219223 w 785812"/>
              <a:gd name="connsiteY5" fmla="*/ 376137 h 785812"/>
              <a:gd name="connsiteX6" fmla="*/ 262629 w 785812"/>
              <a:gd name="connsiteY6" fmla="*/ 376137 h 785812"/>
              <a:gd name="connsiteX7" fmla="*/ 338955 w 785812"/>
              <a:gd name="connsiteY7" fmla="*/ 452463 h 785812"/>
              <a:gd name="connsiteX8" fmla="*/ 523177 w 785812"/>
              <a:gd name="connsiteY8" fmla="*/ 268235 h 785812"/>
              <a:gd name="connsiteX9" fmla="*/ 566589 w 785812"/>
              <a:gd name="connsiteY9" fmla="*/ 268235 h 785812"/>
              <a:gd name="connsiteX10" fmla="*/ 785812 w 785812"/>
              <a:gd name="connsiteY10" fmla="*/ 392906 h 785812"/>
              <a:gd name="connsiteX11" fmla="*/ 392906 w 785812"/>
              <a:gd name="connsiteY11" fmla="*/ 785812 h 785812"/>
              <a:gd name="connsiteX12" fmla="*/ 0 w 785812"/>
              <a:gd name="connsiteY12" fmla="*/ 392906 h 785812"/>
              <a:gd name="connsiteX13" fmla="*/ 392906 w 785812"/>
              <a:gd name="connsiteY13" fmla="*/ 0 h 785812"/>
              <a:gd name="connsiteX14" fmla="*/ 785812 w 785812"/>
              <a:gd name="connsiteY14" fmla="*/ 392906 h 785812"/>
              <a:gd name="connsiteX15" fmla="*/ 724420 w 785812"/>
              <a:gd name="connsiteY15" fmla="*/ 392906 h 785812"/>
              <a:gd name="connsiteX16" fmla="*/ 392906 w 785812"/>
              <a:gd name="connsiteY16" fmla="*/ 61392 h 785812"/>
              <a:gd name="connsiteX17" fmla="*/ 61392 w 785812"/>
              <a:gd name="connsiteY17" fmla="*/ 392906 h 785812"/>
              <a:gd name="connsiteX18" fmla="*/ 392906 w 785812"/>
              <a:gd name="connsiteY18" fmla="*/ 724420 h 785812"/>
              <a:gd name="connsiteX19" fmla="*/ 724420 w 785812"/>
              <a:gd name="connsiteY19" fmla="*/ 392906 h 78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85812" h="785812">
                <a:moveTo>
                  <a:pt x="566589" y="268235"/>
                </a:moveTo>
                <a:cubicBezTo>
                  <a:pt x="578580" y="280225"/>
                  <a:pt x="578580" y="299661"/>
                  <a:pt x="566589" y="311647"/>
                </a:cubicBezTo>
                <a:lnTo>
                  <a:pt x="360663" y="517577"/>
                </a:lnTo>
                <a:cubicBezTo>
                  <a:pt x="348673" y="529562"/>
                  <a:pt x="329243" y="529562"/>
                  <a:pt x="317252" y="517577"/>
                </a:cubicBezTo>
                <a:lnTo>
                  <a:pt x="219223" y="419542"/>
                </a:lnTo>
                <a:cubicBezTo>
                  <a:pt x="207232" y="407559"/>
                  <a:pt x="207232" y="388122"/>
                  <a:pt x="219223" y="376137"/>
                </a:cubicBezTo>
                <a:cubicBezTo>
                  <a:pt x="231208" y="364147"/>
                  <a:pt x="250645" y="364147"/>
                  <a:pt x="262629" y="376137"/>
                </a:cubicBezTo>
                <a:lnTo>
                  <a:pt x="338955" y="452463"/>
                </a:lnTo>
                <a:lnTo>
                  <a:pt x="523177" y="268235"/>
                </a:lnTo>
                <a:cubicBezTo>
                  <a:pt x="535167" y="256250"/>
                  <a:pt x="554604" y="256250"/>
                  <a:pt x="566589" y="268235"/>
                </a:cubicBezTo>
                <a:close/>
                <a:moveTo>
                  <a:pt x="785812" y="392906"/>
                </a:moveTo>
                <a:cubicBezTo>
                  <a:pt x="785812" y="610085"/>
                  <a:pt x="610054" y="785812"/>
                  <a:pt x="392906" y="785812"/>
                </a:cubicBezTo>
                <a:cubicBezTo>
                  <a:pt x="175727" y="785812"/>
                  <a:pt x="0" y="610054"/>
                  <a:pt x="0" y="392906"/>
                </a:cubicBezTo>
                <a:cubicBezTo>
                  <a:pt x="0" y="175727"/>
                  <a:pt x="175758" y="0"/>
                  <a:pt x="392906" y="0"/>
                </a:cubicBezTo>
                <a:cubicBezTo>
                  <a:pt x="610085" y="0"/>
                  <a:pt x="785812" y="175758"/>
                  <a:pt x="785812" y="392906"/>
                </a:cubicBezTo>
                <a:close/>
                <a:moveTo>
                  <a:pt x="724420" y="392906"/>
                </a:moveTo>
                <a:cubicBezTo>
                  <a:pt x="724420" y="209660"/>
                  <a:pt x="576128" y="61392"/>
                  <a:pt x="392906" y="61392"/>
                </a:cubicBezTo>
                <a:cubicBezTo>
                  <a:pt x="209660" y="61392"/>
                  <a:pt x="61392" y="209684"/>
                  <a:pt x="61392" y="392906"/>
                </a:cubicBezTo>
                <a:cubicBezTo>
                  <a:pt x="61392" y="576152"/>
                  <a:pt x="209684" y="724420"/>
                  <a:pt x="392906" y="724420"/>
                </a:cubicBezTo>
                <a:cubicBezTo>
                  <a:pt x="576152" y="724420"/>
                  <a:pt x="724420" y="576128"/>
                  <a:pt x="724420" y="392906"/>
                </a:cubicBezTo>
                <a:close/>
              </a:path>
            </a:pathLst>
          </a:custGeom>
          <a:solidFill>
            <a:schemeClr val="accent3"/>
          </a:solidFill>
          <a:ln w="1525" cap="flat">
            <a:noFill/>
            <a:prstDash val="solid"/>
            <a:miter/>
          </a:ln>
        </p:spPr>
        <p:txBody>
          <a:bodyPr rtlCol="0" anchor="ctr"/>
          <a:lstStyle/>
          <a:p>
            <a:endParaRPr lang="en-US"/>
          </a:p>
        </p:txBody>
      </p:sp>
      <p:sp>
        <p:nvSpPr>
          <p:cNvPr id="48" name="Graphic 15">
            <a:extLst>
              <a:ext uri="{FF2B5EF4-FFF2-40B4-BE49-F238E27FC236}">
                <a16:creationId xmlns:a16="http://schemas.microsoft.com/office/drawing/2014/main" id="{5FB60031-125D-ABB9-95C8-612116F2C23F}"/>
              </a:ext>
            </a:extLst>
          </p:cNvPr>
          <p:cNvSpPr/>
          <p:nvPr/>
        </p:nvSpPr>
        <p:spPr>
          <a:xfrm>
            <a:off x="627849" y="2442599"/>
            <a:ext cx="208269" cy="208269"/>
          </a:xfrm>
          <a:custGeom>
            <a:avLst/>
            <a:gdLst>
              <a:gd name="connsiteX0" fmla="*/ 566589 w 785812"/>
              <a:gd name="connsiteY0" fmla="*/ 268235 h 785812"/>
              <a:gd name="connsiteX1" fmla="*/ 566589 w 785812"/>
              <a:gd name="connsiteY1" fmla="*/ 311647 h 785812"/>
              <a:gd name="connsiteX2" fmla="*/ 360663 w 785812"/>
              <a:gd name="connsiteY2" fmla="*/ 517577 h 785812"/>
              <a:gd name="connsiteX3" fmla="*/ 317252 w 785812"/>
              <a:gd name="connsiteY3" fmla="*/ 517577 h 785812"/>
              <a:gd name="connsiteX4" fmla="*/ 219223 w 785812"/>
              <a:gd name="connsiteY4" fmla="*/ 419542 h 785812"/>
              <a:gd name="connsiteX5" fmla="*/ 219223 w 785812"/>
              <a:gd name="connsiteY5" fmla="*/ 376137 h 785812"/>
              <a:gd name="connsiteX6" fmla="*/ 262629 w 785812"/>
              <a:gd name="connsiteY6" fmla="*/ 376137 h 785812"/>
              <a:gd name="connsiteX7" fmla="*/ 338955 w 785812"/>
              <a:gd name="connsiteY7" fmla="*/ 452463 h 785812"/>
              <a:gd name="connsiteX8" fmla="*/ 523177 w 785812"/>
              <a:gd name="connsiteY8" fmla="*/ 268235 h 785812"/>
              <a:gd name="connsiteX9" fmla="*/ 566589 w 785812"/>
              <a:gd name="connsiteY9" fmla="*/ 268235 h 785812"/>
              <a:gd name="connsiteX10" fmla="*/ 785812 w 785812"/>
              <a:gd name="connsiteY10" fmla="*/ 392906 h 785812"/>
              <a:gd name="connsiteX11" fmla="*/ 392906 w 785812"/>
              <a:gd name="connsiteY11" fmla="*/ 785812 h 785812"/>
              <a:gd name="connsiteX12" fmla="*/ 0 w 785812"/>
              <a:gd name="connsiteY12" fmla="*/ 392906 h 785812"/>
              <a:gd name="connsiteX13" fmla="*/ 392906 w 785812"/>
              <a:gd name="connsiteY13" fmla="*/ 0 h 785812"/>
              <a:gd name="connsiteX14" fmla="*/ 785812 w 785812"/>
              <a:gd name="connsiteY14" fmla="*/ 392906 h 785812"/>
              <a:gd name="connsiteX15" fmla="*/ 724420 w 785812"/>
              <a:gd name="connsiteY15" fmla="*/ 392906 h 785812"/>
              <a:gd name="connsiteX16" fmla="*/ 392906 w 785812"/>
              <a:gd name="connsiteY16" fmla="*/ 61392 h 785812"/>
              <a:gd name="connsiteX17" fmla="*/ 61392 w 785812"/>
              <a:gd name="connsiteY17" fmla="*/ 392906 h 785812"/>
              <a:gd name="connsiteX18" fmla="*/ 392906 w 785812"/>
              <a:gd name="connsiteY18" fmla="*/ 724420 h 785812"/>
              <a:gd name="connsiteX19" fmla="*/ 724420 w 785812"/>
              <a:gd name="connsiteY19" fmla="*/ 392906 h 78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85812" h="785812">
                <a:moveTo>
                  <a:pt x="566589" y="268235"/>
                </a:moveTo>
                <a:cubicBezTo>
                  <a:pt x="578580" y="280225"/>
                  <a:pt x="578580" y="299661"/>
                  <a:pt x="566589" y="311647"/>
                </a:cubicBezTo>
                <a:lnTo>
                  <a:pt x="360663" y="517577"/>
                </a:lnTo>
                <a:cubicBezTo>
                  <a:pt x="348673" y="529562"/>
                  <a:pt x="329243" y="529562"/>
                  <a:pt x="317252" y="517577"/>
                </a:cubicBezTo>
                <a:lnTo>
                  <a:pt x="219223" y="419542"/>
                </a:lnTo>
                <a:cubicBezTo>
                  <a:pt x="207232" y="407559"/>
                  <a:pt x="207232" y="388122"/>
                  <a:pt x="219223" y="376137"/>
                </a:cubicBezTo>
                <a:cubicBezTo>
                  <a:pt x="231208" y="364147"/>
                  <a:pt x="250645" y="364147"/>
                  <a:pt x="262629" y="376137"/>
                </a:cubicBezTo>
                <a:lnTo>
                  <a:pt x="338955" y="452463"/>
                </a:lnTo>
                <a:lnTo>
                  <a:pt x="523177" y="268235"/>
                </a:lnTo>
                <a:cubicBezTo>
                  <a:pt x="535167" y="256250"/>
                  <a:pt x="554604" y="256250"/>
                  <a:pt x="566589" y="268235"/>
                </a:cubicBezTo>
                <a:close/>
                <a:moveTo>
                  <a:pt x="785812" y="392906"/>
                </a:moveTo>
                <a:cubicBezTo>
                  <a:pt x="785812" y="610085"/>
                  <a:pt x="610054" y="785812"/>
                  <a:pt x="392906" y="785812"/>
                </a:cubicBezTo>
                <a:cubicBezTo>
                  <a:pt x="175727" y="785812"/>
                  <a:pt x="0" y="610054"/>
                  <a:pt x="0" y="392906"/>
                </a:cubicBezTo>
                <a:cubicBezTo>
                  <a:pt x="0" y="175727"/>
                  <a:pt x="175758" y="0"/>
                  <a:pt x="392906" y="0"/>
                </a:cubicBezTo>
                <a:cubicBezTo>
                  <a:pt x="610085" y="0"/>
                  <a:pt x="785812" y="175758"/>
                  <a:pt x="785812" y="392906"/>
                </a:cubicBezTo>
                <a:close/>
                <a:moveTo>
                  <a:pt x="724420" y="392906"/>
                </a:moveTo>
                <a:cubicBezTo>
                  <a:pt x="724420" y="209660"/>
                  <a:pt x="576128" y="61392"/>
                  <a:pt x="392906" y="61392"/>
                </a:cubicBezTo>
                <a:cubicBezTo>
                  <a:pt x="209660" y="61392"/>
                  <a:pt x="61392" y="209684"/>
                  <a:pt x="61392" y="392906"/>
                </a:cubicBezTo>
                <a:cubicBezTo>
                  <a:pt x="61392" y="576152"/>
                  <a:pt x="209684" y="724420"/>
                  <a:pt x="392906" y="724420"/>
                </a:cubicBezTo>
                <a:cubicBezTo>
                  <a:pt x="576152" y="724420"/>
                  <a:pt x="724420" y="576128"/>
                  <a:pt x="724420" y="392906"/>
                </a:cubicBezTo>
                <a:close/>
              </a:path>
            </a:pathLst>
          </a:custGeom>
          <a:solidFill>
            <a:schemeClr val="accent3"/>
          </a:solidFill>
          <a:ln w="1525" cap="flat">
            <a:noFill/>
            <a:prstDash val="solid"/>
            <a:miter/>
          </a:ln>
        </p:spPr>
        <p:txBody>
          <a:bodyPr rtlCol="0" anchor="ctr"/>
          <a:lstStyle/>
          <a:p>
            <a:endParaRPr lang="en-US"/>
          </a:p>
        </p:txBody>
      </p:sp>
      <p:sp>
        <p:nvSpPr>
          <p:cNvPr id="49" name="Graphic 15">
            <a:extLst>
              <a:ext uri="{FF2B5EF4-FFF2-40B4-BE49-F238E27FC236}">
                <a16:creationId xmlns:a16="http://schemas.microsoft.com/office/drawing/2014/main" id="{5C7B2499-6EE6-2768-7C0F-729E837CDD65}"/>
              </a:ext>
            </a:extLst>
          </p:cNvPr>
          <p:cNvSpPr/>
          <p:nvPr/>
        </p:nvSpPr>
        <p:spPr>
          <a:xfrm>
            <a:off x="627849" y="3173595"/>
            <a:ext cx="208269" cy="208269"/>
          </a:xfrm>
          <a:custGeom>
            <a:avLst/>
            <a:gdLst>
              <a:gd name="connsiteX0" fmla="*/ 566589 w 785812"/>
              <a:gd name="connsiteY0" fmla="*/ 268235 h 785812"/>
              <a:gd name="connsiteX1" fmla="*/ 566589 w 785812"/>
              <a:gd name="connsiteY1" fmla="*/ 311647 h 785812"/>
              <a:gd name="connsiteX2" fmla="*/ 360663 w 785812"/>
              <a:gd name="connsiteY2" fmla="*/ 517577 h 785812"/>
              <a:gd name="connsiteX3" fmla="*/ 317252 w 785812"/>
              <a:gd name="connsiteY3" fmla="*/ 517577 h 785812"/>
              <a:gd name="connsiteX4" fmla="*/ 219223 w 785812"/>
              <a:gd name="connsiteY4" fmla="*/ 419542 h 785812"/>
              <a:gd name="connsiteX5" fmla="*/ 219223 w 785812"/>
              <a:gd name="connsiteY5" fmla="*/ 376137 h 785812"/>
              <a:gd name="connsiteX6" fmla="*/ 262629 w 785812"/>
              <a:gd name="connsiteY6" fmla="*/ 376137 h 785812"/>
              <a:gd name="connsiteX7" fmla="*/ 338955 w 785812"/>
              <a:gd name="connsiteY7" fmla="*/ 452463 h 785812"/>
              <a:gd name="connsiteX8" fmla="*/ 523177 w 785812"/>
              <a:gd name="connsiteY8" fmla="*/ 268235 h 785812"/>
              <a:gd name="connsiteX9" fmla="*/ 566589 w 785812"/>
              <a:gd name="connsiteY9" fmla="*/ 268235 h 785812"/>
              <a:gd name="connsiteX10" fmla="*/ 785812 w 785812"/>
              <a:gd name="connsiteY10" fmla="*/ 392906 h 785812"/>
              <a:gd name="connsiteX11" fmla="*/ 392906 w 785812"/>
              <a:gd name="connsiteY11" fmla="*/ 785812 h 785812"/>
              <a:gd name="connsiteX12" fmla="*/ 0 w 785812"/>
              <a:gd name="connsiteY12" fmla="*/ 392906 h 785812"/>
              <a:gd name="connsiteX13" fmla="*/ 392906 w 785812"/>
              <a:gd name="connsiteY13" fmla="*/ 0 h 785812"/>
              <a:gd name="connsiteX14" fmla="*/ 785812 w 785812"/>
              <a:gd name="connsiteY14" fmla="*/ 392906 h 785812"/>
              <a:gd name="connsiteX15" fmla="*/ 724420 w 785812"/>
              <a:gd name="connsiteY15" fmla="*/ 392906 h 785812"/>
              <a:gd name="connsiteX16" fmla="*/ 392906 w 785812"/>
              <a:gd name="connsiteY16" fmla="*/ 61392 h 785812"/>
              <a:gd name="connsiteX17" fmla="*/ 61392 w 785812"/>
              <a:gd name="connsiteY17" fmla="*/ 392906 h 785812"/>
              <a:gd name="connsiteX18" fmla="*/ 392906 w 785812"/>
              <a:gd name="connsiteY18" fmla="*/ 724420 h 785812"/>
              <a:gd name="connsiteX19" fmla="*/ 724420 w 785812"/>
              <a:gd name="connsiteY19" fmla="*/ 392906 h 78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85812" h="785812">
                <a:moveTo>
                  <a:pt x="566589" y="268235"/>
                </a:moveTo>
                <a:cubicBezTo>
                  <a:pt x="578580" y="280225"/>
                  <a:pt x="578580" y="299661"/>
                  <a:pt x="566589" y="311647"/>
                </a:cubicBezTo>
                <a:lnTo>
                  <a:pt x="360663" y="517577"/>
                </a:lnTo>
                <a:cubicBezTo>
                  <a:pt x="348673" y="529562"/>
                  <a:pt x="329243" y="529562"/>
                  <a:pt x="317252" y="517577"/>
                </a:cubicBezTo>
                <a:lnTo>
                  <a:pt x="219223" y="419542"/>
                </a:lnTo>
                <a:cubicBezTo>
                  <a:pt x="207232" y="407559"/>
                  <a:pt x="207232" y="388122"/>
                  <a:pt x="219223" y="376137"/>
                </a:cubicBezTo>
                <a:cubicBezTo>
                  <a:pt x="231208" y="364147"/>
                  <a:pt x="250645" y="364147"/>
                  <a:pt x="262629" y="376137"/>
                </a:cubicBezTo>
                <a:lnTo>
                  <a:pt x="338955" y="452463"/>
                </a:lnTo>
                <a:lnTo>
                  <a:pt x="523177" y="268235"/>
                </a:lnTo>
                <a:cubicBezTo>
                  <a:pt x="535167" y="256250"/>
                  <a:pt x="554604" y="256250"/>
                  <a:pt x="566589" y="268235"/>
                </a:cubicBezTo>
                <a:close/>
                <a:moveTo>
                  <a:pt x="785812" y="392906"/>
                </a:moveTo>
                <a:cubicBezTo>
                  <a:pt x="785812" y="610085"/>
                  <a:pt x="610054" y="785812"/>
                  <a:pt x="392906" y="785812"/>
                </a:cubicBezTo>
                <a:cubicBezTo>
                  <a:pt x="175727" y="785812"/>
                  <a:pt x="0" y="610054"/>
                  <a:pt x="0" y="392906"/>
                </a:cubicBezTo>
                <a:cubicBezTo>
                  <a:pt x="0" y="175727"/>
                  <a:pt x="175758" y="0"/>
                  <a:pt x="392906" y="0"/>
                </a:cubicBezTo>
                <a:cubicBezTo>
                  <a:pt x="610085" y="0"/>
                  <a:pt x="785812" y="175758"/>
                  <a:pt x="785812" y="392906"/>
                </a:cubicBezTo>
                <a:close/>
                <a:moveTo>
                  <a:pt x="724420" y="392906"/>
                </a:moveTo>
                <a:cubicBezTo>
                  <a:pt x="724420" y="209660"/>
                  <a:pt x="576128" y="61392"/>
                  <a:pt x="392906" y="61392"/>
                </a:cubicBezTo>
                <a:cubicBezTo>
                  <a:pt x="209660" y="61392"/>
                  <a:pt x="61392" y="209684"/>
                  <a:pt x="61392" y="392906"/>
                </a:cubicBezTo>
                <a:cubicBezTo>
                  <a:pt x="61392" y="576152"/>
                  <a:pt x="209684" y="724420"/>
                  <a:pt x="392906" y="724420"/>
                </a:cubicBezTo>
                <a:cubicBezTo>
                  <a:pt x="576152" y="724420"/>
                  <a:pt x="724420" y="576128"/>
                  <a:pt x="724420" y="392906"/>
                </a:cubicBezTo>
                <a:close/>
              </a:path>
            </a:pathLst>
          </a:custGeom>
          <a:solidFill>
            <a:schemeClr val="accent3"/>
          </a:solidFill>
          <a:ln w="1525" cap="flat">
            <a:noFill/>
            <a:prstDash val="solid"/>
            <a:miter/>
          </a:ln>
        </p:spPr>
        <p:txBody>
          <a:bodyPr rtlCol="0" anchor="ctr"/>
          <a:lstStyle/>
          <a:p>
            <a:endParaRPr lang="en-US"/>
          </a:p>
        </p:txBody>
      </p:sp>
      <p:sp>
        <p:nvSpPr>
          <p:cNvPr id="51" name="Graphic 15">
            <a:extLst>
              <a:ext uri="{FF2B5EF4-FFF2-40B4-BE49-F238E27FC236}">
                <a16:creationId xmlns:a16="http://schemas.microsoft.com/office/drawing/2014/main" id="{DAD5700E-A32D-059C-EF53-4371C2C8FA67}"/>
              </a:ext>
            </a:extLst>
          </p:cNvPr>
          <p:cNvSpPr/>
          <p:nvPr/>
        </p:nvSpPr>
        <p:spPr>
          <a:xfrm>
            <a:off x="627849" y="3904591"/>
            <a:ext cx="208269" cy="208269"/>
          </a:xfrm>
          <a:custGeom>
            <a:avLst/>
            <a:gdLst>
              <a:gd name="connsiteX0" fmla="*/ 566589 w 785812"/>
              <a:gd name="connsiteY0" fmla="*/ 268235 h 785812"/>
              <a:gd name="connsiteX1" fmla="*/ 566589 w 785812"/>
              <a:gd name="connsiteY1" fmla="*/ 311647 h 785812"/>
              <a:gd name="connsiteX2" fmla="*/ 360663 w 785812"/>
              <a:gd name="connsiteY2" fmla="*/ 517577 h 785812"/>
              <a:gd name="connsiteX3" fmla="*/ 317252 w 785812"/>
              <a:gd name="connsiteY3" fmla="*/ 517577 h 785812"/>
              <a:gd name="connsiteX4" fmla="*/ 219223 w 785812"/>
              <a:gd name="connsiteY4" fmla="*/ 419542 h 785812"/>
              <a:gd name="connsiteX5" fmla="*/ 219223 w 785812"/>
              <a:gd name="connsiteY5" fmla="*/ 376137 h 785812"/>
              <a:gd name="connsiteX6" fmla="*/ 262629 w 785812"/>
              <a:gd name="connsiteY6" fmla="*/ 376137 h 785812"/>
              <a:gd name="connsiteX7" fmla="*/ 338955 w 785812"/>
              <a:gd name="connsiteY7" fmla="*/ 452463 h 785812"/>
              <a:gd name="connsiteX8" fmla="*/ 523177 w 785812"/>
              <a:gd name="connsiteY8" fmla="*/ 268235 h 785812"/>
              <a:gd name="connsiteX9" fmla="*/ 566589 w 785812"/>
              <a:gd name="connsiteY9" fmla="*/ 268235 h 785812"/>
              <a:gd name="connsiteX10" fmla="*/ 785812 w 785812"/>
              <a:gd name="connsiteY10" fmla="*/ 392906 h 785812"/>
              <a:gd name="connsiteX11" fmla="*/ 392906 w 785812"/>
              <a:gd name="connsiteY11" fmla="*/ 785812 h 785812"/>
              <a:gd name="connsiteX12" fmla="*/ 0 w 785812"/>
              <a:gd name="connsiteY12" fmla="*/ 392906 h 785812"/>
              <a:gd name="connsiteX13" fmla="*/ 392906 w 785812"/>
              <a:gd name="connsiteY13" fmla="*/ 0 h 785812"/>
              <a:gd name="connsiteX14" fmla="*/ 785812 w 785812"/>
              <a:gd name="connsiteY14" fmla="*/ 392906 h 785812"/>
              <a:gd name="connsiteX15" fmla="*/ 724420 w 785812"/>
              <a:gd name="connsiteY15" fmla="*/ 392906 h 785812"/>
              <a:gd name="connsiteX16" fmla="*/ 392906 w 785812"/>
              <a:gd name="connsiteY16" fmla="*/ 61392 h 785812"/>
              <a:gd name="connsiteX17" fmla="*/ 61392 w 785812"/>
              <a:gd name="connsiteY17" fmla="*/ 392906 h 785812"/>
              <a:gd name="connsiteX18" fmla="*/ 392906 w 785812"/>
              <a:gd name="connsiteY18" fmla="*/ 724420 h 785812"/>
              <a:gd name="connsiteX19" fmla="*/ 724420 w 785812"/>
              <a:gd name="connsiteY19" fmla="*/ 392906 h 78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85812" h="785812">
                <a:moveTo>
                  <a:pt x="566589" y="268235"/>
                </a:moveTo>
                <a:cubicBezTo>
                  <a:pt x="578580" y="280225"/>
                  <a:pt x="578580" y="299661"/>
                  <a:pt x="566589" y="311647"/>
                </a:cubicBezTo>
                <a:lnTo>
                  <a:pt x="360663" y="517577"/>
                </a:lnTo>
                <a:cubicBezTo>
                  <a:pt x="348673" y="529562"/>
                  <a:pt x="329243" y="529562"/>
                  <a:pt x="317252" y="517577"/>
                </a:cubicBezTo>
                <a:lnTo>
                  <a:pt x="219223" y="419542"/>
                </a:lnTo>
                <a:cubicBezTo>
                  <a:pt x="207232" y="407559"/>
                  <a:pt x="207232" y="388122"/>
                  <a:pt x="219223" y="376137"/>
                </a:cubicBezTo>
                <a:cubicBezTo>
                  <a:pt x="231208" y="364147"/>
                  <a:pt x="250645" y="364147"/>
                  <a:pt x="262629" y="376137"/>
                </a:cubicBezTo>
                <a:lnTo>
                  <a:pt x="338955" y="452463"/>
                </a:lnTo>
                <a:lnTo>
                  <a:pt x="523177" y="268235"/>
                </a:lnTo>
                <a:cubicBezTo>
                  <a:pt x="535167" y="256250"/>
                  <a:pt x="554604" y="256250"/>
                  <a:pt x="566589" y="268235"/>
                </a:cubicBezTo>
                <a:close/>
                <a:moveTo>
                  <a:pt x="785812" y="392906"/>
                </a:moveTo>
                <a:cubicBezTo>
                  <a:pt x="785812" y="610085"/>
                  <a:pt x="610054" y="785812"/>
                  <a:pt x="392906" y="785812"/>
                </a:cubicBezTo>
                <a:cubicBezTo>
                  <a:pt x="175727" y="785812"/>
                  <a:pt x="0" y="610054"/>
                  <a:pt x="0" y="392906"/>
                </a:cubicBezTo>
                <a:cubicBezTo>
                  <a:pt x="0" y="175727"/>
                  <a:pt x="175758" y="0"/>
                  <a:pt x="392906" y="0"/>
                </a:cubicBezTo>
                <a:cubicBezTo>
                  <a:pt x="610085" y="0"/>
                  <a:pt x="785812" y="175758"/>
                  <a:pt x="785812" y="392906"/>
                </a:cubicBezTo>
                <a:close/>
                <a:moveTo>
                  <a:pt x="724420" y="392906"/>
                </a:moveTo>
                <a:cubicBezTo>
                  <a:pt x="724420" y="209660"/>
                  <a:pt x="576128" y="61392"/>
                  <a:pt x="392906" y="61392"/>
                </a:cubicBezTo>
                <a:cubicBezTo>
                  <a:pt x="209660" y="61392"/>
                  <a:pt x="61392" y="209684"/>
                  <a:pt x="61392" y="392906"/>
                </a:cubicBezTo>
                <a:cubicBezTo>
                  <a:pt x="61392" y="576152"/>
                  <a:pt x="209684" y="724420"/>
                  <a:pt x="392906" y="724420"/>
                </a:cubicBezTo>
                <a:cubicBezTo>
                  <a:pt x="576152" y="724420"/>
                  <a:pt x="724420" y="576128"/>
                  <a:pt x="724420" y="392906"/>
                </a:cubicBezTo>
                <a:close/>
              </a:path>
            </a:pathLst>
          </a:custGeom>
          <a:solidFill>
            <a:schemeClr val="accent3"/>
          </a:solidFill>
          <a:ln w="1525" cap="flat">
            <a:noFill/>
            <a:prstDash val="solid"/>
            <a:miter/>
          </a:ln>
        </p:spPr>
        <p:txBody>
          <a:bodyPr rtlCol="0" anchor="ctr"/>
          <a:lstStyle/>
          <a:p>
            <a:endParaRPr lang="en-US"/>
          </a:p>
        </p:txBody>
      </p:sp>
      <p:sp>
        <p:nvSpPr>
          <p:cNvPr id="52" name="Graphic 15">
            <a:extLst>
              <a:ext uri="{FF2B5EF4-FFF2-40B4-BE49-F238E27FC236}">
                <a16:creationId xmlns:a16="http://schemas.microsoft.com/office/drawing/2014/main" id="{0452B316-54D1-0D66-DE72-0EBEC4A8AECD}"/>
              </a:ext>
            </a:extLst>
          </p:cNvPr>
          <p:cNvSpPr/>
          <p:nvPr/>
        </p:nvSpPr>
        <p:spPr>
          <a:xfrm>
            <a:off x="627849" y="4635587"/>
            <a:ext cx="208269" cy="208269"/>
          </a:xfrm>
          <a:custGeom>
            <a:avLst/>
            <a:gdLst>
              <a:gd name="connsiteX0" fmla="*/ 566589 w 785812"/>
              <a:gd name="connsiteY0" fmla="*/ 268235 h 785812"/>
              <a:gd name="connsiteX1" fmla="*/ 566589 w 785812"/>
              <a:gd name="connsiteY1" fmla="*/ 311647 h 785812"/>
              <a:gd name="connsiteX2" fmla="*/ 360663 w 785812"/>
              <a:gd name="connsiteY2" fmla="*/ 517577 h 785812"/>
              <a:gd name="connsiteX3" fmla="*/ 317252 w 785812"/>
              <a:gd name="connsiteY3" fmla="*/ 517577 h 785812"/>
              <a:gd name="connsiteX4" fmla="*/ 219223 w 785812"/>
              <a:gd name="connsiteY4" fmla="*/ 419542 h 785812"/>
              <a:gd name="connsiteX5" fmla="*/ 219223 w 785812"/>
              <a:gd name="connsiteY5" fmla="*/ 376137 h 785812"/>
              <a:gd name="connsiteX6" fmla="*/ 262629 w 785812"/>
              <a:gd name="connsiteY6" fmla="*/ 376137 h 785812"/>
              <a:gd name="connsiteX7" fmla="*/ 338955 w 785812"/>
              <a:gd name="connsiteY7" fmla="*/ 452463 h 785812"/>
              <a:gd name="connsiteX8" fmla="*/ 523177 w 785812"/>
              <a:gd name="connsiteY8" fmla="*/ 268235 h 785812"/>
              <a:gd name="connsiteX9" fmla="*/ 566589 w 785812"/>
              <a:gd name="connsiteY9" fmla="*/ 268235 h 785812"/>
              <a:gd name="connsiteX10" fmla="*/ 785812 w 785812"/>
              <a:gd name="connsiteY10" fmla="*/ 392906 h 785812"/>
              <a:gd name="connsiteX11" fmla="*/ 392906 w 785812"/>
              <a:gd name="connsiteY11" fmla="*/ 785812 h 785812"/>
              <a:gd name="connsiteX12" fmla="*/ 0 w 785812"/>
              <a:gd name="connsiteY12" fmla="*/ 392906 h 785812"/>
              <a:gd name="connsiteX13" fmla="*/ 392906 w 785812"/>
              <a:gd name="connsiteY13" fmla="*/ 0 h 785812"/>
              <a:gd name="connsiteX14" fmla="*/ 785812 w 785812"/>
              <a:gd name="connsiteY14" fmla="*/ 392906 h 785812"/>
              <a:gd name="connsiteX15" fmla="*/ 724420 w 785812"/>
              <a:gd name="connsiteY15" fmla="*/ 392906 h 785812"/>
              <a:gd name="connsiteX16" fmla="*/ 392906 w 785812"/>
              <a:gd name="connsiteY16" fmla="*/ 61392 h 785812"/>
              <a:gd name="connsiteX17" fmla="*/ 61392 w 785812"/>
              <a:gd name="connsiteY17" fmla="*/ 392906 h 785812"/>
              <a:gd name="connsiteX18" fmla="*/ 392906 w 785812"/>
              <a:gd name="connsiteY18" fmla="*/ 724420 h 785812"/>
              <a:gd name="connsiteX19" fmla="*/ 724420 w 785812"/>
              <a:gd name="connsiteY19" fmla="*/ 392906 h 78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85812" h="785812">
                <a:moveTo>
                  <a:pt x="566589" y="268235"/>
                </a:moveTo>
                <a:cubicBezTo>
                  <a:pt x="578580" y="280225"/>
                  <a:pt x="578580" y="299661"/>
                  <a:pt x="566589" y="311647"/>
                </a:cubicBezTo>
                <a:lnTo>
                  <a:pt x="360663" y="517577"/>
                </a:lnTo>
                <a:cubicBezTo>
                  <a:pt x="348673" y="529562"/>
                  <a:pt x="329243" y="529562"/>
                  <a:pt x="317252" y="517577"/>
                </a:cubicBezTo>
                <a:lnTo>
                  <a:pt x="219223" y="419542"/>
                </a:lnTo>
                <a:cubicBezTo>
                  <a:pt x="207232" y="407559"/>
                  <a:pt x="207232" y="388122"/>
                  <a:pt x="219223" y="376137"/>
                </a:cubicBezTo>
                <a:cubicBezTo>
                  <a:pt x="231208" y="364147"/>
                  <a:pt x="250645" y="364147"/>
                  <a:pt x="262629" y="376137"/>
                </a:cubicBezTo>
                <a:lnTo>
                  <a:pt x="338955" y="452463"/>
                </a:lnTo>
                <a:lnTo>
                  <a:pt x="523177" y="268235"/>
                </a:lnTo>
                <a:cubicBezTo>
                  <a:pt x="535167" y="256250"/>
                  <a:pt x="554604" y="256250"/>
                  <a:pt x="566589" y="268235"/>
                </a:cubicBezTo>
                <a:close/>
                <a:moveTo>
                  <a:pt x="785812" y="392906"/>
                </a:moveTo>
                <a:cubicBezTo>
                  <a:pt x="785812" y="610085"/>
                  <a:pt x="610054" y="785812"/>
                  <a:pt x="392906" y="785812"/>
                </a:cubicBezTo>
                <a:cubicBezTo>
                  <a:pt x="175727" y="785812"/>
                  <a:pt x="0" y="610054"/>
                  <a:pt x="0" y="392906"/>
                </a:cubicBezTo>
                <a:cubicBezTo>
                  <a:pt x="0" y="175727"/>
                  <a:pt x="175758" y="0"/>
                  <a:pt x="392906" y="0"/>
                </a:cubicBezTo>
                <a:cubicBezTo>
                  <a:pt x="610085" y="0"/>
                  <a:pt x="785812" y="175758"/>
                  <a:pt x="785812" y="392906"/>
                </a:cubicBezTo>
                <a:close/>
                <a:moveTo>
                  <a:pt x="724420" y="392906"/>
                </a:moveTo>
                <a:cubicBezTo>
                  <a:pt x="724420" y="209660"/>
                  <a:pt x="576128" y="61392"/>
                  <a:pt x="392906" y="61392"/>
                </a:cubicBezTo>
                <a:cubicBezTo>
                  <a:pt x="209660" y="61392"/>
                  <a:pt x="61392" y="209684"/>
                  <a:pt x="61392" y="392906"/>
                </a:cubicBezTo>
                <a:cubicBezTo>
                  <a:pt x="61392" y="576152"/>
                  <a:pt x="209684" y="724420"/>
                  <a:pt x="392906" y="724420"/>
                </a:cubicBezTo>
                <a:cubicBezTo>
                  <a:pt x="576152" y="724420"/>
                  <a:pt x="724420" y="576128"/>
                  <a:pt x="724420" y="392906"/>
                </a:cubicBezTo>
                <a:close/>
              </a:path>
            </a:pathLst>
          </a:custGeom>
          <a:solidFill>
            <a:schemeClr val="accent3"/>
          </a:solidFill>
          <a:ln w="1525" cap="flat">
            <a:noFill/>
            <a:prstDash val="solid"/>
            <a:miter/>
          </a:ln>
        </p:spPr>
        <p:txBody>
          <a:bodyPr rtlCol="0" anchor="ctr"/>
          <a:lstStyle/>
          <a:p>
            <a:endParaRPr lang="en-US"/>
          </a:p>
        </p:txBody>
      </p:sp>
      <p:sp>
        <p:nvSpPr>
          <p:cNvPr id="53" name="Graphic 15">
            <a:extLst>
              <a:ext uri="{FF2B5EF4-FFF2-40B4-BE49-F238E27FC236}">
                <a16:creationId xmlns:a16="http://schemas.microsoft.com/office/drawing/2014/main" id="{98ED92B9-7789-1879-7691-BB5E90B2E290}"/>
              </a:ext>
            </a:extLst>
          </p:cNvPr>
          <p:cNvSpPr/>
          <p:nvPr/>
        </p:nvSpPr>
        <p:spPr>
          <a:xfrm>
            <a:off x="627849" y="5366585"/>
            <a:ext cx="208269" cy="208269"/>
          </a:xfrm>
          <a:custGeom>
            <a:avLst/>
            <a:gdLst>
              <a:gd name="connsiteX0" fmla="*/ 566589 w 785812"/>
              <a:gd name="connsiteY0" fmla="*/ 268235 h 785812"/>
              <a:gd name="connsiteX1" fmla="*/ 566589 w 785812"/>
              <a:gd name="connsiteY1" fmla="*/ 311647 h 785812"/>
              <a:gd name="connsiteX2" fmla="*/ 360663 w 785812"/>
              <a:gd name="connsiteY2" fmla="*/ 517577 h 785812"/>
              <a:gd name="connsiteX3" fmla="*/ 317252 w 785812"/>
              <a:gd name="connsiteY3" fmla="*/ 517577 h 785812"/>
              <a:gd name="connsiteX4" fmla="*/ 219223 w 785812"/>
              <a:gd name="connsiteY4" fmla="*/ 419542 h 785812"/>
              <a:gd name="connsiteX5" fmla="*/ 219223 w 785812"/>
              <a:gd name="connsiteY5" fmla="*/ 376137 h 785812"/>
              <a:gd name="connsiteX6" fmla="*/ 262629 w 785812"/>
              <a:gd name="connsiteY6" fmla="*/ 376137 h 785812"/>
              <a:gd name="connsiteX7" fmla="*/ 338955 w 785812"/>
              <a:gd name="connsiteY7" fmla="*/ 452463 h 785812"/>
              <a:gd name="connsiteX8" fmla="*/ 523177 w 785812"/>
              <a:gd name="connsiteY8" fmla="*/ 268235 h 785812"/>
              <a:gd name="connsiteX9" fmla="*/ 566589 w 785812"/>
              <a:gd name="connsiteY9" fmla="*/ 268235 h 785812"/>
              <a:gd name="connsiteX10" fmla="*/ 785812 w 785812"/>
              <a:gd name="connsiteY10" fmla="*/ 392906 h 785812"/>
              <a:gd name="connsiteX11" fmla="*/ 392906 w 785812"/>
              <a:gd name="connsiteY11" fmla="*/ 785812 h 785812"/>
              <a:gd name="connsiteX12" fmla="*/ 0 w 785812"/>
              <a:gd name="connsiteY12" fmla="*/ 392906 h 785812"/>
              <a:gd name="connsiteX13" fmla="*/ 392906 w 785812"/>
              <a:gd name="connsiteY13" fmla="*/ 0 h 785812"/>
              <a:gd name="connsiteX14" fmla="*/ 785812 w 785812"/>
              <a:gd name="connsiteY14" fmla="*/ 392906 h 785812"/>
              <a:gd name="connsiteX15" fmla="*/ 724420 w 785812"/>
              <a:gd name="connsiteY15" fmla="*/ 392906 h 785812"/>
              <a:gd name="connsiteX16" fmla="*/ 392906 w 785812"/>
              <a:gd name="connsiteY16" fmla="*/ 61392 h 785812"/>
              <a:gd name="connsiteX17" fmla="*/ 61392 w 785812"/>
              <a:gd name="connsiteY17" fmla="*/ 392906 h 785812"/>
              <a:gd name="connsiteX18" fmla="*/ 392906 w 785812"/>
              <a:gd name="connsiteY18" fmla="*/ 724420 h 785812"/>
              <a:gd name="connsiteX19" fmla="*/ 724420 w 785812"/>
              <a:gd name="connsiteY19" fmla="*/ 392906 h 78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85812" h="785812">
                <a:moveTo>
                  <a:pt x="566589" y="268235"/>
                </a:moveTo>
                <a:cubicBezTo>
                  <a:pt x="578580" y="280225"/>
                  <a:pt x="578580" y="299661"/>
                  <a:pt x="566589" y="311647"/>
                </a:cubicBezTo>
                <a:lnTo>
                  <a:pt x="360663" y="517577"/>
                </a:lnTo>
                <a:cubicBezTo>
                  <a:pt x="348673" y="529562"/>
                  <a:pt x="329243" y="529562"/>
                  <a:pt x="317252" y="517577"/>
                </a:cubicBezTo>
                <a:lnTo>
                  <a:pt x="219223" y="419542"/>
                </a:lnTo>
                <a:cubicBezTo>
                  <a:pt x="207232" y="407559"/>
                  <a:pt x="207232" y="388122"/>
                  <a:pt x="219223" y="376137"/>
                </a:cubicBezTo>
                <a:cubicBezTo>
                  <a:pt x="231208" y="364147"/>
                  <a:pt x="250645" y="364147"/>
                  <a:pt x="262629" y="376137"/>
                </a:cubicBezTo>
                <a:lnTo>
                  <a:pt x="338955" y="452463"/>
                </a:lnTo>
                <a:lnTo>
                  <a:pt x="523177" y="268235"/>
                </a:lnTo>
                <a:cubicBezTo>
                  <a:pt x="535167" y="256250"/>
                  <a:pt x="554604" y="256250"/>
                  <a:pt x="566589" y="268235"/>
                </a:cubicBezTo>
                <a:close/>
                <a:moveTo>
                  <a:pt x="785812" y="392906"/>
                </a:moveTo>
                <a:cubicBezTo>
                  <a:pt x="785812" y="610085"/>
                  <a:pt x="610054" y="785812"/>
                  <a:pt x="392906" y="785812"/>
                </a:cubicBezTo>
                <a:cubicBezTo>
                  <a:pt x="175727" y="785812"/>
                  <a:pt x="0" y="610054"/>
                  <a:pt x="0" y="392906"/>
                </a:cubicBezTo>
                <a:cubicBezTo>
                  <a:pt x="0" y="175727"/>
                  <a:pt x="175758" y="0"/>
                  <a:pt x="392906" y="0"/>
                </a:cubicBezTo>
                <a:cubicBezTo>
                  <a:pt x="610085" y="0"/>
                  <a:pt x="785812" y="175758"/>
                  <a:pt x="785812" y="392906"/>
                </a:cubicBezTo>
                <a:close/>
                <a:moveTo>
                  <a:pt x="724420" y="392906"/>
                </a:moveTo>
                <a:cubicBezTo>
                  <a:pt x="724420" y="209660"/>
                  <a:pt x="576128" y="61392"/>
                  <a:pt x="392906" y="61392"/>
                </a:cubicBezTo>
                <a:cubicBezTo>
                  <a:pt x="209660" y="61392"/>
                  <a:pt x="61392" y="209684"/>
                  <a:pt x="61392" y="392906"/>
                </a:cubicBezTo>
                <a:cubicBezTo>
                  <a:pt x="61392" y="576152"/>
                  <a:pt x="209684" y="724420"/>
                  <a:pt x="392906" y="724420"/>
                </a:cubicBezTo>
                <a:cubicBezTo>
                  <a:pt x="576152" y="724420"/>
                  <a:pt x="724420" y="576128"/>
                  <a:pt x="724420" y="392906"/>
                </a:cubicBezTo>
                <a:close/>
              </a:path>
            </a:pathLst>
          </a:custGeom>
          <a:solidFill>
            <a:schemeClr val="accent3"/>
          </a:solidFill>
          <a:ln w="1525" cap="flat">
            <a:noFill/>
            <a:prstDash val="solid"/>
            <a:miter/>
          </a:ln>
        </p:spPr>
        <p:txBody>
          <a:bodyPr rtlCol="0" anchor="ctr"/>
          <a:lstStyle/>
          <a:p>
            <a:endParaRPr lang="en-US"/>
          </a:p>
        </p:txBody>
      </p:sp>
      <p:sp>
        <p:nvSpPr>
          <p:cNvPr id="4" name="Title 4">
            <a:extLst>
              <a:ext uri="{FF2B5EF4-FFF2-40B4-BE49-F238E27FC236}">
                <a16:creationId xmlns:a16="http://schemas.microsoft.com/office/drawing/2014/main" id="{37957D07-5CF1-838C-CB35-2C73FF3194D8}"/>
              </a:ext>
            </a:extLst>
          </p:cNvPr>
          <p:cNvSpPr txBox="1">
            <a:spLocks/>
          </p:cNvSpPr>
          <p:nvPr/>
        </p:nvSpPr>
        <p:spPr>
          <a:xfrm>
            <a:off x="526302" y="285750"/>
            <a:ext cx="1378698"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a:ln>
                  <a:noFill/>
                </a:ln>
                <a:solidFill>
                  <a:schemeClr val="accent2"/>
                </a:solidFill>
                <a:effectLst/>
                <a:uLnTx/>
                <a:uFillTx/>
                <a:latin typeface="Onest ExtraBold" pitchFamily="2" charset="0"/>
              </a:rPr>
              <a:t>OVERVIEW</a:t>
            </a:r>
          </a:p>
        </p:txBody>
      </p:sp>
    </p:spTree>
    <p:extLst>
      <p:ext uri="{BB962C8B-B14F-4D97-AF65-F5344CB8AC3E}">
        <p14:creationId xmlns:p14="http://schemas.microsoft.com/office/powerpoint/2010/main" val="3993999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53DA5-AB38-C2BA-B612-5B773FF40CC7}"/>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354549B0-F563-93B5-3476-EFC24063C7CA}"/>
              </a:ext>
            </a:extLst>
          </p:cNvPr>
          <p:cNvGraphicFramePr>
            <a:graphicFrameLocks noGrp="1"/>
          </p:cNvGraphicFramePr>
          <p:nvPr>
            <p:extLst>
              <p:ext uri="{D42A27DB-BD31-4B8C-83A1-F6EECF244321}">
                <p14:modId xmlns:p14="http://schemas.microsoft.com/office/powerpoint/2010/main" val="1117226477"/>
              </p:ext>
            </p:extLst>
          </p:nvPr>
        </p:nvGraphicFramePr>
        <p:xfrm>
          <a:off x="644832" y="1287120"/>
          <a:ext cx="10912168" cy="4935880"/>
        </p:xfrm>
        <a:graphic>
          <a:graphicData uri="http://schemas.openxmlformats.org/drawingml/2006/table">
            <a:tbl>
              <a:tblPr firstRow="1" bandRow="1">
                <a:tableStyleId>{5C22544A-7EE6-4342-B048-85BDC9FD1C3A}</a:tableStyleId>
              </a:tblPr>
              <a:tblGrid>
                <a:gridCol w="4460568">
                  <a:extLst>
                    <a:ext uri="{9D8B030D-6E8A-4147-A177-3AD203B41FA5}">
                      <a16:colId xmlns:a16="http://schemas.microsoft.com/office/drawing/2014/main" val="2961708419"/>
                    </a:ext>
                  </a:extLst>
                </a:gridCol>
                <a:gridCol w="6451600">
                  <a:extLst>
                    <a:ext uri="{9D8B030D-6E8A-4147-A177-3AD203B41FA5}">
                      <a16:colId xmlns:a16="http://schemas.microsoft.com/office/drawing/2014/main" val="1349940076"/>
                    </a:ext>
                  </a:extLst>
                </a:gridCol>
              </a:tblGrid>
              <a:tr h="616985">
                <a:tc rowSpan="2">
                  <a:txBody>
                    <a:bodyPr/>
                    <a:lstStyle/>
                    <a:p>
                      <a:r>
                        <a:rPr lang="en-US" sz="1800" b="0">
                          <a:solidFill>
                            <a:schemeClr val="accent1"/>
                          </a:solidFill>
                          <a:latin typeface="Onest" panose="020B0604020202020204" charset="0"/>
                        </a:rPr>
                        <a:t>Market Opportunity (e.g.)</a:t>
                      </a:r>
                    </a:p>
                  </a:txBody>
                  <a:tcPr marL="685800" anchor="ct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noFill/>
                  </a:tcPr>
                </a:tc>
                <a:tc>
                  <a:txBody>
                    <a:bodyPr/>
                    <a:lstStyle/>
                    <a:p>
                      <a:r>
                        <a:rPr lang="en-US" sz="1200" b="0" kern="1200">
                          <a:solidFill>
                            <a:schemeClr val="accent6"/>
                          </a:solidFill>
                          <a:latin typeface="Onest" panose="020B0604020202020204" charset="0"/>
                          <a:ea typeface="+mn-ea"/>
                          <a:cs typeface="+mn-cs"/>
                        </a:rPr>
                        <a:t>Explain briefly about the topic in few lines and provide numbers if any. </a:t>
                      </a:r>
                    </a:p>
                  </a:txBody>
                  <a:tcPr anchor="ctr">
                    <a:lnT w="6350" cap="flat" cmpd="sng" algn="ctr">
                      <a:solidFill>
                        <a:schemeClr val="accent2"/>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148208810"/>
                  </a:ext>
                </a:extLst>
              </a:tr>
              <a:tr h="616985">
                <a:tc vMerge="1">
                  <a:txBody>
                    <a:bodyPr/>
                    <a:lstStyle/>
                    <a:p>
                      <a:endParaRPr/>
                    </a:p>
                  </a:txBody>
                  <a:tcPr marL="320040"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r>
                        <a:rPr lang="en-US" sz="1200" b="0">
                          <a:solidFill>
                            <a:schemeClr val="accent6"/>
                          </a:solidFill>
                          <a:latin typeface="Onest" panose="020B0604020202020204" charset="0"/>
                        </a:rPr>
                        <a:t>Explain briefly about the topic in few lines and provide numbers if any. </a:t>
                      </a:r>
                    </a:p>
                  </a:txBody>
                  <a:tcPr anchor="ctr">
                    <a:lnT w="6350" cap="flat" cmpd="sng" algn="ctr">
                      <a:solidFill>
                        <a:schemeClr val="bg1">
                          <a:lumMod val="85000"/>
                        </a:schemeClr>
                      </a:solidFill>
                      <a:prstDash val="solid"/>
                      <a:round/>
                      <a:headEnd type="none" w="med" len="med"/>
                      <a:tailEnd type="none" w="med" len="med"/>
                    </a:lnT>
                    <a:lnB w="6350" cap="flat" cmpd="sng" algn="ctr">
                      <a:solidFill>
                        <a:schemeClr val="accent2"/>
                      </a:solidFill>
                      <a:prstDash val="solid"/>
                      <a:round/>
                      <a:headEnd type="none" w="med" len="med"/>
                      <a:tailEnd type="none" w="med" len="med"/>
                    </a:lnB>
                    <a:noFill/>
                  </a:tcPr>
                </a:tc>
                <a:extLst>
                  <a:ext uri="{0D108BD9-81ED-4DB2-BD59-A6C34878D82A}">
                    <a16:rowId xmlns:a16="http://schemas.microsoft.com/office/drawing/2014/main" val="1491461493"/>
                  </a:ext>
                </a:extLst>
              </a:tr>
              <a:tr h="616985">
                <a:tc>
                  <a:txBody>
                    <a:bodyPr/>
                    <a:lstStyle/>
                    <a:p>
                      <a:r>
                        <a:rPr lang="en-US" sz="1800" b="0">
                          <a:solidFill>
                            <a:schemeClr val="accent1"/>
                          </a:solidFill>
                          <a:latin typeface="Onest" panose="020B0604020202020204" charset="0"/>
                        </a:rPr>
                        <a:t>Unique Value Proposition (e.g.)</a:t>
                      </a:r>
                    </a:p>
                  </a:txBody>
                  <a:tcPr marL="685800" anchor="ct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noFill/>
                  </a:tcPr>
                </a:tc>
                <a:tc>
                  <a:txBody>
                    <a:bodyPr/>
                    <a:lstStyle/>
                    <a:p>
                      <a:r>
                        <a:rPr lang="en-US" sz="1200" b="0" kern="1200">
                          <a:solidFill>
                            <a:schemeClr val="accent6"/>
                          </a:solidFill>
                          <a:latin typeface="Onest" panose="020B0604020202020204" charset="0"/>
                          <a:ea typeface="+mn-ea"/>
                          <a:cs typeface="+mn-cs"/>
                        </a:rPr>
                        <a:t>Explain briefly about the topic in few lines and provide numbers if any. </a:t>
                      </a:r>
                    </a:p>
                  </a:txBody>
                  <a:tcPr anchor="ct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noFill/>
                  </a:tcPr>
                </a:tc>
                <a:extLst>
                  <a:ext uri="{0D108BD9-81ED-4DB2-BD59-A6C34878D82A}">
                    <a16:rowId xmlns:a16="http://schemas.microsoft.com/office/drawing/2014/main" val="3559515743"/>
                  </a:ext>
                </a:extLst>
              </a:tr>
              <a:tr h="616985">
                <a:tc rowSpan="3">
                  <a:txBody>
                    <a:bodyPr/>
                    <a:lstStyle/>
                    <a:p>
                      <a:r>
                        <a:rPr lang="en-US" sz="1800" b="0">
                          <a:solidFill>
                            <a:schemeClr val="accent1"/>
                          </a:solidFill>
                          <a:latin typeface="Onest" panose="020B0604020202020204" charset="0"/>
                        </a:rPr>
                        <a:t>Traction and Growth (e.g.)</a:t>
                      </a:r>
                    </a:p>
                  </a:txBody>
                  <a:tcPr marL="685800" anchor="ct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noFill/>
                  </a:tcPr>
                </a:tc>
                <a:tc>
                  <a:txBody>
                    <a:bodyPr/>
                    <a:lstStyle/>
                    <a:p>
                      <a:r>
                        <a:rPr lang="en-US" sz="1200" b="0" kern="1200">
                          <a:solidFill>
                            <a:schemeClr val="accent6"/>
                          </a:solidFill>
                          <a:latin typeface="Onest" panose="020B0604020202020204" charset="0"/>
                          <a:ea typeface="+mn-ea"/>
                          <a:cs typeface="+mn-cs"/>
                        </a:rPr>
                        <a:t>Explain briefly about the topic in few lines and provide numbers if any. </a:t>
                      </a:r>
                    </a:p>
                  </a:txBody>
                  <a:tcPr anchor="ctr">
                    <a:lnT w="6350" cap="flat" cmpd="sng" algn="ctr">
                      <a:solidFill>
                        <a:schemeClr val="accent2"/>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646310242"/>
                  </a:ext>
                </a:extLst>
              </a:tr>
              <a:tr h="616985">
                <a:tc vMerge="1">
                  <a:txBody>
                    <a:bodyPr/>
                    <a:lstStyle/>
                    <a:p>
                      <a:endParaRPr/>
                    </a:p>
                  </a:txBody>
                  <a:tcPr marL="320040"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r>
                        <a:rPr lang="en-US" sz="1200" b="0" kern="1200">
                          <a:solidFill>
                            <a:schemeClr val="accent6"/>
                          </a:solidFill>
                          <a:latin typeface="Onest" panose="020B0604020202020204" charset="0"/>
                          <a:ea typeface="+mn-ea"/>
                          <a:cs typeface="+mn-cs"/>
                        </a:rPr>
                        <a:t>Explain briefly about the topic in few lines and provide numbers if any. </a:t>
                      </a:r>
                    </a:p>
                  </a:txBody>
                  <a:tcPr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329927460"/>
                  </a:ext>
                </a:extLst>
              </a:tr>
              <a:tr h="616985">
                <a:tc vMerge="1">
                  <a:txBody>
                    <a:bodyPr/>
                    <a:lstStyle/>
                    <a:p>
                      <a:endParaRPr/>
                    </a:p>
                  </a:txBody>
                  <a:tcPr marL="320040"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r>
                        <a:rPr lang="en-US" sz="1200" b="0" kern="1200">
                          <a:solidFill>
                            <a:schemeClr val="accent6"/>
                          </a:solidFill>
                          <a:latin typeface="Onest" panose="020B0604020202020204" charset="0"/>
                          <a:ea typeface="+mn-ea"/>
                          <a:cs typeface="+mn-cs"/>
                        </a:rPr>
                        <a:t>Explain briefly about the topic in few lines and provide numbers if any. </a:t>
                      </a:r>
                    </a:p>
                  </a:txBody>
                  <a:tcPr anchor="ctr">
                    <a:lnT w="6350" cap="flat" cmpd="sng" algn="ctr">
                      <a:solidFill>
                        <a:schemeClr val="bg1">
                          <a:lumMod val="85000"/>
                        </a:schemeClr>
                      </a:solidFill>
                      <a:prstDash val="solid"/>
                      <a:round/>
                      <a:headEnd type="none" w="med" len="med"/>
                      <a:tailEnd type="none" w="med" len="med"/>
                    </a:lnT>
                    <a:lnB w="6350" cap="flat" cmpd="sng" algn="ctr">
                      <a:solidFill>
                        <a:schemeClr val="accent2"/>
                      </a:solidFill>
                      <a:prstDash val="solid"/>
                      <a:round/>
                      <a:headEnd type="none" w="med" len="med"/>
                      <a:tailEnd type="none" w="med" len="med"/>
                    </a:lnB>
                    <a:noFill/>
                  </a:tcPr>
                </a:tc>
                <a:extLst>
                  <a:ext uri="{0D108BD9-81ED-4DB2-BD59-A6C34878D82A}">
                    <a16:rowId xmlns:a16="http://schemas.microsoft.com/office/drawing/2014/main" val="1057987078"/>
                  </a:ext>
                </a:extLst>
              </a:tr>
              <a:tr h="616985">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a:solidFill>
                            <a:schemeClr val="accent1"/>
                          </a:solidFill>
                          <a:latin typeface="Onest" panose="020B0604020202020204" charset="0"/>
                        </a:rPr>
                        <a:t>Experienced Team (e.g.)</a:t>
                      </a:r>
                    </a:p>
                  </a:txBody>
                  <a:tcPr marL="685800" anchor="ctr">
                    <a:lnT w="6350" cap="flat" cmpd="sng" algn="ctr">
                      <a:solidFill>
                        <a:schemeClr val="accent2"/>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r>
                        <a:rPr lang="en-US" sz="1200" b="0" kern="1200">
                          <a:solidFill>
                            <a:schemeClr val="accent6"/>
                          </a:solidFill>
                          <a:latin typeface="Onest" panose="020B0604020202020204" charset="0"/>
                          <a:ea typeface="+mn-ea"/>
                          <a:cs typeface="+mn-cs"/>
                        </a:rPr>
                        <a:t>Explain briefly about the topic in few lines and provide numbers if any. </a:t>
                      </a:r>
                    </a:p>
                  </a:txBody>
                  <a:tcPr anchor="ctr">
                    <a:lnT w="6350" cap="flat" cmpd="sng" algn="ctr">
                      <a:solidFill>
                        <a:schemeClr val="accent2"/>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552501582"/>
                  </a:ext>
                </a:extLst>
              </a:tr>
              <a:tr h="616985">
                <a:tc vMerge="1">
                  <a:txBody>
                    <a:bodyPr/>
                    <a:lstStyle/>
                    <a:p>
                      <a:endParaRPr lang="en-US" sz="1800" b="0">
                        <a:solidFill>
                          <a:schemeClr val="accent1"/>
                        </a:solidFill>
                        <a:latin typeface="Onest" panose="020B0604020202020204" charset="0"/>
                      </a:endParaRPr>
                    </a:p>
                  </a:txBody>
                  <a:tcPr marL="731520" anchor="ctr">
                    <a:lnT w="6350" cap="flat" cmpd="sng" algn="ctr">
                      <a:solidFill>
                        <a:schemeClr val="accent2"/>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r>
                        <a:rPr lang="en-US" sz="1200" b="0" kern="1200">
                          <a:solidFill>
                            <a:schemeClr val="accent6"/>
                          </a:solidFill>
                          <a:latin typeface="Onest" panose="020B0604020202020204" charset="0"/>
                          <a:ea typeface="+mn-ea"/>
                          <a:cs typeface="+mn-cs"/>
                        </a:rPr>
                        <a:t>Explain briefly about the topic in few lines and provide numbers if any. </a:t>
                      </a:r>
                    </a:p>
                  </a:txBody>
                  <a:tcPr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730208964"/>
                  </a:ext>
                </a:extLst>
              </a:tr>
            </a:tbl>
          </a:graphicData>
        </a:graphic>
      </p:graphicFrame>
      <p:sp>
        <p:nvSpPr>
          <p:cNvPr id="6" name="Title 4">
            <a:extLst>
              <a:ext uri="{FF2B5EF4-FFF2-40B4-BE49-F238E27FC236}">
                <a16:creationId xmlns:a16="http://schemas.microsoft.com/office/drawing/2014/main" id="{2FFD2C2F-8289-A07C-B562-082A80ACCDAB}"/>
              </a:ext>
            </a:extLst>
          </p:cNvPr>
          <p:cNvSpPr txBox="1">
            <a:spLocks/>
          </p:cNvSpPr>
          <p:nvPr/>
        </p:nvSpPr>
        <p:spPr>
          <a:xfrm>
            <a:off x="526302" y="542926"/>
            <a:ext cx="11030698"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pc="-150">
                <a:solidFill>
                  <a:schemeClr val="accent1"/>
                </a:solidFill>
                <a:latin typeface="Onest" pitchFamily="2" charset="0"/>
              </a:rPr>
              <a:t>Executive Summary</a:t>
            </a:r>
            <a:r>
              <a:rPr lang="en-US" spc="-150">
                <a:solidFill>
                  <a:schemeClr val="accent2"/>
                </a:solidFill>
                <a:latin typeface="Onest" pitchFamily="2" charset="0"/>
              </a:rPr>
              <a:t>.</a:t>
            </a:r>
            <a:r>
              <a:rPr lang="en-US" spc="-150">
                <a:solidFill>
                  <a:schemeClr val="accent1"/>
                </a:solidFill>
                <a:latin typeface="Onest" pitchFamily="2" charset="0"/>
              </a:rPr>
              <a:t> </a:t>
            </a:r>
          </a:p>
        </p:txBody>
      </p:sp>
      <p:sp>
        <p:nvSpPr>
          <p:cNvPr id="7" name="Rectangle: Rounded Corners 6">
            <a:extLst>
              <a:ext uri="{FF2B5EF4-FFF2-40B4-BE49-F238E27FC236}">
                <a16:creationId xmlns:a16="http://schemas.microsoft.com/office/drawing/2014/main" id="{66AA8AA9-0B4A-E117-BF6D-6F62B60FCC84}"/>
              </a:ext>
            </a:extLst>
          </p:cNvPr>
          <p:cNvSpPr/>
          <p:nvPr/>
        </p:nvSpPr>
        <p:spPr>
          <a:xfrm>
            <a:off x="675473" y="1682073"/>
            <a:ext cx="491063" cy="467733"/>
          </a:xfrm>
          <a:prstGeom prst="roundRect">
            <a:avLst>
              <a:gd name="adj" fmla="val 10176"/>
            </a:avLst>
          </a:prstGeom>
          <a:solidFill>
            <a:schemeClr val="accent5">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561F8810-FD62-1FDB-2A99-92D26E28C056}"/>
              </a:ext>
            </a:extLst>
          </p:cNvPr>
          <p:cNvSpPr/>
          <p:nvPr/>
        </p:nvSpPr>
        <p:spPr>
          <a:xfrm>
            <a:off x="675473" y="2599429"/>
            <a:ext cx="491063" cy="467733"/>
          </a:xfrm>
          <a:prstGeom prst="roundRect">
            <a:avLst>
              <a:gd name="adj" fmla="val 10176"/>
            </a:avLst>
          </a:prstGeom>
          <a:solidFill>
            <a:schemeClr val="accent5">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E8A8BBFF-9719-E605-95AC-3D3BA320632C}"/>
              </a:ext>
            </a:extLst>
          </p:cNvPr>
          <p:cNvSpPr/>
          <p:nvPr/>
        </p:nvSpPr>
        <p:spPr>
          <a:xfrm>
            <a:off x="675473" y="3830824"/>
            <a:ext cx="491063" cy="467733"/>
          </a:xfrm>
          <a:prstGeom prst="roundRect">
            <a:avLst>
              <a:gd name="adj" fmla="val 10176"/>
            </a:avLst>
          </a:prstGeom>
          <a:solidFill>
            <a:schemeClr val="accent5">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A6848DEF-2A74-DE5A-CCF3-7B5F89CD08E3}"/>
              </a:ext>
            </a:extLst>
          </p:cNvPr>
          <p:cNvSpPr/>
          <p:nvPr/>
        </p:nvSpPr>
        <p:spPr>
          <a:xfrm>
            <a:off x="675473" y="5378454"/>
            <a:ext cx="491063" cy="467733"/>
          </a:xfrm>
          <a:prstGeom prst="roundRect">
            <a:avLst>
              <a:gd name="adj" fmla="val 10176"/>
            </a:avLst>
          </a:prstGeom>
          <a:solidFill>
            <a:schemeClr val="accent5">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4">
            <a:extLst>
              <a:ext uri="{FF2B5EF4-FFF2-40B4-BE49-F238E27FC236}">
                <a16:creationId xmlns:a16="http://schemas.microsoft.com/office/drawing/2014/main" id="{777B2738-75D8-3B84-6DAE-669F32427DED}"/>
              </a:ext>
            </a:extLst>
          </p:cNvPr>
          <p:cNvSpPr txBox="1">
            <a:spLocks/>
          </p:cNvSpPr>
          <p:nvPr/>
        </p:nvSpPr>
        <p:spPr>
          <a:xfrm>
            <a:off x="526302" y="285750"/>
            <a:ext cx="1378698"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a:ln>
                  <a:noFill/>
                </a:ln>
                <a:solidFill>
                  <a:schemeClr val="accent2"/>
                </a:solidFill>
                <a:effectLst/>
                <a:uLnTx/>
                <a:uFillTx/>
                <a:latin typeface="Onest ExtraBold" pitchFamily="2" charset="0"/>
              </a:rPr>
              <a:t>OVERVIEW</a:t>
            </a:r>
          </a:p>
        </p:txBody>
      </p:sp>
      <p:grpSp>
        <p:nvGrpSpPr>
          <p:cNvPr id="3" name="Group 2">
            <a:extLst>
              <a:ext uri="{FF2B5EF4-FFF2-40B4-BE49-F238E27FC236}">
                <a16:creationId xmlns:a16="http://schemas.microsoft.com/office/drawing/2014/main" id="{7A2DF7D3-77DC-6AC9-8A52-E52435D6BEB0}"/>
              </a:ext>
            </a:extLst>
          </p:cNvPr>
          <p:cNvGrpSpPr/>
          <p:nvPr/>
        </p:nvGrpSpPr>
        <p:grpSpPr>
          <a:xfrm>
            <a:off x="743896" y="1754970"/>
            <a:ext cx="354179" cy="321935"/>
            <a:chOff x="5093976" y="1016655"/>
            <a:chExt cx="351350" cy="319362"/>
          </a:xfrm>
          <a:solidFill>
            <a:schemeClr val="accent2"/>
          </a:solidFill>
        </p:grpSpPr>
        <p:sp>
          <p:nvSpPr>
            <p:cNvPr id="4" name="Freeform: Shape 3">
              <a:extLst>
                <a:ext uri="{FF2B5EF4-FFF2-40B4-BE49-F238E27FC236}">
                  <a16:creationId xmlns:a16="http://schemas.microsoft.com/office/drawing/2014/main" id="{118CD4F9-ED38-7413-886F-0E6024589513}"/>
                </a:ext>
              </a:extLst>
            </p:cNvPr>
            <p:cNvSpPr/>
            <p:nvPr/>
          </p:nvSpPr>
          <p:spPr>
            <a:xfrm>
              <a:off x="5093976" y="1192288"/>
              <a:ext cx="72878" cy="143729"/>
            </a:xfrm>
            <a:custGeom>
              <a:avLst/>
              <a:gdLst>
                <a:gd name="connsiteX0" fmla="*/ 57910 w 72879"/>
                <a:gd name="connsiteY0" fmla="*/ 143731 h 143730"/>
                <a:gd name="connsiteX1" fmla="*/ 14959 w 72879"/>
                <a:gd name="connsiteY1" fmla="*/ 143731 h 143730"/>
                <a:gd name="connsiteX2" fmla="*/ 0 w 72879"/>
                <a:gd name="connsiteY2" fmla="*/ 128766 h 143730"/>
                <a:gd name="connsiteX3" fmla="*/ 0 w 72879"/>
                <a:gd name="connsiteY3" fmla="*/ 14964 h 143730"/>
                <a:gd name="connsiteX4" fmla="*/ 14959 w 72879"/>
                <a:gd name="connsiteY4" fmla="*/ 0 h 143730"/>
                <a:gd name="connsiteX5" fmla="*/ 57910 w 72879"/>
                <a:gd name="connsiteY5" fmla="*/ 0 h 143730"/>
                <a:gd name="connsiteX6" fmla="*/ 72879 w 72879"/>
                <a:gd name="connsiteY6" fmla="*/ 14964 h 143730"/>
                <a:gd name="connsiteX7" fmla="*/ 72879 w 72879"/>
                <a:gd name="connsiteY7" fmla="*/ 128766 h 143730"/>
                <a:gd name="connsiteX8" fmla="*/ 57910 w 72879"/>
                <a:gd name="connsiteY8" fmla="*/ 143731 h 143730"/>
                <a:gd name="connsiteX9" fmla="*/ 14959 w 72879"/>
                <a:gd name="connsiteY9" fmla="*/ 10040 h 143730"/>
                <a:gd name="connsiteX10" fmla="*/ 10040 w 72879"/>
                <a:gd name="connsiteY10" fmla="*/ 14964 h 143730"/>
                <a:gd name="connsiteX11" fmla="*/ 10040 w 72879"/>
                <a:gd name="connsiteY11" fmla="*/ 128766 h 143730"/>
                <a:gd name="connsiteX12" fmla="*/ 14959 w 72879"/>
                <a:gd name="connsiteY12" fmla="*/ 133691 h 143730"/>
                <a:gd name="connsiteX13" fmla="*/ 57910 w 72879"/>
                <a:gd name="connsiteY13" fmla="*/ 133691 h 143730"/>
                <a:gd name="connsiteX14" fmla="*/ 62840 w 72879"/>
                <a:gd name="connsiteY14" fmla="*/ 128766 h 143730"/>
                <a:gd name="connsiteX15" fmla="*/ 62840 w 72879"/>
                <a:gd name="connsiteY15" fmla="*/ 14964 h 143730"/>
                <a:gd name="connsiteX16" fmla="*/ 57910 w 72879"/>
                <a:gd name="connsiteY16" fmla="*/ 10040 h 143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2879" h="143730">
                  <a:moveTo>
                    <a:pt x="57910" y="143731"/>
                  </a:moveTo>
                  <a:lnTo>
                    <a:pt x="14959" y="143731"/>
                  </a:lnTo>
                  <a:cubicBezTo>
                    <a:pt x="6700" y="143720"/>
                    <a:pt x="8" y="137026"/>
                    <a:pt x="0" y="128766"/>
                  </a:cubicBezTo>
                  <a:lnTo>
                    <a:pt x="0" y="14964"/>
                  </a:lnTo>
                  <a:cubicBezTo>
                    <a:pt x="8" y="6705"/>
                    <a:pt x="6700" y="11"/>
                    <a:pt x="14959" y="0"/>
                  </a:cubicBezTo>
                  <a:lnTo>
                    <a:pt x="57910" y="0"/>
                  </a:lnTo>
                  <a:cubicBezTo>
                    <a:pt x="66172" y="9"/>
                    <a:pt x="72868" y="6703"/>
                    <a:pt x="72879" y="14964"/>
                  </a:cubicBezTo>
                  <a:lnTo>
                    <a:pt x="72879" y="128766"/>
                  </a:lnTo>
                  <a:cubicBezTo>
                    <a:pt x="72868" y="137028"/>
                    <a:pt x="66172" y="143722"/>
                    <a:pt x="57910" y="143731"/>
                  </a:cubicBezTo>
                  <a:close/>
                  <a:moveTo>
                    <a:pt x="14959" y="10040"/>
                  </a:moveTo>
                  <a:cubicBezTo>
                    <a:pt x="12242" y="10043"/>
                    <a:pt x="10040" y="12247"/>
                    <a:pt x="10040" y="14964"/>
                  </a:cubicBezTo>
                  <a:lnTo>
                    <a:pt x="10040" y="128766"/>
                  </a:lnTo>
                  <a:cubicBezTo>
                    <a:pt x="10040" y="131484"/>
                    <a:pt x="12242" y="133688"/>
                    <a:pt x="14959" y="133691"/>
                  </a:cubicBezTo>
                  <a:lnTo>
                    <a:pt x="57910" y="133691"/>
                  </a:lnTo>
                  <a:cubicBezTo>
                    <a:pt x="60629" y="133688"/>
                    <a:pt x="62834" y="131486"/>
                    <a:pt x="62840" y="128766"/>
                  </a:cubicBezTo>
                  <a:lnTo>
                    <a:pt x="62840" y="14964"/>
                  </a:lnTo>
                  <a:cubicBezTo>
                    <a:pt x="62834" y="12245"/>
                    <a:pt x="60629" y="10042"/>
                    <a:pt x="57910" y="10040"/>
                  </a:cubicBezTo>
                  <a:close/>
                </a:path>
              </a:pathLst>
            </a:custGeom>
            <a:grpFill/>
            <a:ln w="5020"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DDE72369-14F0-3404-F897-48F323BB31DE}"/>
                </a:ext>
              </a:extLst>
            </p:cNvPr>
            <p:cNvSpPr/>
            <p:nvPr/>
          </p:nvSpPr>
          <p:spPr>
            <a:xfrm>
              <a:off x="5156797" y="1164276"/>
              <a:ext cx="208769" cy="166771"/>
            </a:xfrm>
            <a:custGeom>
              <a:avLst/>
              <a:gdLst>
                <a:gd name="connsiteX0" fmla="*/ 56659 w 208770"/>
                <a:gd name="connsiteY0" fmla="*/ 166773 h 166773"/>
                <a:gd name="connsiteX1" fmla="*/ 25535 w 208770"/>
                <a:gd name="connsiteY1" fmla="*/ 163420 h 166773"/>
                <a:gd name="connsiteX2" fmla="*/ 3950 w 208770"/>
                <a:gd name="connsiteY2" fmla="*/ 158711 h 166773"/>
                <a:gd name="connsiteX3" fmla="*/ 117 w 208770"/>
                <a:gd name="connsiteY3" fmla="*/ 152735 h 166773"/>
                <a:gd name="connsiteX4" fmla="*/ 6093 w 208770"/>
                <a:gd name="connsiteY4" fmla="*/ 148902 h 166773"/>
                <a:gd name="connsiteX5" fmla="*/ 27679 w 208770"/>
                <a:gd name="connsiteY5" fmla="*/ 153611 h 166773"/>
                <a:gd name="connsiteX6" fmla="*/ 56589 w 208770"/>
                <a:gd name="connsiteY6" fmla="*/ 156733 h 166773"/>
                <a:gd name="connsiteX7" fmla="*/ 174888 w 208770"/>
                <a:gd name="connsiteY7" fmla="*/ 155388 h 166773"/>
                <a:gd name="connsiteX8" fmla="*/ 189773 w 208770"/>
                <a:gd name="connsiteY8" fmla="*/ 141537 h 166773"/>
                <a:gd name="connsiteX9" fmla="*/ 185736 w 208770"/>
                <a:gd name="connsiteY9" fmla="*/ 131021 h 166773"/>
                <a:gd name="connsiteX10" fmla="*/ 185328 w 208770"/>
                <a:gd name="connsiteY10" fmla="*/ 123934 h 166773"/>
                <a:gd name="connsiteX11" fmla="*/ 186640 w 208770"/>
                <a:gd name="connsiteY11" fmla="*/ 122884 h 166773"/>
                <a:gd name="connsiteX12" fmla="*/ 195455 w 208770"/>
                <a:gd name="connsiteY12" fmla="*/ 110836 h 166773"/>
                <a:gd name="connsiteX13" fmla="*/ 191866 w 208770"/>
                <a:gd name="connsiteY13" fmla="*/ 98984 h 166773"/>
                <a:gd name="connsiteX14" fmla="*/ 191772 w 208770"/>
                <a:gd name="connsiteY14" fmla="*/ 91885 h 166773"/>
                <a:gd name="connsiteX15" fmla="*/ 192443 w 208770"/>
                <a:gd name="connsiteY15" fmla="*/ 91308 h 166773"/>
                <a:gd name="connsiteX16" fmla="*/ 198607 w 208770"/>
                <a:gd name="connsiteY16" fmla="*/ 81454 h 166773"/>
                <a:gd name="connsiteX17" fmla="*/ 195621 w 208770"/>
                <a:gd name="connsiteY17" fmla="*/ 70350 h 166773"/>
                <a:gd name="connsiteX18" fmla="*/ 195224 w 208770"/>
                <a:gd name="connsiteY18" fmla="*/ 64582 h 166773"/>
                <a:gd name="connsiteX19" fmla="*/ 195686 w 208770"/>
                <a:gd name="connsiteY19" fmla="*/ 45165 h 166773"/>
                <a:gd name="connsiteX20" fmla="*/ 183588 w 208770"/>
                <a:gd name="connsiteY20" fmla="*/ 38313 h 166773"/>
                <a:gd name="connsiteX21" fmla="*/ 94765 w 208770"/>
                <a:gd name="connsiteY21" fmla="*/ 38313 h 166773"/>
                <a:gd name="connsiteX22" fmla="*/ 89745 w 208770"/>
                <a:gd name="connsiteY22" fmla="*/ 33293 h 166773"/>
                <a:gd name="connsiteX23" fmla="*/ 89745 w 208770"/>
                <a:gd name="connsiteY23" fmla="*/ 10041 h 166773"/>
                <a:gd name="connsiteX24" fmla="*/ 81422 w 208770"/>
                <a:gd name="connsiteY24" fmla="*/ 10041 h 166773"/>
                <a:gd name="connsiteX25" fmla="*/ 29129 w 208770"/>
                <a:gd name="connsiteY25" fmla="*/ 38469 h 166773"/>
                <a:gd name="connsiteX26" fmla="*/ 24978 w 208770"/>
                <a:gd name="connsiteY26" fmla="*/ 46777 h 166773"/>
                <a:gd name="connsiteX27" fmla="*/ 20194 w 208770"/>
                <a:gd name="connsiteY27" fmla="*/ 50291 h 166773"/>
                <a:gd name="connsiteX28" fmla="*/ 5059 w 208770"/>
                <a:gd name="connsiteY28" fmla="*/ 50291 h 166773"/>
                <a:gd name="connsiteX29" fmla="*/ 39 w 208770"/>
                <a:gd name="connsiteY29" fmla="*/ 45271 h 166773"/>
                <a:gd name="connsiteX30" fmla="*/ 5059 w 208770"/>
                <a:gd name="connsiteY30" fmla="*/ 40251 h 166773"/>
                <a:gd name="connsiteX31" fmla="*/ 16801 w 208770"/>
                <a:gd name="connsiteY31" fmla="*/ 40251 h 166773"/>
                <a:gd name="connsiteX32" fmla="*/ 20591 w 208770"/>
                <a:gd name="connsiteY32" fmla="*/ 33193 h 166773"/>
                <a:gd name="connsiteX33" fmla="*/ 81422 w 208770"/>
                <a:gd name="connsiteY33" fmla="*/ 1 h 166773"/>
                <a:gd name="connsiteX34" fmla="*/ 94765 w 208770"/>
                <a:gd name="connsiteY34" fmla="*/ 1 h 166773"/>
                <a:gd name="connsiteX35" fmla="*/ 99785 w 208770"/>
                <a:gd name="connsiteY35" fmla="*/ 5021 h 166773"/>
                <a:gd name="connsiteX36" fmla="*/ 99785 w 208770"/>
                <a:gd name="connsiteY36" fmla="*/ 28258 h 166773"/>
                <a:gd name="connsiteX37" fmla="*/ 183377 w 208770"/>
                <a:gd name="connsiteY37" fmla="*/ 28258 h 166773"/>
                <a:gd name="connsiteX38" fmla="*/ 204330 w 208770"/>
                <a:gd name="connsiteY38" fmla="*/ 40040 h 166773"/>
                <a:gd name="connsiteX39" fmla="*/ 205379 w 208770"/>
                <a:gd name="connsiteY39" fmla="*/ 66846 h 166773"/>
                <a:gd name="connsiteX40" fmla="*/ 208557 w 208770"/>
                <a:gd name="connsiteY40" fmla="*/ 82765 h 166773"/>
                <a:gd name="connsiteX41" fmla="*/ 202237 w 208770"/>
                <a:gd name="connsiteY41" fmla="*/ 96032 h 166773"/>
                <a:gd name="connsiteX42" fmla="*/ 196353 w 208770"/>
                <a:gd name="connsiteY42" fmla="*/ 128346 h 166773"/>
                <a:gd name="connsiteX43" fmla="*/ 193668 w 208770"/>
                <a:gd name="connsiteY43" fmla="*/ 157285 h 166773"/>
                <a:gd name="connsiteX44" fmla="*/ 175019 w 208770"/>
                <a:gd name="connsiteY44" fmla="*/ 165428 h 166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208770" h="166773">
                  <a:moveTo>
                    <a:pt x="56659" y="166773"/>
                  </a:moveTo>
                  <a:cubicBezTo>
                    <a:pt x="46194" y="166777"/>
                    <a:pt x="35759" y="165653"/>
                    <a:pt x="25535" y="163420"/>
                  </a:cubicBezTo>
                  <a:lnTo>
                    <a:pt x="3950" y="158711"/>
                  </a:lnTo>
                  <a:cubicBezTo>
                    <a:pt x="1241" y="158119"/>
                    <a:pt x="-475" y="155444"/>
                    <a:pt x="117" y="152735"/>
                  </a:cubicBezTo>
                  <a:cubicBezTo>
                    <a:pt x="709" y="150026"/>
                    <a:pt x="3384" y="148310"/>
                    <a:pt x="6093" y="148902"/>
                  </a:cubicBezTo>
                  <a:lnTo>
                    <a:pt x="27679" y="153611"/>
                  </a:lnTo>
                  <a:cubicBezTo>
                    <a:pt x="37175" y="155685"/>
                    <a:pt x="46868" y="156732"/>
                    <a:pt x="56589" y="156733"/>
                  </a:cubicBezTo>
                  <a:lnTo>
                    <a:pt x="174888" y="155388"/>
                  </a:lnTo>
                  <a:cubicBezTo>
                    <a:pt x="182823" y="155674"/>
                    <a:pt x="189488" y="149473"/>
                    <a:pt x="189773" y="141537"/>
                  </a:cubicBezTo>
                  <a:cubicBezTo>
                    <a:pt x="189914" y="137629"/>
                    <a:pt x="188457" y="133831"/>
                    <a:pt x="185736" y="131021"/>
                  </a:cubicBezTo>
                  <a:cubicBezTo>
                    <a:pt x="183667" y="129177"/>
                    <a:pt x="183483" y="126004"/>
                    <a:pt x="185328" y="123934"/>
                  </a:cubicBezTo>
                  <a:cubicBezTo>
                    <a:pt x="185703" y="123512"/>
                    <a:pt x="186146" y="123157"/>
                    <a:pt x="186640" y="122884"/>
                  </a:cubicBezTo>
                  <a:cubicBezTo>
                    <a:pt x="191390" y="120573"/>
                    <a:pt x="194689" y="116062"/>
                    <a:pt x="195455" y="110836"/>
                  </a:cubicBezTo>
                  <a:cubicBezTo>
                    <a:pt x="196093" y="106547"/>
                    <a:pt x="194776" y="102198"/>
                    <a:pt x="191866" y="98984"/>
                  </a:cubicBezTo>
                  <a:cubicBezTo>
                    <a:pt x="189880" y="97049"/>
                    <a:pt x="189838" y="93871"/>
                    <a:pt x="191772" y="91885"/>
                  </a:cubicBezTo>
                  <a:cubicBezTo>
                    <a:pt x="191979" y="91673"/>
                    <a:pt x="192203" y="91481"/>
                    <a:pt x="192443" y="91308"/>
                  </a:cubicBezTo>
                  <a:cubicBezTo>
                    <a:pt x="195801" y="89045"/>
                    <a:pt x="198041" y="85464"/>
                    <a:pt x="198607" y="81454"/>
                  </a:cubicBezTo>
                  <a:cubicBezTo>
                    <a:pt x="199129" y="77503"/>
                    <a:pt x="198054" y="73507"/>
                    <a:pt x="195621" y="70350"/>
                  </a:cubicBezTo>
                  <a:cubicBezTo>
                    <a:pt x="194283" y="68704"/>
                    <a:pt x="194125" y="66396"/>
                    <a:pt x="195224" y="64582"/>
                  </a:cubicBezTo>
                  <a:cubicBezTo>
                    <a:pt x="198951" y="58691"/>
                    <a:pt x="199128" y="51227"/>
                    <a:pt x="195686" y="45165"/>
                  </a:cubicBezTo>
                  <a:cubicBezTo>
                    <a:pt x="193277" y="40773"/>
                    <a:pt x="188593" y="38120"/>
                    <a:pt x="183588" y="38313"/>
                  </a:cubicBezTo>
                  <a:lnTo>
                    <a:pt x="94765" y="38313"/>
                  </a:lnTo>
                  <a:cubicBezTo>
                    <a:pt x="91993" y="38313"/>
                    <a:pt x="89745" y="36066"/>
                    <a:pt x="89745" y="33293"/>
                  </a:cubicBezTo>
                  <a:lnTo>
                    <a:pt x="89745" y="10041"/>
                  </a:lnTo>
                  <a:lnTo>
                    <a:pt x="81422" y="10041"/>
                  </a:lnTo>
                  <a:cubicBezTo>
                    <a:pt x="60265" y="9904"/>
                    <a:pt x="40519" y="20638"/>
                    <a:pt x="29129" y="38469"/>
                  </a:cubicBezTo>
                  <a:cubicBezTo>
                    <a:pt x="27450" y="41080"/>
                    <a:pt x="26058" y="43866"/>
                    <a:pt x="24978" y="46777"/>
                  </a:cubicBezTo>
                  <a:cubicBezTo>
                    <a:pt x="24321" y="48866"/>
                    <a:pt x="22385" y="50289"/>
                    <a:pt x="20194" y="50291"/>
                  </a:cubicBezTo>
                  <a:lnTo>
                    <a:pt x="5059" y="50291"/>
                  </a:lnTo>
                  <a:cubicBezTo>
                    <a:pt x="2286" y="50291"/>
                    <a:pt x="39" y="48043"/>
                    <a:pt x="39" y="45271"/>
                  </a:cubicBezTo>
                  <a:cubicBezTo>
                    <a:pt x="39" y="42498"/>
                    <a:pt x="2286" y="40251"/>
                    <a:pt x="5059" y="40251"/>
                  </a:cubicBezTo>
                  <a:lnTo>
                    <a:pt x="16801" y="40251"/>
                  </a:lnTo>
                  <a:cubicBezTo>
                    <a:pt x="17910" y="37819"/>
                    <a:pt x="19176" y="35461"/>
                    <a:pt x="20591" y="33193"/>
                  </a:cubicBezTo>
                  <a:cubicBezTo>
                    <a:pt x="33817" y="12411"/>
                    <a:pt x="56789" y="-123"/>
                    <a:pt x="81422" y="1"/>
                  </a:cubicBezTo>
                  <a:lnTo>
                    <a:pt x="94765" y="1"/>
                  </a:lnTo>
                  <a:cubicBezTo>
                    <a:pt x="97538" y="1"/>
                    <a:pt x="99785" y="2248"/>
                    <a:pt x="99785" y="5021"/>
                  </a:cubicBezTo>
                  <a:lnTo>
                    <a:pt x="99785" y="28258"/>
                  </a:lnTo>
                  <a:lnTo>
                    <a:pt x="183377" y="28258"/>
                  </a:lnTo>
                  <a:cubicBezTo>
                    <a:pt x="192012" y="27971"/>
                    <a:pt x="200089" y="32513"/>
                    <a:pt x="204330" y="40040"/>
                  </a:cubicBezTo>
                  <a:cubicBezTo>
                    <a:pt x="209089" y="48253"/>
                    <a:pt x="209482" y="58287"/>
                    <a:pt x="205379" y="66846"/>
                  </a:cubicBezTo>
                  <a:cubicBezTo>
                    <a:pt x="208161" y="71658"/>
                    <a:pt x="209278" y="77253"/>
                    <a:pt x="208557" y="82765"/>
                  </a:cubicBezTo>
                  <a:cubicBezTo>
                    <a:pt x="207914" y="87746"/>
                    <a:pt x="205700" y="92394"/>
                    <a:pt x="202237" y="96032"/>
                  </a:cubicBezTo>
                  <a:cubicBezTo>
                    <a:pt x="208482" y="106786"/>
                    <a:pt x="205988" y="120483"/>
                    <a:pt x="196353" y="128346"/>
                  </a:cubicBezTo>
                  <a:cubicBezTo>
                    <a:pt x="201644" y="137595"/>
                    <a:pt x="200570" y="149168"/>
                    <a:pt x="193668" y="157285"/>
                  </a:cubicBezTo>
                  <a:cubicBezTo>
                    <a:pt x="188901" y="162540"/>
                    <a:pt x="182113" y="165504"/>
                    <a:pt x="175019" y="165428"/>
                  </a:cubicBezTo>
                  <a:close/>
                </a:path>
              </a:pathLst>
            </a:custGeom>
            <a:grpFill/>
            <a:ln w="5020"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588208FC-0BBD-7AE4-B1D0-DA292FF50ABE}"/>
                </a:ext>
              </a:extLst>
            </p:cNvPr>
            <p:cNvSpPr/>
            <p:nvPr/>
          </p:nvSpPr>
          <p:spPr>
            <a:xfrm>
              <a:off x="5246516" y="1132203"/>
              <a:ext cx="44174" cy="70368"/>
            </a:xfrm>
            <a:custGeom>
              <a:avLst/>
              <a:gdLst>
                <a:gd name="connsiteX0" fmla="*/ 39155 w 44175"/>
                <a:gd name="connsiteY0" fmla="*/ 70369 h 70369"/>
                <a:gd name="connsiteX1" fmla="*/ 5020 w 44175"/>
                <a:gd name="connsiteY1" fmla="*/ 70369 h 70369"/>
                <a:gd name="connsiteX2" fmla="*/ 0 w 44175"/>
                <a:gd name="connsiteY2" fmla="*/ 65349 h 70369"/>
                <a:gd name="connsiteX3" fmla="*/ 0 w 44175"/>
                <a:gd name="connsiteY3" fmla="*/ 5020 h 70369"/>
                <a:gd name="connsiteX4" fmla="*/ 5020 w 44175"/>
                <a:gd name="connsiteY4" fmla="*/ 0 h 70369"/>
                <a:gd name="connsiteX5" fmla="*/ 10040 w 44175"/>
                <a:gd name="connsiteY5" fmla="*/ 5020 h 70369"/>
                <a:gd name="connsiteX6" fmla="*/ 10040 w 44175"/>
                <a:gd name="connsiteY6" fmla="*/ 60330 h 70369"/>
                <a:gd name="connsiteX7" fmla="*/ 34136 w 44175"/>
                <a:gd name="connsiteY7" fmla="*/ 60330 h 70369"/>
                <a:gd name="connsiteX8" fmla="*/ 34136 w 44175"/>
                <a:gd name="connsiteY8" fmla="*/ 5020 h 70369"/>
                <a:gd name="connsiteX9" fmla="*/ 39155 w 44175"/>
                <a:gd name="connsiteY9" fmla="*/ 0 h 70369"/>
                <a:gd name="connsiteX10" fmla="*/ 44175 w 44175"/>
                <a:gd name="connsiteY10" fmla="*/ 5020 h 70369"/>
                <a:gd name="connsiteX11" fmla="*/ 44175 w 44175"/>
                <a:gd name="connsiteY11" fmla="*/ 65349 h 70369"/>
                <a:gd name="connsiteX12" fmla="*/ 39155 w 44175"/>
                <a:gd name="connsiteY12" fmla="*/ 70369 h 70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175" h="70369">
                  <a:moveTo>
                    <a:pt x="39155" y="70369"/>
                  </a:moveTo>
                  <a:lnTo>
                    <a:pt x="5020" y="70369"/>
                  </a:lnTo>
                  <a:cubicBezTo>
                    <a:pt x="2247" y="70369"/>
                    <a:pt x="0" y="68122"/>
                    <a:pt x="0" y="65349"/>
                  </a:cubicBezTo>
                  <a:lnTo>
                    <a:pt x="0" y="5020"/>
                  </a:lnTo>
                  <a:cubicBezTo>
                    <a:pt x="0" y="2247"/>
                    <a:pt x="2247" y="0"/>
                    <a:pt x="5020" y="0"/>
                  </a:cubicBezTo>
                  <a:cubicBezTo>
                    <a:pt x="7792" y="0"/>
                    <a:pt x="10040" y="2247"/>
                    <a:pt x="10040" y="5020"/>
                  </a:cubicBezTo>
                  <a:lnTo>
                    <a:pt x="10040" y="60330"/>
                  </a:lnTo>
                  <a:lnTo>
                    <a:pt x="34136" y="60330"/>
                  </a:lnTo>
                  <a:lnTo>
                    <a:pt x="34136" y="5020"/>
                  </a:lnTo>
                  <a:cubicBezTo>
                    <a:pt x="34136" y="2247"/>
                    <a:pt x="36383" y="0"/>
                    <a:pt x="39155" y="0"/>
                  </a:cubicBezTo>
                  <a:cubicBezTo>
                    <a:pt x="41928" y="0"/>
                    <a:pt x="44175" y="2247"/>
                    <a:pt x="44175" y="5020"/>
                  </a:cubicBezTo>
                  <a:lnTo>
                    <a:pt x="44175" y="65349"/>
                  </a:lnTo>
                  <a:cubicBezTo>
                    <a:pt x="44175" y="68122"/>
                    <a:pt x="41928" y="70369"/>
                    <a:pt x="39155" y="70369"/>
                  </a:cubicBezTo>
                  <a:close/>
                </a:path>
              </a:pathLst>
            </a:custGeom>
            <a:grpFill/>
            <a:ln w="5020"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7663A77F-910E-CA55-9AC4-BD7181751AFE}"/>
                </a:ext>
              </a:extLst>
            </p:cNvPr>
            <p:cNvSpPr/>
            <p:nvPr/>
          </p:nvSpPr>
          <p:spPr>
            <a:xfrm>
              <a:off x="5232535" y="1056703"/>
              <a:ext cx="73401" cy="85538"/>
            </a:xfrm>
            <a:custGeom>
              <a:avLst/>
              <a:gdLst>
                <a:gd name="connsiteX0" fmla="*/ 68377 w 73401"/>
                <a:gd name="connsiteY0" fmla="*/ 85540 h 85539"/>
                <a:gd name="connsiteX1" fmla="*/ 21224 w 73401"/>
                <a:gd name="connsiteY1" fmla="*/ 85540 h 85539"/>
                <a:gd name="connsiteX2" fmla="*/ 0 w 73401"/>
                <a:gd name="connsiteY2" fmla="*/ 64310 h 85539"/>
                <a:gd name="connsiteX3" fmla="*/ 0 w 73401"/>
                <a:gd name="connsiteY3" fmla="*/ 21229 h 85539"/>
                <a:gd name="connsiteX4" fmla="*/ 21229 w 73401"/>
                <a:gd name="connsiteY4" fmla="*/ 0 h 85539"/>
                <a:gd name="connsiteX5" fmla="*/ 68382 w 73401"/>
                <a:gd name="connsiteY5" fmla="*/ 0 h 85539"/>
                <a:gd name="connsiteX6" fmla="*/ 73401 w 73401"/>
                <a:gd name="connsiteY6" fmla="*/ 5020 h 85539"/>
                <a:gd name="connsiteX7" fmla="*/ 73401 w 73401"/>
                <a:gd name="connsiteY7" fmla="*/ 80520 h 85539"/>
                <a:gd name="connsiteX8" fmla="*/ 68382 w 73401"/>
                <a:gd name="connsiteY8" fmla="*/ 85540 h 85539"/>
                <a:gd name="connsiteX9" fmla="*/ 68377 w 73401"/>
                <a:gd name="connsiteY9" fmla="*/ 85540 h 85539"/>
                <a:gd name="connsiteX10" fmla="*/ 21224 w 73401"/>
                <a:gd name="connsiteY10" fmla="*/ 10045 h 85539"/>
                <a:gd name="connsiteX11" fmla="*/ 10040 w 73401"/>
                <a:gd name="connsiteY11" fmla="*/ 21229 h 85539"/>
                <a:gd name="connsiteX12" fmla="*/ 10040 w 73401"/>
                <a:gd name="connsiteY12" fmla="*/ 64305 h 85539"/>
                <a:gd name="connsiteX13" fmla="*/ 21229 w 73401"/>
                <a:gd name="connsiteY13" fmla="*/ 75495 h 85539"/>
                <a:gd name="connsiteX14" fmla="*/ 63362 w 73401"/>
                <a:gd name="connsiteY14" fmla="*/ 75495 h 85539"/>
                <a:gd name="connsiteX15" fmla="*/ 63362 w 73401"/>
                <a:gd name="connsiteY15" fmla="*/ 10045 h 85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3401" h="85539">
                  <a:moveTo>
                    <a:pt x="68377" y="85540"/>
                  </a:moveTo>
                  <a:lnTo>
                    <a:pt x="21224" y="85540"/>
                  </a:lnTo>
                  <a:cubicBezTo>
                    <a:pt x="9507" y="85523"/>
                    <a:pt x="14" y="76027"/>
                    <a:pt x="0" y="64310"/>
                  </a:cubicBezTo>
                  <a:lnTo>
                    <a:pt x="0" y="21229"/>
                  </a:lnTo>
                  <a:cubicBezTo>
                    <a:pt x="14" y="9510"/>
                    <a:pt x="9510" y="14"/>
                    <a:pt x="21229" y="0"/>
                  </a:cubicBezTo>
                  <a:lnTo>
                    <a:pt x="68382" y="0"/>
                  </a:lnTo>
                  <a:cubicBezTo>
                    <a:pt x="71154" y="0"/>
                    <a:pt x="73401" y="2247"/>
                    <a:pt x="73401" y="5020"/>
                  </a:cubicBezTo>
                  <a:lnTo>
                    <a:pt x="73401" y="80520"/>
                  </a:lnTo>
                  <a:cubicBezTo>
                    <a:pt x="73401" y="83292"/>
                    <a:pt x="71154" y="85540"/>
                    <a:pt x="68382" y="85540"/>
                  </a:cubicBezTo>
                  <a:cubicBezTo>
                    <a:pt x="68380" y="85540"/>
                    <a:pt x="68378" y="85540"/>
                    <a:pt x="68377" y="85540"/>
                  </a:cubicBezTo>
                  <a:close/>
                  <a:moveTo>
                    <a:pt x="21224" y="10045"/>
                  </a:moveTo>
                  <a:cubicBezTo>
                    <a:pt x="15052" y="10056"/>
                    <a:pt x="10051" y="15057"/>
                    <a:pt x="10040" y="21229"/>
                  </a:cubicBezTo>
                  <a:lnTo>
                    <a:pt x="10040" y="64305"/>
                  </a:lnTo>
                  <a:cubicBezTo>
                    <a:pt x="10048" y="70482"/>
                    <a:pt x="15053" y="75486"/>
                    <a:pt x="21229" y="75495"/>
                  </a:cubicBezTo>
                  <a:lnTo>
                    <a:pt x="63362" y="75495"/>
                  </a:lnTo>
                  <a:lnTo>
                    <a:pt x="63362" y="10045"/>
                  </a:lnTo>
                  <a:close/>
                </a:path>
              </a:pathLst>
            </a:custGeom>
            <a:grpFill/>
            <a:ln w="5020"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1533AA71-D954-0A3A-6B3A-97216AB8216E}"/>
                </a:ext>
              </a:extLst>
            </p:cNvPr>
            <p:cNvSpPr/>
            <p:nvPr/>
          </p:nvSpPr>
          <p:spPr>
            <a:xfrm>
              <a:off x="5295877" y="1021302"/>
              <a:ext cx="118888" cy="155742"/>
            </a:xfrm>
            <a:custGeom>
              <a:avLst/>
              <a:gdLst>
                <a:gd name="connsiteX0" fmla="*/ 113496 w 118889"/>
                <a:gd name="connsiteY0" fmla="*/ 155735 h 155744"/>
                <a:gd name="connsiteX1" fmla="*/ 111292 w 118889"/>
                <a:gd name="connsiteY1" fmla="*/ 155233 h 155744"/>
                <a:gd name="connsiteX2" fmla="*/ 4227 w 118889"/>
                <a:gd name="connsiteY2" fmla="*/ 120886 h 155744"/>
                <a:gd name="connsiteX3" fmla="*/ 0 w 118889"/>
                <a:gd name="connsiteY3" fmla="*/ 115927 h 155744"/>
                <a:gd name="connsiteX4" fmla="*/ 0 w 118889"/>
                <a:gd name="connsiteY4" fmla="*/ 40437 h 155744"/>
                <a:gd name="connsiteX5" fmla="*/ 4212 w 118889"/>
                <a:gd name="connsiteY5" fmla="*/ 35487 h 155744"/>
                <a:gd name="connsiteX6" fmla="*/ 111889 w 118889"/>
                <a:gd name="connsiteY6" fmla="*/ 408 h 155744"/>
                <a:gd name="connsiteX7" fmla="*/ 118482 w 118889"/>
                <a:gd name="connsiteY7" fmla="*/ 3042 h 155744"/>
                <a:gd name="connsiteX8" fmla="*/ 116036 w 118889"/>
                <a:gd name="connsiteY8" fmla="*/ 9549 h 155744"/>
                <a:gd name="connsiteX9" fmla="*/ 10040 w 118889"/>
                <a:gd name="connsiteY9" fmla="*/ 44689 h 155744"/>
                <a:gd name="connsiteX10" fmla="*/ 10040 w 118889"/>
                <a:gd name="connsiteY10" fmla="*/ 111665 h 155744"/>
                <a:gd name="connsiteX11" fmla="*/ 115709 w 118889"/>
                <a:gd name="connsiteY11" fmla="*/ 146207 h 155744"/>
                <a:gd name="connsiteX12" fmla="*/ 118040 w 118889"/>
                <a:gd name="connsiteY12" fmla="*/ 152913 h 155744"/>
                <a:gd name="connsiteX13" fmla="*/ 113496 w 118889"/>
                <a:gd name="connsiteY13" fmla="*/ 155745 h 155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8889" h="155744">
                  <a:moveTo>
                    <a:pt x="113496" y="155735"/>
                  </a:moveTo>
                  <a:cubicBezTo>
                    <a:pt x="112733" y="155737"/>
                    <a:pt x="111979" y="155566"/>
                    <a:pt x="111292" y="155233"/>
                  </a:cubicBezTo>
                  <a:cubicBezTo>
                    <a:pt x="77510" y="138524"/>
                    <a:pt x="41424" y="126948"/>
                    <a:pt x="4227" y="120886"/>
                  </a:cubicBezTo>
                  <a:cubicBezTo>
                    <a:pt x="1791" y="120496"/>
                    <a:pt x="-2" y="118394"/>
                    <a:pt x="0" y="115927"/>
                  </a:cubicBezTo>
                  <a:lnTo>
                    <a:pt x="0" y="40437"/>
                  </a:lnTo>
                  <a:cubicBezTo>
                    <a:pt x="3" y="37978"/>
                    <a:pt x="1785" y="35883"/>
                    <a:pt x="4212" y="35487"/>
                  </a:cubicBezTo>
                  <a:cubicBezTo>
                    <a:pt x="41486" y="28563"/>
                    <a:pt x="77689" y="16769"/>
                    <a:pt x="111889" y="408"/>
                  </a:cubicBezTo>
                  <a:cubicBezTo>
                    <a:pt x="114437" y="-685"/>
                    <a:pt x="117389" y="494"/>
                    <a:pt x="118482" y="3042"/>
                  </a:cubicBezTo>
                  <a:cubicBezTo>
                    <a:pt x="119544" y="5516"/>
                    <a:pt x="118464" y="8387"/>
                    <a:pt x="116036" y="9549"/>
                  </a:cubicBezTo>
                  <a:cubicBezTo>
                    <a:pt x="82297" y="25611"/>
                    <a:pt x="46692" y="37414"/>
                    <a:pt x="10040" y="44689"/>
                  </a:cubicBezTo>
                  <a:lnTo>
                    <a:pt x="10040" y="111665"/>
                  </a:lnTo>
                  <a:cubicBezTo>
                    <a:pt x="46731" y="118076"/>
                    <a:pt x="82316" y="129708"/>
                    <a:pt x="115709" y="146207"/>
                  </a:cubicBezTo>
                  <a:cubicBezTo>
                    <a:pt x="118205" y="147415"/>
                    <a:pt x="119248" y="150418"/>
                    <a:pt x="118040" y="152913"/>
                  </a:cubicBezTo>
                  <a:cubicBezTo>
                    <a:pt x="117197" y="154654"/>
                    <a:pt x="115429" y="155755"/>
                    <a:pt x="113496" y="155745"/>
                  </a:cubicBezTo>
                  <a:close/>
                </a:path>
              </a:pathLst>
            </a:custGeom>
            <a:grpFill/>
            <a:ln w="5020"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9B0FEB12-ADE9-8130-A77B-9D247E57EAA7}"/>
                </a:ext>
              </a:extLst>
            </p:cNvPr>
            <p:cNvSpPr/>
            <p:nvPr/>
          </p:nvSpPr>
          <p:spPr>
            <a:xfrm>
              <a:off x="5389811" y="1016655"/>
              <a:ext cx="55515" cy="165645"/>
            </a:xfrm>
            <a:custGeom>
              <a:avLst/>
              <a:gdLst>
                <a:gd name="connsiteX0" fmla="*/ 27760 w 55515"/>
                <a:gd name="connsiteY0" fmla="*/ 165648 h 165647"/>
                <a:gd name="connsiteX1" fmla="*/ 16998 w 55515"/>
                <a:gd name="connsiteY1" fmla="*/ 160171 h 165647"/>
                <a:gd name="connsiteX2" fmla="*/ 0 w 55515"/>
                <a:gd name="connsiteY2" fmla="*/ 82864 h 165647"/>
                <a:gd name="connsiteX3" fmla="*/ 17424 w 55515"/>
                <a:gd name="connsiteY3" fmla="*/ 4990 h 165647"/>
                <a:gd name="connsiteX4" fmla="*/ 27760 w 55515"/>
                <a:gd name="connsiteY4" fmla="*/ 0 h 165647"/>
                <a:gd name="connsiteX5" fmla="*/ 55515 w 55515"/>
                <a:gd name="connsiteY5" fmla="*/ 82864 h 165647"/>
                <a:gd name="connsiteX6" fmla="*/ 27760 w 55515"/>
                <a:gd name="connsiteY6" fmla="*/ 165648 h 165647"/>
                <a:gd name="connsiteX7" fmla="*/ 27760 w 55515"/>
                <a:gd name="connsiteY7" fmla="*/ 10030 h 165647"/>
                <a:gd name="connsiteX8" fmla="*/ 24708 w 55515"/>
                <a:gd name="connsiteY8" fmla="*/ 11892 h 165647"/>
                <a:gd name="connsiteX9" fmla="*/ 10040 w 55515"/>
                <a:gd name="connsiteY9" fmla="*/ 82854 h 165647"/>
                <a:gd name="connsiteX10" fmla="*/ 24467 w 55515"/>
                <a:gd name="connsiteY10" fmla="*/ 153479 h 165647"/>
                <a:gd name="connsiteX11" fmla="*/ 27760 w 55515"/>
                <a:gd name="connsiteY11" fmla="*/ 155623 h 165647"/>
                <a:gd name="connsiteX12" fmla="*/ 45476 w 55515"/>
                <a:gd name="connsiteY12" fmla="*/ 82834 h 165647"/>
                <a:gd name="connsiteX13" fmla="*/ 27760 w 55515"/>
                <a:gd name="connsiteY13" fmla="*/ 10015 h 165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5515" h="165647">
                  <a:moveTo>
                    <a:pt x="27760" y="165648"/>
                  </a:moveTo>
                  <a:cubicBezTo>
                    <a:pt x="23538" y="165507"/>
                    <a:pt x="19596" y="163501"/>
                    <a:pt x="16998" y="160171"/>
                  </a:cubicBezTo>
                  <a:cubicBezTo>
                    <a:pt x="6692" y="148841"/>
                    <a:pt x="0" y="118470"/>
                    <a:pt x="0" y="82864"/>
                  </a:cubicBezTo>
                  <a:cubicBezTo>
                    <a:pt x="0" y="46721"/>
                    <a:pt x="6842" y="16149"/>
                    <a:pt x="17424" y="4990"/>
                  </a:cubicBezTo>
                  <a:cubicBezTo>
                    <a:pt x="20009" y="1940"/>
                    <a:pt x="23764" y="127"/>
                    <a:pt x="27760" y="0"/>
                  </a:cubicBezTo>
                  <a:cubicBezTo>
                    <a:pt x="45978" y="-25"/>
                    <a:pt x="55515" y="41660"/>
                    <a:pt x="55515" y="82864"/>
                  </a:cubicBezTo>
                  <a:cubicBezTo>
                    <a:pt x="55515" y="124068"/>
                    <a:pt x="45978" y="165648"/>
                    <a:pt x="27760" y="165648"/>
                  </a:cubicBezTo>
                  <a:close/>
                  <a:moveTo>
                    <a:pt x="27760" y="10030"/>
                  </a:moveTo>
                  <a:cubicBezTo>
                    <a:pt x="26551" y="10262"/>
                    <a:pt x="25468" y="10924"/>
                    <a:pt x="24708" y="11892"/>
                  </a:cubicBezTo>
                  <a:cubicBezTo>
                    <a:pt x="17419" y="19573"/>
                    <a:pt x="10040" y="46419"/>
                    <a:pt x="10040" y="82854"/>
                  </a:cubicBezTo>
                  <a:cubicBezTo>
                    <a:pt x="10040" y="120503"/>
                    <a:pt x="17525" y="145839"/>
                    <a:pt x="24467" y="153479"/>
                  </a:cubicBezTo>
                  <a:cubicBezTo>
                    <a:pt x="25210" y="154313"/>
                    <a:pt x="26550" y="155623"/>
                    <a:pt x="27760" y="155623"/>
                  </a:cubicBezTo>
                  <a:cubicBezTo>
                    <a:pt x="33784" y="155623"/>
                    <a:pt x="45476" y="129941"/>
                    <a:pt x="45476" y="82834"/>
                  </a:cubicBezTo>
                  <a:cubicBezTo>
                    <a:pt x="45476" y="35727"/>
                    <a:pt x="33774" y="10015"/>
                    <a:pt x="27760" y="10015"/>
                  </a:cubicBezTo>
                  <a:close/>
                </a:path>
              </a:pathLst>
            </a:custGeom>
            <a:grpFill/>
            <a:ln w="5020"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586D986D-8B8B-F8B8-C02A-A4D8BEEFABFB}"/>
                </a:ext>
              </a:extLst>
            </p:cNvPr>
            <p:cNvSpPr/>
            <p:nvPr/>
          </p:nvSpPr>
          <p:spPr>
            <a:xfrm>
              <a:off x="5390183" y="1080489"/>
              <a:ext cx="30276" cy="36475"/>
            </a:xfrm>
            <a:custGeom>
              <a:avLst/>
              <a:gdLst>
                <a:gd name="connsiteX0" fmla="*/ 11737 w 30276"/>
                <a:gd name="connsiteY0" fmla="*/ 36472 h 36475"/>
                <a:gd name="connsiteX1" fmla="*/ 5020 w 30276"/>
                <a:gd name="connsiteY1" fmla="*/ 36472 h 36475"/>
                <a:gd name="connsiteX2" fmla="*/ 0 w 30276"/>
                <a:gd name="connsiteY2" fmla="*/ 31452 h 36475"/>
                <a:gd name="connsiteX3" fmla="*/ 5020 w 30276"/>
                <a:gd name="connsiteY3" fmla="*/ 26433 h 36475"/>
                <a:gd name="connsiteX4" fmla="*/ 11742 w 30276"/>
                <a:gd name="connsiteY4" fmla="*/ 26433 h 36475"/>
                <a:gd name="connsiteX5" fmla="*/ 20139 w 30276"/>
                <a:gd name="connsiteY5" fmla="*/ 18440 h 36475"/>
                <a:gd name="connsiteX6" fmla="*/ 12147 w 30276"/>
                <a:gd name="connsiteY6" fmla="*/ 10042 h 36475"/>
                <a:gd name="connsiteX7" fmla="*/ 11742 w 30276"/>
                <a:gd name="connsiteY7" fmla="*/ 10042 h 36475"/>
                <a:gd name="connsiteX8" fmla="*/ 5070 w 30276"/>
                <a:gd name="connsiteY8" fmla="*/ 10042 h 36475"/>
                <a:gd name="connsiteX9" fmla="*/ 50 w 30276"/>
                <a:gd name="connsiteY9" fmla="*/ 5022 h 36475"/>
                <a:gd name="connsiteX10" fmla="*/ 5070 w 30276"/>
                <a:gd name="connsiteY10" fmla="*/ 3 h 36475"/>
                <a:gd name="connsiteX11" fmla="*/ 11737 w 30276"/>
                <a:gd name="connsiteY11" fmla="*/ 3 h 36475"/>
                <a:gd name="connsiteX12" fmla="*/ 30274 w 30276"/>
                <a:gd name="connsiteY12" fmla="*/ 17935 h 36475"/>
                <a:gd name="connsiteX13" fmla="*/ 12342 w 30276"/>
                <a:gd name="connsiteY13" fmla="*/ 36472 h 36475"/>
                <a:gd name="connsiteX14" fmla="*/ 11737 w 30276"/>
                <a:gd name="connsiteY14" fmla="*/ 36472 h 36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76" h="36475">
                  <a:moveTo>
                    <a:pt x="11737" y="36472"/>
                  </a:moveTo>
                  <a:lnTo>
                    <a:pt x="5020" y="36472"/>
                  </a:lnTo>
                  <a:cubicBezTo>
                    <a:pt x="2247" y="36472"/>
                    <a:pt x="0" y="34225"/>
                    <a:pt x="0" y="31452"/>
                  </a:cubicBezTo>
                  <a:cubicBezTo>
                    <a:pt x="0" y="28680"/>
                    <a:pt x="2247" y="26433"/>
                    <a:pt x="5020" y="26433"/>
                  </a:cubicBezTo>
                  <a:lnTo>
                    <a:pt x="11742" y="26433"/>
                  </a:lnTo>
                  <a:cubicBezTo>
                    <a:pt x="16268" y="26544"/>
                    <a:pt x="20028" y="22966"/>
                    <a:pt x="20139" y="18440"/>
                  </a:cubicBezTo>
                  <a:cubicBezTo>
                    <a:pt x="20251" y="13914"/>
                    <a:pt x="16673" y="10154"/>
                    <a:pt x="12147" y="10042"/>
                  </a:cubicBezTo>
                  <a:cubicBezTo>
                    <a:pt x="12012" y="10039"/>
                    <a:pt x="11877" y="10039"/>
                    <a:pt x="11742" y="10042"/>
                  </a:cubicBezTo>
                  <a:lnTo>
                    <a:pt x="5070" y="10042"/>
                  </a:lnTo>
                  <a:cubicBezTo>
                    <a:pt x="2298" y="10042"/>
                    <a:pt x="50" y="7795"/>
                    <a:pt x="50" y="5022"/>
                  </a:cubicBezTo>
                  <a:cubicBezTo>
                    <a:pt x="50" y="2250"/>
                    <a:pt x="2298" y="3"/>
                    <a:pt x="5070" y="3"/>
                  </a:cubicBezTo>
                  <a:lnTo>
                    <a:pt x="11737" y="3"/>
                  </a:lnTo>
                  <a:cubicBezTo>
                    <a:pt x="21808" y="-165"/>
                    <a:pt x="30107" y="7864"/>
                    <a:pt x="30274" y="17935"/>
                  </a:cubicBezTo>
                  <a:cubicBezTo>
                    <a:pt x="30441" y="28006"/>
                    <a:pt x="22412" y="36305"/>
                    <a:pt x="12342" y="36472"/>
                  </a:cubicBezTo>
                  <a:cubicBezTo>
                    <a:pt x="12140" y="36476"/>
                    <a:pt x="11938" y="36476"/>
                    <a:pt x="11737" y="36472"/>
                  </a:cubicBezTo>
                  <a:close/>
                </a:path>
              </a:pathLst>
            </a:custGeom>
            <a:grpFill/>
            <a:ln w="5020" cap="flat">
              <a:noFill/>
              <a:prstDash val="solid"/>
              <a:miter/>
            </a:ln>
          </p:spPr>
          <p:txBody>
            <a:bodyPr rtlCol="0" anchor="ctr"/>
            <a:lstStyle/>
            <a:p>
              <a:endParaRPr lang="en-US"/>
            </a:p>
          </p:txBody>
        </p:sp>
      </p:grpSp>
      <p:grpSp>
        <p:nvGrpSpPr>
          <p:cNvPr id="17" name="Group 16">
            <a:extLst>
              <a:ext uri="{FF2B5EF4-FFF2-40B4-BE49-F238E27FC236}">
                <a16:creationId xmlns:a16="http://schemas.microsoft.com/office/drawing/2014/main" id="{332DD3B7-12A3-8EA6-464A-A59A7F3EEB5F}"/>
              </a:ext>
            </a:extLst>
          </p:cNvPr>
          <p:cNvGrpSpPr/>
          <p:nvPr/>
        </p:nvGrpSpPr>
        <p:grpSpPr>
          <a:xfrm>
            <a:off x="749081" y="2667018"/>
            <a:ext cx="343849" cy="332554"/>
            <a:chOff x="1715012" y="943666"/>
            <a:chExt cx="351391" cy="339849"/>
          </a:xfrm>
          <a:solidFill>
            <a:schemeClr val="accent2"/>
          </a:solidFill>
        </p:grpSpPr>
        <p:sp>
          <p:nvSpPr>
            <p:cNvPr id="18" name="Freeform: Shape 17">
              <a:extLst>
                <a:ext uri="{FF2B5EF4-FFF2-40B4-BE49-F238E27FC236}">
                  <a16:creationId xmlns:a16="http://schemas.microsoft.com/office/drawing/2014/main" id="{391D08E0-A0DA-14D7-8BD8-574BFB877686}"/>
                </a:ext>
              </a:extLst>
            </p:cNvPr>
            <p:cNvSpPr/>
            <p:nvPr/>
          </p:nvSpPr>
          <p:spPr>
            <a:xfrm>
              <a:off x="1723543" y="943666"/>
              <a:ext cx="140558" cy="140558"/>
            </a:xfrm>
            <a:custGeom>
              <a:avLst/>
              <a:gdLst>
                <a:gd name="connsiteX0" fmla="*/ 135538 w 140558"/>
                <a:gd name="connsiteY0" fmla="*/ 140558 h 140558"/>
                <a:gd name="connsiteX1" fmla="*/ 5020 w 140558"/>
                <a:gd name="connsiteY1" fmla="*/ 140558 h 140558"/>
                <a:gd name="connsiteX2" fmla="*/ 0 w 140558"/>
                <a:gd name="connsiteY2" fmla="*/ 135538 h 140558"/>
                <a:gd name="connsiteX3" fmla="*/ 0 w 140558"/>
                <a:gd name="connsiteY3" fmla="*/ 5020 h 140558"/>
                <a:gd name="connsiteX4" fmla="*/ 5020 w 140558"/>
                <a:gd name="connsiteY4" fmla="*/ 0 h 140558"/>
                <a:gd name="connsiteX5" fmla="*/ 135538 w 140558"/>
                <a:gd name="connsiteY5" fmla="*/ 0 h 140558"/>
                <a:gd name="connsiteX6" fmla="*/ 140558 w 140558"/>
                <a:gd name="connsiteY6" fmla="*/ 5020 h 140558"/>
                <a:gd name="connsiteX7" fmla="*/ 140558 w 140558"/>
                <a:gd name="connsiteY7" fmla="*/ 135538 h 140558"/>
                <a:gd name="connsiteX8" fmla="*/ 135538 w 140558"/>
                <a:gd name="connsiteY8" fmla="*/ 140558 h 140558"/>
                <a:gd name="connsiteX9" fmla="*/ 10040 w 140558"/>
                <a:gd name="connsiteY9" fmla="*/ 130518 h 140558"/>
                <a:gd name="connsiteX10" fmla="*/ 130518 w 140558"/>
                <a:gd name="connsiteY10" fmla="*/ 130518 h 140558"/>
                <a:gd name="connsiteX11" fmla="*/ 130518 w 140558"/>
                <a:gd name="connsiteY11" fmla="*/ 10040 h 140558"/>
                <a:gd name="connsiteX12" fmla="*/ 10040 w 140558"/>
                <a:gd name="connsiteY12" fmla="*/ 10040 h 14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0558" h="140558">
                  <a:moveTo>
                    <a:pt x="135538" y="140558"/>
                  </a:moveTo>
                  <a:lnTo>
                    <a:pt x="5020" y="140558"/>
                  </a:lnTo>
                  <a:cubicBezTo>
                    <a:pt x="2248" y="140558"/>
                    <a:pt x="0" y="138311"/>
                    <a:pt x="0" y="135538"/>
                  </a:cubicBezTo>
                  <a:lnTo>
                    <a:pt x="0" y="5020"/>
                  </a:lnTo>
                  <a:cubicBezTo>
                    <a:pt x="0" y="2248"/>
                    <a:pt x="2248" y="0"/>
                    <a:pt x="5020" y="0"/>
                  </a:cubicBezTo>
                  <a:lnTo>
                    <a:pt x="135538" y="0"/>
                  </a:lnTo>
                  <a:cubicBezTo>
                    <a:pt x="138311" y="0"/>
                    <a:pt x="140558" y="2248"/>
                    <a:pt x="140558" y="5020"/>
                  </a:cubicBezTo>
                  <a:lnTo>
                    <a:pt x="140558" y="135538"/>
                  </a:lnTo>
                  <a:cubicBezTo>
                    <a:pt x="140558" y="138311"/>
                    <a:pt x="138311" y="140558"/>
                    <a:pt x="135538" y="140558"/>
                  </a:cubicBezTo>
                  <a:close/>
                  <a:moveTo>
                    <a:pt x="10040" y="130518"/>
                  </a:moveTo>
                  <a:lnTo>
                    <a:pt x="130518" y="130518"/>
                  </a:lnTo>
                  <a:lnTo>
                    <a:pt x="130518" y="10040"/>
                  </a:lnTo>
                  <a:lnTo>
                    <a:pt x="10040" y="10040"/>
                  </a:lnTo>
                  <a:close/>
                </a:path>
              </a:pathLst>
            </a:custGeom>
            <a:grpFill/>
            <a:ln w="5020"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E0B06F45-CBC8-4063-6D50-282E023AC2AB}"/>
                </a:ext>
              </a:extLst>
            </p:cNvPr>
            <p:cNvSpPr/>
            <p:nvPr/>
          </p:nvSpPr>
          <p:spPr>
            <a:xfrm>
              <a:off x="1912795" y="943857"/>
              <a:ext cx="153608" cy="140365"/>
            </a:xfrm>
            <a:custGeom>
              <a:avLst/>
              <a:gdLst>
                <a:gd name="connsiteX0" fmla="*/ 148589 w 153608"/>
                <a:gd name="connsiteY0" fmla="*/ 140365 h 140365"/>
                <a:gd name="connsiteX1" fmla="*/ 5019 w 153608"/>
                <a:gd name="connsiteY1" fmla="*/ 140365 h 140365"/>
                <a:gd name="connsiteX2" fmla="*/ 0 w 153608"/>
                <a:gd name="connsiteY2" fmla="*/ 135344 h 140365"/>
                <a:gd name="connsiteX3" fmla="*/ 621 w 153608"/>
                <a:gd name="connsiteY3" fmla="*/ 132926 h 140365"/>
                <a:gd name="connsiteX4" fmla="*/ 72407 w 153608"/>
                <a:gd name="connsiteY4" fmla="*/ 2407 h 140365"/>
                <a:gd name="connsiteX5" fmla="*/ 79618 w 153608"/>
                <a:gd name="connsiteY5" fmla="*/ 824 h 140365"/>
                <a:gd name="connsiteX6" fmla="*/ 81201 w 153608"/>
                <a:gd name="connsiteY6" fmla="*/ 2407 h 140365"/>
                <a:gd name="connsiteX7" fmla="*/ 152986 w 153608"/>
                <a:gd name="connsiteY7" fmla="*/ 132926 h 140365"/>
                <a:gd name="connsiteX8" fmla="*/ 151008 w 153608"/>
                <a:gd name="connsiteY8" fmla="*/ 139744 h 140365"/>
                <a:gd name="connsiteX9" fmla="*/ 148589 w 153608"/>
                <a:gd name="connsiteY9" fmla="*/ 140365 h 140365"/>
                <a:gd name="connsiteX10" fmla="*/ 13518 w 153608"/>
                <a:gd name="connsiteY10" fmla="*/ 130325 h 140365"/>
                <a:gd name="connsiteX11" fmla="*/ 140100 w 153608"/>
                <a:gd name="connsiteY11" fmla="*/ 130325 h 140365"/>
                <a:gd name="connsiteX12" fmla="*/ 76804 w 153608"/>
                <a:gd name="connsiteY12" fmla="*/ 15258 h 140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3608" h="140365">
                  <a:moveTo>
                    <a:pt x="148589" y="140365"/>
                  </a:moveTo>
                  <a:lnTo>
                    <a:pt x="5019" y="140365"/>
                  </a:lnTo>
                  <a:cubicBezTo>
                    <a:pt x="2246" y="140365"/>
                    <a:pt x="0" y="138117"/>
                    <a:pt x="0" y="135344"/>
                  </a:cubicBezTo>
                  <a:cubicBezTo>
                    <a:pt x="0" y="134499"/>
                    <a:pt x="214" y="133667"/>
                    <a:pt x="621" y="132926"/>
                  </a:cubicBezTo>
                  <a:lnTo>
                    <a:pt x="72407" y="2407"/>
                  </a:lnTo>
                  <a:cubicBezTo>
                    <a:pt x="73961" y="-21"/>
                    <a:pt x="77189" y="-730"/>
                    <a:pt x="79618" y="824"/>
                  </a:cubicBezTo>
                  <a:cubicBezTo>
                    <a:pt x="80254" y="1231"/>
                    <a:pt x="80794" y="1771"/>
                    <a:pt x="81201" y="2407"/>
                  </a:cubicBezTo>
                  <a:lnTo>
                    <a:pt x="152986" y="132926"/>
                  </a:lnTo>
                  <a:cubicBezTo>
                    <a:pt x="154323" y="135355"/>
                    <a:pt x="153437" y="138407"/>
                    <a:pt x="151008" y="139744"/>
                  </a:cubicBezTo>
                  <a:cubicBezTo>
                    <a:pt x="150267" y="140151"/>
                    <a:pt x="149435" y="140365"/>
                    <a:pt x="148589" y="140365"/>
                  </a:cubicBezTo>
                  <a:close/>
                  <a:moveTo>
                    <a:pt x="13518" y="130325"/>
                  </a:moveTo>
                  <a:lnTo>
                    <a:pt x="140100" y="130325"/>
                  </a:lnTo>
                  <a:lnTo>
                    <a:pt x="76804" y="15258"/>
                  </a:lnTo>
                  <a:close/>
                </a:path>
              </a:pathLst>
            </a:custGeom>
            <a:grpFill/>
            <a:ln w="5020"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B7DFA591-1C01-F46C-20E9-6E0A7953C21C}"/>
                </a:ext>
              </a:extLst>
            </p:cNvPr>
            <p:cNvSpPr/>
            <p:nvPr/>
          </p:nvSpPr>
          <p:spPr>
            <a:xfrm>
              <a:off x="1715012" y="1142956"/>
              <a:ext cx="157652" cy="140558"/>
            </a:xfrm>
            <a:custGeom>
              <a:avLst/>
              <a:gdLst>
                <a:gd name="connsiteX0" fmla="*/ 115760 w 157652"/>
                <a:gd name="connsiteY0" fmla="*/ 140558 h 140558"/>
                <a:gd name="connsiteX1" fmla="*/ 41892 w 157652"/>
                <a:gd name="connsiteY1" fmla="*/ 140558 h 140558"/>
                <a:gd name="connsiteX2" fmla="*/ 37444 w 157652"/>
                <a:gd name="connsiteY2" fmla="*/ 137867 h 140558"/>
                <a:gd name="connsiteX3" fmla="*/ 573 w 157652"/>
                <a:gd name="connsiteY3" fmla="*/ 67588 h 140558"/>
                <a:gd name="connsiteX4" fmla="*/ 739 w 157652"/>
                <a:gd name="connsiteY4" fmla="*/ 62639 h 140558"/>
                <a:gd name="connsiteX5" fmla="*/ 37610 w 157652"/>
                <a:gd name="connsiteY5" fmla="*/ 2400 h 140558"/>
                <a:gd name="connsiteX6" fmla="*/ 41892 w 157652"/>
                <a:gd name="connsiteY6" fmla="*/ 0 h 140558"/>
                <a:gd name="connsiteX7" fmla="*/ 115760 w 157652"/>
                <a:gd name="connsiteY7" fmla="*/ 0 h 140558"/>
                <a:gd name="connsiteX8" fmla="*/ 120133 w 157652"/>
                <a:gd name="connsiteY8" fmla="*/ 2550 h 140558"/>
                <a:gd name="connsiteX9" fmla="*/ 157004 w 157652"/>
                <a:gd name="connsiteY9" fmla="*/ 67809 h 140558"/>
                <a:gd name="connsiteX10" fmla="*/ 157004 w 157652"/>
                <a:gd name="connsiteY10" fmla="*/ 72744 h 140558"/>
                <a:gd name="connsiteX11" fmla="*/ 120133 w 157652"/>
                <a:gd name="connsiteY11" fmla="*/ 138003 h 140558"/>
                <a:gd name="connsiteX12" fmla="*/ 115760 w 157652"/>
                <a:gd name="connsiteY12" fmla="*/ 140558 h 140558"/>
                <a:gd name="connsiteX13" fmla="*/ 44929 w 157652"/>
                <a:gd name="connsiteY13" fmla="*/ 130518 h 140558"/>
                <a:gd name="connsiteX14" fmla="*/ 112829 w 157652"/>
                <a:gd name="connsiteY14" fmla="*/ 130518 h 140558"/>
                <a:gd name="connsiteX15" fmla="*/ 146864 w 157652"/>
                <a:gd name="connsiteY15" fmla="*/ 70279 h 140558"/>
                <a:gd name="connsiteX16" fmla="*/ 112829 w 157652"/>
                <a:gd name="connsiteY16" fmla="*/ 10040 h 140558"/>
                <a:gd name="connsiteX17" fmla="*/ 44703 w 157652"/>
                <a:gd name="connsiteY17" fmla="*/ 10040 h 140558"/>
                <a:gd name="connsiteX18" fmla="*/ 10788 w 157652"/>
                <a:gd name="connsiteY18" fmla="*/ 65455 h 14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652" h="140558">
                  <a:moveTo>
                    <a:pt x="115760" y="140558"/>
                  </a:moveTo>
                  <a:lnTo>
                    <a:pt x="41892" y="140558"/>
                  </a:lnTo>
                  <a:cubicBezTo>
                    <a:pt x="40024" y="140559"/>
                    <a:pt x="38311" y="139522"/>
                    <a:pt x="37444" y="137867"/>
                  </a:cubicBezTo>
                  <a:lnTo>
                    <a:pt x="573" y="67588"/>
                  </a:lnTo>
                  <a:cubicBezTo>
                    <a:pt x="-246" y="66024"/>
                    <a:pt x="-183" y="64145"/>
                    <a:pt x="739" y="62639"/>
                  </a:cubicBezTo>
                  <a:lnTo>
                    <a:pt x="37610" y="2400"/>
                  </a:lnTo>
                  <a:cubicBezTo>
                    <a:pt x="38522" y="909"/>
                    <a:pt x="40144" y="0"/>
                    <a:pt x="41892" y="0"/>
                  </a:cubicBezTo>
                  <a:lnTo>
                    <a:pt x="115760" y="0"/>
                  </a:lnTo>
                  <a:cubicBezTo>
                    <a:pt x="117571" y="0"/>
                    <a:pt x="119242" y="974"/>
                    <a:pt x="120133" y="2550"/>
                  </a:cubicBezTo>
                  <a:lnTo>
                    <a:pt x="157004" y="67809"/>
                  </a:lnTo>
                  <a:cubicBezTo>
                    <a:pt x="157868" y="69341"/>
                    <a:pt x="157868" y="71212"/>
                    <a:pt x="157004" y="72744"/>
                  </a:cubicBezTo>
                  <a:lnTo>
                    <a:pt x="120133" y="138003"/>
                  </a:lnTo>
                  <a:cubicBezTo>
                    <a:pt x="119243" y="139581"/>
                    <a:pt x="117572" y="140558"/>
                    <a:pt x="115760" y="140558"/>
                  </a:cubicBezTo>
                  <a:close/>
                  <a:moveTo>
                    <a:pt x="44929" y="130518"/>
                  </a:moveTo>
                  <a:lnTo>
                    <a:pt x="112829" y="130518"/>
                  </a:lnTo>
                  <a:lnTo>
                    <a:pt x="146864" y="70279"/>
                  </a:lnTo>
                  <a:lnTo>
                    <a:pt x="112829" y="10040"/>
                  </a:lnTo>
                  <a:lnTo>
                    <a:pt x="44703" y="10040"/>
                  </a:lnTo>
                  <a:lnTo>
                    <a:pt x="10788" y="65455"/>
                  </a:lnTo>
                  <a:close/>
                </a:path>
              </a:pathLst>
            </a:custGeom>
            <a:grpFill/>
            <a:ln w="5020"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A5A0E7DE-2041-E7EF-403E-F5650A500463}"/>
                </a:ext>
              </a:extLst>
            </p:cNvPr>
            <p:cNvSpPr/>
            <p:nvPr/>
          </p:nvSpPr>
          <p:spPr>
            <a:xfrm>
              <a:off x="1919326" y="1142957"/>
              <a:ext cx="140558" cy="140558"/>
            </a:xfrm>
            <a:custGeom>
              <a:avLst/>
              <a:gdLst>
                <a:gd name="connsiteX0" fmla="*/ 70279 w 140558"/>
                <a:gd name="connsiteY0" fmla="*/ 140558 h 140558"/>
                <a:gd name="connsiteX1" fmla="*/ 0 w 140558"/>
                <a:gd name="connsiteY1" fmla="*/ 70279 h 140558"/>
                <a:gd name="connsiteX2" fmla="*/ 70279 w 140558"/>
                <a:gd name="connsiteY2" fmla="*/ 0 h 140558"/>
                <a:gd name="connsiteX3" fmla="*/ 140558 w 140558"/>
                <a:gd name="connsiteY3" fmla="*/ 70279 h 140558"/>
                <a:gd name="connsiteX4" fmla="*/ 70279 w 140558"/>
                <a:gd name="connsiteY4" fmla="*/ 140558 h 140558"/>
                <a:gd name="connsiteX5" fmla="*/ 70279 w 140558"/>
                <a:gd name="connsiteY5" fmla="*/ 10040 h 140558"/>
                <a:gd name="connsiteX6" fmla="*/ 10040 w 140558"/>
                <a:gd name="connsiteY6" fmla="*/ 70279 h 140558"/>
                <a:gd name="connsiteX7" fmla="*/ 70279 w 140558"/>
                <a:gd name="connsiteY7" fmla="*/ 130518 h 140558"/>
                <a:gd name="connsiteX8" fmla="*/ 130518 w 140558"/>
                <a:gd name="connsiteY8" fmla="*/ 70279 h 140558"/>
                <a:gd name="connsiteX9" fmla="*/ 70279 w 140558"/>
                <a:gd name="connsiteY9" fmla="*/ 10040 h 14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0558" h="140558">
                  <a:moveTo>
                    <a:pt x="70279" y="140558"/>
                  </a:moveTo>
                  <a:cubicBezTo>
                    <a:pt x="31465" y="140558"/>
                    <a:pt x="0" y="109093"/>
                    <a:pt x="0" y="70279"/>
                  </a:cubicBezTo>
                  <a:cubicBezTo>
                    <a:pt x="0" y="31465"/>
                    <a:pt x="31465" y="0"/>
                    <a:pt x="70279" y="0"/>
                  </a:cubicBezTo>
                  <a:cubicBezTo>
                    <a:pt x="109093" y="0"/>
                    <a:pt x="140558" y="31465"/>
                    <a:pt x="140558" y="70279"/>
                  </a:cubicBezTo>
                  <a:cubicBezTo>
                    <a:pt x="140516" y="109076"/>
                    <a:pt x="109076" y="140516"/>
                    <a:pt x="70279" y="140558"/>
                  </a:cubicBezTo>
                  <a:close/>
                  <a:moveTo>
                    <a:pt x="70279" y="10040"/>
                  </a:moveTo>
                  <a:cubicBezTo>
                    <a:pt x="37010" y="10040"/>
                    <a:pt x="10040" y="37010"/>
                    <a:pt x="10040" y="70279"/>
                  </a:cubicBezTo>
                  <a:cubicBezTo>
                    <a:pt x="10040" y="103548"/>
                    <a:pt x="37010" y="130518"/>
                    <a:pt x="70279" y="130518"/>
                  </a:cubicBezTo>
                  <a:cubicBezTo>
                    <a:pt x="103548" y="130518"/>
                    <a:pt x="130518" y="103548"/>
                    <a:pt x="130518" y="70279"/>
                  </a:cubicBezTo>
                  <a:cubicBezTo>
                    <a:pt x="130482" y="37025"/>
                    <a:pt x="103533" y="10076"/>
                    <a:pt x="70279" y="10040"/>
                  </a:cubicBezTo>
                  <a:close/>
                </a:path>
              </a:pathLst>
            </a:custGeom>
            <a:grpFill/>
            <a:ln w="5020" cap="flat">
              <a:noFill/>
              <a:prstDash val="solid"/>
              <a:miter/>
            </a:ln>
          </p:spPr>
          <p:txBody>
            <a:bodyPr rtlCol="0" anchor="ctr"/>
            <a:lstStyle/>
            <a:p>
              <a:endParaRPr lang="en-US"/>
            </a:p>
          </p:txBody>
        </p:sp>
      </p:grpSp>
      <p:grpSp>
        <p:nvGrpSpPr>
          <p:cNvPr id="26" name="Group 25">
            <a:extLst>
              <a:ext uri="{FF2B5EF4-FFF2-40B4-BE49-F238E27FC236}">
                <a16:creationId xmlns:a16="http://schemas.microsoft.com/office/drawing/2014/main" id="{4F2906AB-E30B-AB08-4F91-83C2D01EF33C}"/>
              </a:ext>
            </a:extLst>
          </p:cNvPr>
          <p:cNvGrpSpPr/>
          <p:nvPr/>
        </p:nvGrpSpPr>
        <p:grpSpPr>
          <a:xfrm>
            <a:off x="765450" y="3890379"/>
            <a:ext cx="311079" cy="348622"/>
            <a:chOff x="6586909" y="905398"/>
            <a:chExt cx="313554" cy="351400"/>
          </a:xfrm>
          <a:solidFill>
            <a:schemeClr val="accent2"/>
          </a:solidFill>
        </p:grpSpPr>
        <p:sp>
          <p:nvSpPr>
            <p:cNvPr id="27" name="Freeform: Shape 26">
              <a:extLst>
                <a:ext uri="{FF2B5EF4-FFF2-40B4-BE49-F238E27FC236}">
                  <a16:creationId xmlns:a16="http://schemas.microsoft.com/office/drawing/2014/main" id="{31359B72-0095-8C65-3C7C-268116A0B9A2}"/>
                </a:ext>
              </a:extLst>
            </p:cNvPr>
            <p:cNvSpPr/>
            <p:nvPr/>
          </p:nvSpPr>
          <p:spPr>
            <a:xfrm>
              <a:off x="6586909" y="1104778"/>
              <a:ext cx="74957" cy="152020"/>
            </a:xfrm>
            <a:custGeom>
              <a:avLst/>
              <a:gdLst>
                <a:gd name="connsiteX0" fmla="*/ 69938 w 74957"/>
                <a:gd name="connsiteY0" fmla="*/ 152019 h 152018"/>
                <a:gd name="connsiteX1" fmla="*/ 5020 w 74957"/>
                <a:gd name="connsiteY1" fmla="*/ 152019 h 152018"/>
                <a:gd name="connsiteX2" fmla="*/ 0 w 74957"/>
                <a:gd name="connsiteY2" fmla="*/ 146999 h 152018"/>
                <a:gd name="connsiteX3" fmla="*/ 0 w 74957"/>
                <a:gd name="connsiteY3" fmla="*/ 5020 h 152018"/>
                <a:gd name="connsiteX4" fmla="*/ 5020 w 74957"/>
                <a:gd name="connsiteY4" fmla="*/ 0 h 152018"/>
                <a:gd name="connsiteX5" fmla="*/ 69938 w 74957"/>
                <a:gd name="connsiteY5" fmla="*/ 0 h 152018"/>
                <a:gd name="connsiteX6" fmla="*/ 74958 w 74957"/>
                <a:gd name="connsiteY6" fmla="*/ 5020 h 152018"/>
                <a:gd name="connsiteX7" fmla="*/ 74958 w 74957"/>
                <a:gd name="connsiteY7" fmla="*/ 146999 h 152018"/>
                <a:gd name="connsiteX8" fmla="*/ 69938 w 74957"/>
                <a:gd name="connsiteY8" fmla="*/ 152019 h 152018"/>
                <a:gd name="connsiteX9" fmla="*/ 10040 w 74957"/>
                <a:gd name="connsiteY9" fmla="*/ 141979 h 152018"/>
                <a:gd name="connsiteX10" fmla="*/ 64918 w 74957"/>
                <a:gd name="connsiteY10" fmla="*/ 141979 h 152018"/>
                <a:gd name="connsiteX11" fmla="*/ 64918 w 74957"/>
                <a:gd name="connsiteY11" fmla="*/ 10040 h 152018"/>
                <a:gd name="connsiteX12" fmla="*/ 10040 w 74957"/>
                <a:gd name="connsiteY12" fmla="*/ 10040 h 152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957" h="152018">
                  <a:moveTo>
                    <a:pt x="69938" y="152019"/>
                  </a:moveTo>
                  <a:lnTo>
                    <a:pt x="5020" y="152019"/>
                  </a:lnTo>
                  <a:cubicBezTo>
                    <a:pt x="2248" y="152019"/>
                    <a:pt x="0" y="149771"/>
                    <a:pt x="0" y="146999"/>
                  </a:cubicBezTo>
                  <a:lnTo>
                    <a:pt x="0" y="5020"/>
                  </a:lnTo>
                  <a:cubicBezTo>
                    <a:pt x="0" y="2247"/>
                    <a:pt x="2248" y="0"/>
                    <a:pt x="5020" y="0"/>
                  </a:cubicBezTo>
                  <a:lnTo>
                    <a:pt x="69938" y="0"/>
                  </a:lnTo>
                  <a:cubicBezTo>
                    <a:pt x="72710" y="0"/>
                    <a:pt x="74958" y="2247"/>
                    <a:pt x="74958" y="5020"/>
                  </a:cubicBezTo>
                  <a:lnTo>
                    <a:pt x="74958" y="146999"/>
                  </a:lnTo>
                  <a:cubicBezTo>
                    <a:pt x="74958" y="149771"/>
                    <a:pt x="72710" y="152019"/>
                    <a:pt x="69938" y="152019"/>
                  </a:cubicBezTo>
                  <a:close/>
                  <a:moveTo>
                    <a:pt x="10040" y="141979"/>
                  </a:moveTo>
                  <a:lnTo>
                    <a:pt x="64918" y="141979"/>
                  </a:lnTo>
                  <a:lnTo>
                    <a:pt x="64918" y="10040"/>
                  </a:lnTo>
                  <a:lnTo>
                    <a:pt x="10040" y="10040"/>
                  </a:lnTo>
                  <a:close/>
                </a:path>
              </a:pathLst>
            </a:custGeom>
            <a:grpFill/>
            <a:ln w="5020"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A5CE4E98-3F69-8262-2F89-71FDF254690A}"/>
                </a:ext>
              </a:extLst>
            </p:cNvPr>
            <p:cNvSpPr/>
            <p:nvPr/>
          </p:nvSpPr>
          <p:spPr>
            <a:xfrm>
              <a:off x="6706203" y="1056089"/>
              <a:ext cx="74977" cy="200709"/>
            </a:xfrm>
            <a:custGeom>
              <a:avLst/>
              <a:gdLst>
                <a:gd name="connsiteX0" fmla="*/ 69958 w 74977"/>
                <a:gd name="connsiteY0" fmla="*/ 200707 h 200706"/>
                <a:gd name="connsiteX1" fmla="*/ 5020 w 74977"/>
                <a:gd name="connsiteY1" fmla="*/ 200707 h 200706"/>
                <a:gd name="connsiteX2" fmla="*/ 0 w 74977"/>
                <a:gd name="connsiteY2" fmla="*/ 195687 h 200706"/>
                <a:gd name="connsiteX3" fmla="*/ 0 w 74977"/>
                <a:gd name="connsiteY3" fmla="*/ 5020 h 200706"/>
                <a:gd name="connsiteX4" fmla="*/ 5020 w 74977"/>
                <a:gd name="connsiteY4" fmla="*/ 0 h 200706"/>
                <a:gd name="connsiteX5" fmla="*/ 69958 w 74977"/>
                <a:gd name="connsiteY5" fmla="*/ 0 h 200706"/>
                <a:gd name="connsiteX6" fmla="*/ 74978 w 74977"/>
                <a:gd name="connsiteY6" fmla="*/ 5020 h 200706"/>
                <a:gd name="connsiteX7" fmla="*/ 74978 w 74977"/>
                <a:gd name="connsiteY7" fmla="*/ 195687 h 200706"/>
                <a:gd name="connsiteX8" fmla="*/ 69958 w 74977"/>
                <a:gd name="connsiteY8" fmla="*/ 200707 h 200706"/>
                <a:gd name="connsiteX9" fmla="*/ 10040 w 74977"/>
                <a:gd name="connsiteY9" fmla="*/ 190667 h 200706"/>
                <a:gd name="connsiteX10" fmla="*/ 64938 w 74977"/>
                <a:gd name="connsiteY10" fmla="*/ 190667 h 200706"/>
                <a:gd name="connsiteX11" fmla="*/ 64938 w 74977"/>
                <a:gd name="connsiteY11" fmla="*/ 10040 h 200706"/>
                <a:gd name="connsiteX12" fmla="*/ 10040 w 74977"/>
                <a:gd name="connsiteY12" fmla="*/ 10040 h 20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977" h="200706">
                  <a:moveTo>
                    <a:pt x="69958" y="200707"/>
                  </a:moveTo>
                  <a:lnTo>
                    <a:pt x="5020" y="200707"/>
                  </a:lnTo>
                  <a:cubicBezTo>
                    <a:pt x="2247" y="200707"/>
                    <a:pt x="0" y="198460"/>
                    <a:pt x="0" y="195687"/>
                  </a:cubicBezTo>
                  <a:lnTo>
                    <a:pt x="0" y="5020"/>
                  </a:lnTo>
                  <a:cubicBezTo>
                    <a:pt x="0" y="2247"/>
                    <a:pt x="2247" y="0"/>
                    <a:pt x="5020" y="0"/>
                  </a:cubicBezTo>
                  <a:lnTo>
                    <a:pt x="69958" y="0"/>
                  </a:lnTo>
                  <a:cubicBezTo>
                    <a:pt x="72730" y="0"/>
                    <a:pt x="74978" y="2247"/>
                    <a:pt x="74978" y="5020"/>
                  </a:cubicBezTo>
                  <a:lnTo>
                    <a:pt x="74978" y="195687"/>
                  </a:lnTo>
                  <a:cubicBezTo>
                    <a:pt x="74978" y="198460"/>
                    <a:pt x="72730" y="200707"/>
                    <a:pt x="69958" y="200707"/>
                  </a:cubicBezTo>
                  <a:close/>
                  <a:moveTo>
                    <a:pt x="10040" y="190667"/>
                  </a:moveTo>
                  <a:lnTo>
                    <a:pt x="64938" y="190667"/>
                  </a:lnTo>
                  <a:lnTo>
                    <a:pt x="64938" y="10040"/>
                  </a:lnTo>
                  <a:lnTo>
                    <a:pt x="10040" y="10040"/>
                  </a:lnTo>
                  <a:close/>
                </a:path>
              </a:pathLst>
            </a:custGeom>
            <a:grpFill/>
            <a:ln w="5020"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27CFE7E4-A67E-33AD-3AFA-63E589784520}"/>
                </a:ext>
              </a:extLst>
            </p:cNvPr>
            <p:cNvSpPr/>
            <p:nvPr/>
          </p:nvSpPr>
          <p:spPr>
            <a:xfrm>
              <a:off x="6825507" y="978188"/>
              <a:ext cx="74956" cy="278610"/>
            </a:xfrm>
            <a:custGeom>
              <a:avLst/>
              <a:gdLst>
                <a:gd name="connsiteX0" fmla="*/ 69938 w 74957"/>
                <a:gd name="connsiteY0" fmla="*/ 278606 h 278606"/>
                <a:gd name="connsiteX1" fmla="*/ 5020 w 74957"/>
                <a:gd name="connsiteY1" fmla="*/ 278606 h 278606"/>
                <a:gd name="connsiteX2" fmla="*/ 0 w 74957"/>
                <a:gd name="connsiteY2" fmla="*/ 273586 h 278606"/>
                <a:gd name="connsiteX3" fmla="*/ 0 w 74957"/>
                <a:gd name="connsiteY3" fmla="*/ 5020 h 278606"/>
                <a:gd name="connsiteX4" fmla="*/ 5020 w 74957"/>
                <a:gd name="connsiteY4" fmla="*/ 0 h 278606"/>
                <a:gd name="connsiteX5" fmla="*/ 69938 w 74957"/>
                <a:gd name="connsiteY5" fmla="*/ 0 h 278606"/>
                <a:gd name="connsiteX6" fmla="*/ 74958 w 74957"/>
                <a:gd name="connsiteY6" fmla="*/ 5020 h 278606"/>
                <a:gd name="connsiteX7" fmla="*/ 74958 w 74957"/>
                <a:gd name="connsiteY7" fmla="*/ 273586 h 278606"/>
                <a:gd name="connsiteX8" fmla="*/ 69938 w 74957"/>
                <a:gd name="connsiteY8" fmla="*/ 278606 h 278606"/>
                <a:gd name="connsiteX9" fmla="*/ 10040 w 74957"/>
                <a:gd name="connsiteY9" fmla="*/ 268566 h 278606"/>
                <a:gd name="connsiteX10" fmla="*/ 64918 w 74957"/>
                <a:gd name="connsiteY10" fmla="*/ 268566 h 278606"/>
                <a:gd name="connsiteX11" fmla="*/ 64918 w 74957"/>
                <a:gd name="connsiteY11" fmla="*/ 10040 h 278606"/>
                <a:gd name="connsiteX12" fmla="*/ 10040 w 74957"/>
                <a:gd name="connsiteY12" fmla="*/ 10040 h 27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957" h="278606">
                  <a:moveTo>
                    <a:pt x="69938" y="278606"/>
                  </a:moveTo>
                  <a:lnTo>
                    <a:pt x="5020" y="278606"/>
                  </a:lnTo>
                  <a:cubicBezTo>
                    <a:pt x="2247" y="278606"/>
                    <a:pt x="0" y="276359"/>
                    <a:pt x="0" y="273586"/>
                  </a:cubicBezTo>
                  <a:lnTo>
                    <a:pt x="0" y="5020"/>
                  </a:lnTo>
                  <a:cubicBezTo>
                    <a:pt x="0" y="2247"/>
                    <a:pt x="2247" y="0"/>
                    <a:pt x="5020" y="0"/>
                  </a:cubicBezTo>
                  <a:lnTo>
                    <a:pt x="69938" y="0"/>
                  </a:lnTo>
                  <a:cubicBezTo>
                    <a:pt x="72710" y="0"/>
                    <a:pt x="74958" y="2247"/>
                    <a:pt x="74958" y="5020"/>
                  </a:cubicBezTo>
                  <a:lnTo>
                    <a:pt x="74958" y="273586"/>
                  </a:lnTo>
                  <a:cubicBezTo>
                    <a:pt x="74958" y="276359"/>
                    <a:pt x="72710" y="278606"/>
                    <a:pt x="69938" y="278606"/>
                  </a:cubicBezTo>
                  <a:close/>
                  <a:moveTo>
                    <a:pt x="10040" y="268566"/>
                  </a:moveTo>
                  <a:lnTo>
                    <a:pt x="64918" y="268566"/>
                  </a:lnTo>
                  <a:lnTo>
                    <a:pt x="64918" y="10040"/>
                  </a:lnTo>
                  <a:lnTo>
                    <a:pt x="10040" y="10040"/>
                  </a:lnTo>
                  <a:close/>
                </a:path>
              </a:pathLst>
            </a:custGeom>
            <a:grpFill/>
            <a:ln w="5020"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C765485D-0E41-C207-9CF8-3841CC6A34BC}"/>
                </a:ext>
              </a:extLst>
            </p:cNvPr>
            <p:cNvSpPr/>
            <p:nvPr/>
          </p:nvSpPr>
          <p:spPr>
            <a:xfrm>
              <a:off x="6595853" y="1031742"/>
              <a:ext cx="57075" cy="57076"/>
            </a:xfrm>
            <a:custGeom>
              <a:avLst/>
              <a:gdLst>
                <a:gd name="connsiteX0" fmla="*/ 28533 w 57076"/>
                <a:gd name="connsiteY0" fmla="*/ 57077 h 57076"/>
                <a:gd name="connsiteX1" fmla="*/ 0 w 57076"/>
                <a:gd name="connsiteY1" fmla="*/ 28533 h 57076"/>
                <a:gd name="connsiteX2" fmla="*/ 28543 w 57076"/>
                <a:gd name="connsiteY2" fmla="*/ 0 h 57076"/>
                <a:gd name="connsiteX3" fmla="*/ 57077 w 57076"/>
                <a:gd name="connsiteY3" fmla="*/ 28538 h 57076"/>
                <a:gd name="connsiteX4" fmla="*/ 28533 w 57076"/>
                <a:gd name="connsiteY4" fmla="*/ 57077 h 57076"/>
                <a:gd name="connsiteX5" fmla="*/ 28533 w 57076"/>
                <a:gd name="connsiteY5" fmla="*/ 10040 h 57076"/>
                <a:gd name="connsiteX6" fmla="*/ 10040 w 57076"/>
                <a:gd name="connsiteY6" fmla="*/ 28543 h 57076"/>
                <a:gd name="connsiteX7" fmla="*/ 28543 w 57076"/>
                <a:gd name="connsiteY7" fmla="*/ 47037 h 57076"/>
                <a:gd name="connsiteX8" fmla="*/ 47037 w 57076"/>
                <a:gd name="connsiteY8" fmla="*/ 28538 h 57076"/>
                <a:gd name="connsiteX9" fmla="*/ 28533 w 57076"/>
                <a:gd name="connsiteY9" fmla="*/ 10040 h 57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076" h="57076">
                  <a:moveTo>
                    <a:pt x="28533" y="57077"/>
                  </a:moveTo>
                  <a:cubicBezTo>
                    <a:pt x="12772" y="57074"/>
                    <a:pt x="-3" y="44294"/>
                    <a:pt x="0" y="28533"/>
                  </a:cubicBezTo>
                  <a:cubicBezTo>
                    <a:pt x="3" y="12772"/>
                    <a:pt x="12782" y="-3"/>
                    <a:pt x="28543" y="0"/>
                  </a:cubicBezTo>
                  <a:cubicBezTo>
                    <a:pt x="44302" y="3"/>
                    <a:pt x="57077" y="12779"/>
                    <a:pt x="57077" y="28538"/>
                  </a:cubicBezTo>
                  <a:cubicBezTo>
                    <a:pt x="57060" y="44295"/>
                    <a:pt x="44290" y="57063"/>
                    <a:pt x="28533" y="57077"/>
                  </a:cubicBezTo>
                  <a:close/>
                  <a:moveTo>
                    <a:pt x="28533" y="10040"/>
                  </a:moveTo>
                  <a:cubicBezTo>
                    <a:pt x="18317" y="10043"/>
                    <a:pt x="10037" y="18327"/>
                    <a:pt x="10040" y="28543"/>
                  </a:cubicBezTo>
                  <a:cubicBezTo>
                    <a:pt x="10043" y="38760"/>
                    <a:pt x="18327" y="47040"/>
                    <a:pt x="28543" y="47037"/>
                  </a:cubicBezTo>
                  <a:cubicBezTo>
                    <a:pt x="38758" y="47034"/>
                    <a:pt x="47037" y="38753"/>
                    <a:pt x="47037" y="28538"/>
                  </a:cubicBezTo>
                  <a:cubicBezTo>
                    <a:pt x="47026" y="18325"/>
                    <a:pt x="38747" y="10048"/>
                    <a:pt x="28533" y="10040"/>
                  </a:cubicBezTo>
                  <a:close/>
                </a:path>
              </a:pathLst>
            </a:custGeom>
            <a:grpFill/>
            <a:ln w="5020"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008699B0-C497-D5FA-523A-14BACD3D5433}"/>
                </a:ext>
              </a:extLst>
            </p:cNvPr>
            <p:cNvSpPr/>
            <p:nvPr/>
          </p:nvSpPr>
          <p:spPr>
            <a:xfrm>
              <a:off x="6715142" y="982782"/>
              <a:ext cx="57075" cy="57076"/>
            </a:xfrm>
            <a:custGeom>
              <a:avLst/>
              <a:gdLst>
                <a:gd name="connsiteX0" fmla="*/ 28538 w 57076"/>
                <a:gd name="connsiteY0" fmla="*/ 57077 h 57076"/>
                <a:gd name="connsiteX1" fmla="*/ 0 w 57076"/>
                <a:gd name="connsiteY1" fmla="*/ 28538 h 57076"/>
                <a:gd name="connsiteX2" fmla="*/ 28538 w 57076"/>
                <a:gd name="connsiteY2" fmla="*/ 0 h 57076"/>
                <a:gd name="connsiteX3" fmla="*/ 57077 w 57076"/>
                <a:gd name="connsiteY3" fmla="*/ 28538 h 57076"/>
                <a:gd name="connsiteX4" fmla="*/ 28538 w 57076"/>
                <a:gd name="connsiteY4" fmla="*/ 57077 h 57076"/>
                <a:gd name="connsiteX5" fmla="*/ 28538 w 57076"/>
                <a:gd name="connsiteY5" fmla="*/ 10040 h 57076"/>
                <a:gd name="connsiteX6" fmla="*/ 10040 w 57076"/>
                <a:gd name="connsiteY6" fmla="*/ 28538 h 57076"/>
                <a:gd name="connsiteX7" fmla="*/ 28538 w 57076"/>
                <a:gd name="connsiteY7" fmla="*/ 47037 h 57076"/>
                <a:gd name="connsiteX8" fmla="*/ 47037 w 57076"/>
                <a:gd name="connsiteY8" fmla="*/ 28538 h 57076"/>
                <a:gd name="connsiteX9" fmla="*/ 28538 w 57076"/>
                <a:gd name="connsiteY9" fmla="*/ 10040 h 57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076" h="57076">
                  <a:moveTo>
                    <a:pt x="28538" y="57077"/>
                  </a:moveTo>
                  <a:cubicBezTo>
                    <a:pt x="12777" y="57077"/>
                    <a:pt x="0" y="44299"/>
                    <a:pt x="0" y="28538"/>
                  </a:cubicBezTo>
                  <a:cubicBezTo>
                    <a:pt x="0" y="12777"/>
                    <a:pt x="12777" y="0"/>
                    <a:pt x="28538" y="0"/>
                  </a:cubicBezTo>
                  <a:cubicBezTo>
                    <a:pt x="44299" y="0"/>
                    <a:pt x="57077" y="12777"/>
                    <a:pt x="57077" y="28538"/>
                  </a:cubicBezTo>
                  <a:cubicBezTo>
                    <a:pt x="57060" y="44293"/>
                    <a:pt x="44293" y="57060"/>
                    <a:pt x="28538" y="57077"/>
                  </a:cubicBezTo>
                  <a:close/>
                  <a:moveTo>
                    <a:pt x="28538" y="10040"/>
                  </a:moveTo>
                  <a:cubicBezTo>
                    <a:pt x="18322" y="10040"/>
                    <a:pt x="10040" y="18322"/>
                    <a:pt x="10040" y="28538"/>
                  </a:cubicBezTo>
                  <a:cubicBezTo>
                    <a:pt x="10040" y="38755"/>
                    <a:pt x="18322" y="47037"/>
                    <a:pt x="28538" y="47037"/>
                  </a:cubicBezTo>
                  <a:cubicBezTo>
                    <a:pt x="38755" y="47037"/>
                    <a:pt x="47037" y="38755"/>
                    <a:pt x="47037" y="28538"/>
                  </a:cubicBezTo>
                  <a:cubicBezTo>
                    <a:pt x="47026" y="18326"/>
                    <a:pt x="38750" y="10051"/>
                    <a:pt x="28538" y="10040"/>
                  </a:cubicBezTo>
                  <a:close/>
                </a:path>
              </a:pathLst>
            </a:custGeom>
            <a:grpFill/>
            <a:ln w="5020"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2AC38915-EB9E-C42C-4E88-726D0D732288}"/>
                </a:ext>
              </a:extLst>
            </p:cNvPr>
            <p:cNvSpPr/>
            <p:nvPr/>
          </p:nvSpPr>
          <p:spPr>
            <a:xfrm>
              <a:off x="6834446" y="905398"/>
              <a:ext cx="57075" cy="57076"/>
            </a:xfrm>
            <a:custGeom>
              <a:avLst/>
              <a:gdLst>
                <a:gd name="connsiteX0" fmla="*/ 28538 w 57076"/>
                <a:gd name="connsiteY0" fmla="*/ 57077 h 57076"/>
                <a:gd name="connsiteX1" fmla="*/ 0 w 57076"/>
                <a:gd name="connsiteY1" fmla="*/ 28538 h 57076"/>
                <a:gd name="connsiteX2" fmla="*/ 28538 w 57076"/>
                <a:gd name="connsiteY2" fmla="*/ 0 h 57076"/>
                <a:gd name="connsiteX3" fmla="*/ 57077 w 57076"/>
                <a:gd name="connsiteY3" fmla="*/ 28538 h 57076"/>
                <a:gd name="connsiteX4" fmla="*/ 28538 w 57076"/>
                <a:gd name="connsiteY4" fmla="*/ 57077 h 57076"/>
                <a:gd name="connsiteX5" fmla="*/ 28538 w 57076"/>
                <a:gd name="connsiteY5" fmla="*/ 10040 h 57076"/>
                <a:gd name="connsiteX6" fmla="*/ 10040 w 57076"/>
                <a:gd name="connsiteY6" fmla="*/ 28538 h 57076"/>
                <a:gd name="connsiteX7" fmla="*/ 28538 w 57076"/>
                <a:gd name="connsiteY7" fmla="*/ 47037 h 57076"/>
                <a:gd name="connsiteX8" fmla="*/ 47037 w 57076"/>
                <a:gd name="connsiteY8" fmla="*/ 28538 h 57076"/>
                <a:gd name="connsiteX9" fmla="*/ 28538 w 57076"/>
                <a:gd name="connsiteY9" fmla="*/ 10040 h 57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076" h="57076">
                  <a:moveTo>
                    <a:pt x="28538" y="57077"/>
                  </a:moveTo>
                  <a:cubicBezTo>
                    <a:pt x="12777" y="57077"/>
                    <a:pt x="0" y="44299"/>
                    <a:pt x="0" y="28538"/>
                  </a:cubicBezTo>
                  <a:cubicBezTo>
                    <a:pt x="0" y="12777"/>
                    <a:pt x="12777" y="0"/>
                    <a:pt x="28538" y="0"/>
                  </a:cubicBezTo>
                  <a:cubicBezTo>
                    <a:pt x="44299" y="0"/>
                    <a:pt x="57077" y="12777"/>
                    <a:pt x="57077" y="28538"/>
                  </a:cubicBezTo>
                  <a:cubicBezTo>
                    <a:pt x="57060" y="44293"/>
                    <a:pt x="44293" y="57060"/>
                    <a:pt x="28538" y="57077"/>
                  </a:cubicBezTo>
                  <a:close/>
                  <a:moveTo>
                    <a:pt x="28538" y="10040"/>
                  </a:moveTo>
                  <a:cubicBezTo>
                    <a:pt x="18322" y="10040"/>
                    <a:pt x="10040" y="18322"/>
                    <a:pt x="10040" y="28538"/>
                  </a:cubicBezTo>
                  <a:cubicBezTo>
                    <a:pt x="10040" y="38755"/>
                    <a:pt x="18322" y="47037"/>
                    <a:pt x="28538" y="47037"/>
                  </a:cubicBezTo>
                  <a:cubicBezTo>
                    <a:pt x="38755" y="47037"/>
                    <a:pt x="47037" y="38755"/>
                    <a:pt x="47037" y="28538"/>
                  </a:cubicBezTo>
                  <a:cubicBezTo>
                    <a:pt x="47026" y="18326"/>
                    <a:pt x="38750" y="10051"/>
                    <a:pt x="28538" y="10040"/>
                  </a:cubicBezTo>
                  <a:close/>
                </a:path>
              </a:pathLst>
            </a:custGeom>
            <a:grpFill/>
            <a:ln w="5020"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FB031A1A-9D0A-C256-BCD0-40FFABDABFE7}"/>
                </a:ext>
              </a:extLst>
            </p:cNvPr>
            <p:cNvSpPr/>
            <p:nvPr/>
          </p:nvSpPr>
          <p:spPr>
            <a:xfrm>
              <a:off x="6758387" y="941709"/>
              <a:ext cx="89892" cy="61795"/>
            </a:xfrm>
            <a:custGeom>
              <a:avLst/>
              <a:gdLst>
                <a:gd name="connsiteX0" fmla="*/ 5024 w 89893"/>
                <a:gd name="connsiteY0" fmla="*/ 61795 h 61795"/>
                <a:gd name="connsiteX1" fmla="*/ 0 w 89893"/>
                <a:gd name="connsiteY1" fmla="*/ 56780 h 61795"/>
                <a:gd name="connsiteX2" fmla="*/ 2289 w 89893"/>
                <a:gd name="connsiteY2" fmla="*/ 52564 h 61795"/>
                <a:gd name="connsiteX3" fmla="*/ 82141 w 89893"/>
                <a:gd name="connsiteY3" fmla="*/ 808 h 61795"/>
                <a:gd name="connsiteX4" fmla="*/ 89086 w 89893"/>
                <a:gd name="connsiteY4" fmla="*/ 2291 h 61795"/>
                <a:gd name="connsiteX5" fmla="*/ 87602 w 89893"/>
                <a:gd name="connsiteY5" fmla="*/ 9236 h 61795"/>
                <a:gd name="connsiteX6" fmla="*/ 7750 w 89893"/>
                <a:gd name="connsiteY6" fmla="*/ 60992 h 61795"/>
                <a:gd name="connsiteX7" fmla="*/ 5024 w 89893"/>
                <a:gd name="connsiteY7" fmla="*/ 61795 h 6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893" h="61795">
                  <a:moveTo>
                    <a:pt x="5024" y="61795"/>
                  </a:moveTo>
                  <a:cubicBezTo>
                    <a:pt x="2252" y="61798"/>
                    <a:pt x="3" y="59552"/>
                    <a:pt x="0" y="56780"/>
                  </a:cubicBezTo>
                  <a:cubicBezTo>
                    <a:pt x="-2" y="55077"/>
                    <a:pt x="860" y="53490"/>
                    <a:pt x="2289" y="52564"/>
                  </a:cubicBezTo>
                  <a:lnTo>
                    <a:pt x="82141" y="808"/>
                  </a:lnTo>
                  <a:cubicBezTo>
                    <a:pt x="84468" y="-700"/>
                    <a:pt x="87578" y="-36"/>
                    <a:pt x="89086" y="2291"/>
                  </a:cubicBezTo>
                  <a:cubicBezTo>
                    <a:pt x="90594" y="4619"/>
                    <a:pt x="89930" y="7729"/>
                    <a:pt x="87602" y="9236"/>
                  </a:cubicBezTo>
                  <a:lnTo>
                    <a:pt x="7750" y="60992"/>
                  </a:lnTo>
                  <a:cubicBezTo>
                    <a:pt x="6938" y="61517"/>
                    <a:pt x="5991" y="61796"/>
                    <a:pt x="5024" y="61795"/>
                  </a:cubicBezTo>
                  <a:close/>
                </a:path>
              </a:pathLst>
            </a:custGeom>
            <a:grpFill/>
            <a:ln w="5020"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27DDC969-835A-4223-F019-DC0F34F4C30F}"/>
                </a:ext>
              </a:extLst>
            </p:cNvPr>
            <p:cNvSpPr/>
            <p:nvPr/>
          </p:nvSpPr>
          <p:spPr>
            <a:xfrm>
              <a:off x="6641342" y="1015323"/>
              <a:ext cx="85661" cy="41643"/>
            </a:xfrm>
            <a:custGeom>
              <a:avLst/>
              <a:gdLst>
                <a:gd name="connsiteX0" fmla="*/ 5026 w 85661"/>
                <a:gd name="connsiteY0" fmla="*/ 41643 h 41643"/>
                <a:gd name="connsiteX1" fmla="*/ 0 w 85661"/>
                <a:gd name="connsiteY1" fmla="*/ 36629 h 41643"/>
                <a:gd name="connsiteX2" fmla="*/ 3088 w 85661"/>
                <a:gd name="connsiteY2" fmla="*/ 31990 h 41643"/>
                <a:gd name="connsiteX3" fmla="*/ 78704 w 85661"/>
                <a:gd name="connsiteY3" fmla="*/ 389 h 41643"/>
                <a:gd name="connsiteX4" fmla="*/ 85272 w 85661"/>
                <a:gd name="connsiteY4" fmla="*/ 3087 h 41643"/>
                <a:gd name="connsiteX5" fmla="*/ 82574 w 85661"/>
                <a:gd name="connsiteY5" fmla="*/ 9656 h 41643"/>
                <a:gd name="connsiteX6" fmla="*/ 6979 w 85661"/>
                <a:gd name="connsiteY6" fmla="*/ 41251 h 41643"/>
                <a:gd name="connsiteX7" fmla="*/ 5026 w 85661"/>
                <a:gd name="connsiteY7" fmla="*/ 41643 h 41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661" h="41643">
                  <a:moveTo>
                    <a:pt x="5026" y="41643"/>
                  </a:moveTo>
                  <a:cubicBezTo>
                    <a:pt x="2253" y="41647"/>
                    <a:pt x="4" y="39402"/>
                    <a:pt x="0" y="36629"/>
                  </a:cubicBezTo>
                  <a:cubicBezTo>
                    <a:pt x="-3" y="34601"/>
                    <a:pt x="1216" y="32770"/>
                    <a:pt x="3088" y="31990"/>
                  </a:cubicBezTo>
                  <a:lnTo>
                    <a:pt x="78704" y="389"/>
                  </a:lnTo>
                  <a:cubicBezTo>
                    <a:pt x="81263" y="-680"/>
                    <a:pt x="84203" y="528"/>
                    <a:pt x="85272" y="3087"/>
                  </a:cubicBezTo>
                  <a:cubicBezTo>
                    <a:pt x="86341" y="5647"/>
                    <a:pt x="85133" y="8587"/>
                    <a:pt x="82574" y="9656"/>
                  </a:cubicBezTo>
                  <a:lnTo>
                    <a:pt x="6979" y="41251"/>
                  </a:lnTo>
                  <a:cubicBezTo>
                    <a:pt x="6360" y="41510"/>
                    <a:pt x="5697" y="41644"/>
                    <a:pt x="5026" y="41643"/>
                  </a:cubicBezTo>
                  <a:close/>
                </a:path>
              </a:pathLst>
            </a:custGeom>
            <a:grpFill/>
            <a:ln w="5020" cap="flat">
              <a:noFill/>
              <a:prstDash val="solid"/>
              <a:miter/>
            </a:ln>
          </p:spPr>
          <p:txBody>
            <a:bodyPr rtlCol="0" anchor="ctr"/>
            <a:lstStyle/>
            <a:p>
              <a:endParaRPr lang="en-US"/>
            </a:p>
          </p:txBody>
        </p:sp>
      </p:grpSp>
      <p:grpSp>
        <p:nvGrpSpPr>
          <p:cNvPr id="35" name="Group 34">
            <a:extLst>
              <a:ext uri="{FF2B5EF4-FFF2-40B4-BE49-F238E27FC236}">
                <a16:creationId xmlns:a16="http://schemas.microsoft.com/office/drawing/2014/main" id="{4F4B5528-E78C-4CD7-753D-B59EE6415945}"/>
              </a:ext>
            </a:extLst>
          </p:cNvPr>
          <p:cNvGrpSpPr/>
          <p:nvPr/>
        </p:nvGrpSpPr>
        <p:grpSpPr>
          <a:xfrm>
            <a:off x="749167" y="5440330"/>
            <a:ext cx="343673" cy="343978"/>
            <a:chOff x="3667542" y="968584"/>
            <a:chExt cx="351374" cy="351695"/>
          </a:xfrm>
          <a:solidFill>
            <a:schemeClr val="accent2"/>
          </a:solidFill>
        </p:grpSpPr>
        <p:sp>
          <p:nvSpPr>
            <p:cNvPr id="36" name="Freeform: Shape 35">
              <a:extLst>
                <a:ext uri="{FF2B5EF4-FFF2-40B4-BE49-F238E27FC236}">
                  <a16:creationId xmlns:a16="http://schemas.microsoft.com/office/drawing/2014/main" id="{3103B635-DF5A-3FA3-BFB7-C52D2392D2E6}"/>
                </a:ext>
              </a:extLst>
            </p:cNvPr>
            <p:cNvSpPr/>
            <p:nvPr/>
          </p:nvSpPr>
          <p:spPr>
            <a:xfrm>
              <a:off x="3775764" y="1044486"/>
              <a:ext cx="134931" cy="69976"/>
            </a:xfrm>
            <a:custGeom>
              <a:avLst/>
              <a:gdLst>
                <a:gd name="connsiteX0" fmla="*/ 129916 w 134935"/>
                <a:gd name="connsiteY0" fmla="*/ 69978 h 69977"/>
                <a:gd name="connsiteX1" fmla="*/ 5020 w 134935"/>
                <a:gd name="connsiteY1" fmla="*/ 69978 h 69977"/>
                <a:gd name="connsiteX2" fmla="*/ 0 w 134935"/>
                <a:gd name="connsiteY2" fmla="*/ 64958 h 69977"/>
                <a:gd name="connsiteX3" fmla="*/ 0 w 134935"/>
                <a:gd name="connsiteY3" fmla="*/ 46535 h 69977"/>
                <a:gd name="connsiteX4" fmla="*/ 46535 w 134935"/>
                <a:gd name="connsiteY4" fmla="*/ 0 h 69977"/>
                <a:gd name="connsiteX5" fmla="*/ 88401 w 134935"/>
                <a:gd name="connsiteY5" fmla="*/ 0 h 69977"/>
                <a:gd name="connsiteX6" fmla="*/ 134936 w 134935"/>
                <a:gd name="connsiteY6" fmla="*/ 46535 h 69977"/>
                <a:gd name="connsiteX7" fmla="*/ 134936 w 134935"/>
                <a:gd name="connsiteY7" fmla="*/ 64958 h 69977"/>
                <a:gd name="connsiteX8" fmla="*/ 129916 w 134935"/>
                <a:gd name="connsiteY8" fmla="*/ 69978 h 69977"/>
                <a:gd name="connsiteX9" fmla="*/ 10040 w 134935"/>
                <a:gd name="connsiteY9" fmla="*/ 59938 h 69977"/>
                <a:gd name="connsiteX10" fmla="*/ 124896 w 134935"/>
                <a:gd name="connsiteY10" fmla="*/ 59938 h 69977"/>
                <a:gd name="connsiteX11" fmla="*/ 124896 w 134935"/>
                <a:gd name="connsiteY11" fmla="*/ 46535 h 69977"/>
                <a:gd name="connsiteX12" fmla="*/ 88401 w 134935"/>
                <a:gd name="connsiteY12" fmla="*/ 10040 h 69977"/>
                <a:gd name="connsiteX13" fmla="*/ 46535 w 134935"/>
                <a:gd name="connsiteY13" fmla="*/ 10040 h 69977"/>
                <a:gd name="connsiteX14" fmla="*/ 10040 w 134935"/>
                <a:gd name="connsiteY14" fmla="*/ 46535 h 69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4935" h="69977">
                  <a:moveTo>
                    <a:pt x="129916" y="69978"/>
                  </a:moveTo>
                  <a:lnTo>
                    <a:pt x="5020" y="69978"/>
                  </a:lnTo>
                  <a:cubicBezTo>
                    <a:pt x="2247" y="69978"/>
                    <a:pt x="0" y="67730"/>
                    <a:pt x="0" y="64958"/>
                  </a:cubicBezTo>
                  <a:lnTo>
                    <a:pt x="0" y="46535"/>
                  </a:lnTo>
                  <a:cubicBezTo>
                    <a:pt x="28" y="20846"/>
                    <a:pt x="20846" y="28"/>
                    <a:pt x="46535" y="0"/>
                  </a:cubicBezTo>
                  <a:lnTo>
                    <a:pt x="88401" y="0"/>
                  </a:lnTo>
                  <a:cubicBezTo>
                    <a:pt x="114090" y="28"/>
                    <a:pt x="134908" y="20846"/>
                    <a:pt x="134936" y="46535"/>
                  </a:cubicBezTo>
                  <a:lnTo>
                    <a:pt x="134936" y="64958"/>
                  </a:lnTo>
                  <a:cubicBezTo>
                    <a:pt x="134936" y="67730"/>
                    <a:pt x="132688" y="69978"/>
                    <a:pt x="129916" y="69978"/>
                  </a:cubicBezTo>
                  <a:close/>
                  <a:moveTo>
                    <a:pt x="10040" y="59938"/>
                  </a:moveTo>
                  <a:lnTo>
                    <a:pt x="124896" y="59938"/>
                  </a:lnTo>
                  <a:lnTo>
                    <a:pt x="124896" y="46535"/>
                  </a:lnTo>
                  <a:cubicBezTo>
                    <a:pt x="124868" y="26391"/>
                    <a:pt x="108545" y="10067"/>
                    <a:pt x="88401" y="10040"/>
                  </a:cubicBezTo>
                  <a:lnTo>
                    <a:pt x="46535" y="10040"/>
                  </a:lnTo>
                  <a:cubicBezTo>
                    <a:pt x="26391" y="10067"/>
                    <a:pt x="10067" y="26391"/>
                    <a:pt x="10040" y="46535"/>
                  </a:cubicBezTo>
                  <a:close/>
                </a:path>
              </a:pathLst>
            </a:custGeom>
            <a:grpFill/>
            <a:ln w="5020"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A6D51861-1BC8-2496-5B66-19B13AB13BE9}"/>
                </a:ext>
              </a:extLst>
            </p:cNvPr>
            <p:cNvSpPr/>
            <p:nvPr/>
          </p:nvSpPr>
          <p:spPr>
            <a:xfrm>
              <a:off x="3808091" y="968584"/>
              <a:ext cx="70277" cy="70279"/>
            </a:xfrm>
            <a:custGeom>
              <a:avLst/>
              <a:gdLst>
                <a:gd name="connsiteX0" fmla="*/ 35140 w 70279"/>
                <a:gd name="connsiteY0" fmla="*/ 70279 h 70279"/>
                <a:gd name="connsiteX1" fmla="*/ 0 w 70279"/>
                <a:gd name="connsiteY1" fmla="*/ 35140 h 70279"/>
                <a:gd name="connsiteX2" fmla="*/ 35140 w 70279"/>
                <a:gd name="connsiteY2" fmla="*/ 0 h 70279"/>
                <a:gd name="connsiteX3" fmla="*/ 70279 w 70279"/>
                <a:gd name="connsiteY3" fmla="*/ 35140 h 70279"/>
                <a:gd name="connsiteX4" fmla="*/ 35140 w 70279"/>
                <a:gd name="connsiteY4" fmla="*/ 70279 h 70279"/>
                <a:gd name="connsiteX5" fmla="*/ 35140 w 70279"/>
                <a:gd name="connsiteY5" fmla="*/ 10341 h 70279"/>
                <a:gd name="connsiteX6" fmla="*/ 10040 w 70279"/>
                <a:gd name="connsiteY6" fmla="*/ 35441 h 70279"/>
                <a:gd name="connsiteX7" fmla="*/ 35140 w 70279"/>
                <a:gd name="connsiteY7" fmla="*/ 60540 h 70279"/>
                <a:gd name="connsiteX8" fmla="*/ 60239 w 70279"/>
                <a:gd name="connsiteY8" fmla="*/ 35441 h 70279"/>
                <a:gd name="connsiteX9" fmla="*/ 35140 w 70279"/>
                <a:gd name="connsiteY9" fmla="*/ 10341 h 70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279" h="70279">
                  <a:moveTo>
                    <a:pt x="35140" y="70279"/>
                  </a:moveTo>
                  <a:cubicBezTo>
                    <a:pt x="15732" y="70279"/>
                    <a:pt x="0" y="54547"/>
                    <a:pt x="0" y="35140"/>
                  </a:cubicBezTo>
                  <a:cubicBezTo>
                    <a:pt x="0" y="15733"/>
                    <a:pt x="15732" y="0"/>
                    <a:pt x="35140" y="0"/>
                  </a:cubicBezTo>
                  <a:cubicBezTo>
                    <a:pt x="54547" y="0"/>
                    <a:pt x="70279" y="15733"/>
                    <a:pt x="70279" y="35140"/>
                  </a:cubicBezTo>
                  <a:cubicBezTo>
                    <a:pt x="70279" y="54547"/>
                    <a:pt x="54547" y="70279"/>
                    <a:pt x="35140" y="70279"/>
                  </a:cubicBezTo>
                  <a:close/>
                  <a:moveTo>
                    <a:pt x="35140" y="10341"/>
                  </a:moveTo>
                  <a:cubicBezTo>
                    <a:pt x="21277" y="10341"/>
                    <a:pt x="10040" y="21579"/>
                    <a:pt x="10040" y="35441"/>
                  </a:cubicBezTo>
                  <a:cubicBezTo>
                    <a:pt x="10040" y="49303"/>
                    <a:pt x="21277" y="60540"/>
                    <a:pt x="35140" y="60540"/>
                  </a:cubicBezTo>
                  <a:cubicBezTo>
                    <a:pt x="49002" y="60540"/>
                    <a:pt x="60239" y="49303"/>
                    <a:pt x="60239" y="35441"/>
                  </a:cubicBezTo>
                  <a:cubicBezTo>
                    <a:pt x="60239" y="21579"/>
                    <a:pt x="49002" y="10341"/>
                    <a:pt x="35140" y="10341"/>
                  </a:cubicBezTo>
                  <a:close/>
                </a:path>
              </a:pathLst>
            </a:custGeom>
            <a:grpFill/>
            <a:ln w="5020"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3A2B03E1-1D20-3077-6426-28082359EA31}"/>
                </a:ext>
              </a:extLst>
            </p:cNvPr>
            <p:cNvSpPr/>
            <p:nvPr/>
          </p:nvSpPr>
          <p:spPr>
            <a:xfrm>
              <a:off x="3667542" y="1250303"/>
              <a:ext cx="134931" cy="69976"/>
            </a:xfrm>
            <a:custGeom>
              <a:avLst/>
              <a:gdLst>
                <a:gd name="connsiteX0" fmla="*/ 129916 w 134935"/>
                <a:gd name="connsiteY0" fmla="*/ 69978 h 69977"/>
                <a:gd name="connsiteX1" fmla="*/ 5020 w 134935"/>
                <a:gd name="connsiteY1" fmla="*/ 69978 h 69977"/>
                <a:gd name="connsiteX2" fmla="*/ 0 w 134935"/>
                <a:gd name="connsiteY2" fmla="*/ 64958 h 69977"/>
                <a:gd name="connsiteX3" fmla="*/ 0 w 134935"/>
                <a:gd name="connsiteY3" fmla="*/ 46535 h 69977"/>
                <a:gd name="connsiteX4" fmla="*/ 46535 w 134935"/>
                <a:gd name="connsiteY4" fmla="*/ 0 h 69977"/>
                <a:gd name="connsiteX5" fmla="*/ 88401 w 134935"/>
                <a:gd name="connsiteY5" fmla="*/ 0 h 69977"/>
                <a:gd name="connsiteX6" fmla="*/ 134936 w 134935"/>
                <a:gd name="connsiteY6" fmla="*/ 46535 h 69977"/>
                <a:gd name="connsiteX7" fmla="*/ 134936 w 134935"/>
                <a:gd name="connsiteY7" fmla="*/ 64958 h 69977"/>
                <a:gd name="connsiteX8" fmla="*/ 129916 w 134935"/>
                <a:gd name="connsiteY8" fmla="*/ 69978 h 69977"/>
                <a:gd name="connsiteX9" fmla="*/ 10040 w 134935"/>
                <a:gd name="connsiteY9" fmla="*/ 59938 h 69977"/>
                <a:gd name="connsiteX10" fmla="*/ 124896 w 134935"/>
                <a:gd name="connsiteY10" fmla="*/ 59938 h 69977"/>
                <a:gd name="connsiteX11" fmla="*/ 124896 w 134935"/>
                <a:gd name="connsiteY11" fmla="*/ 46535 h 69977"/>
                <a:gd name="connsiteX12" fmla="*/ 88401 w 134935"/>
                <a:gd name="connsiteY12" fmla="*/ 10040 h 69977"/>
                <a:gd name="connsiteX13" fmla="*/ 46535 w 134935"/>
                <a:gd name="connsiteY13" fmla="*/ 10040 h 69977"/>
                <a:gd name="connsiteX14" fmla="*/ 10040 w 134935"/>
                <a:gd name="connsiteY14" fmla="*/ 46535 h 69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4935" h="69977">
                  <a:moveTo>
                    <a:pt x="129916" y="69978"/>
                  </a:moveTo>
                  <a:lnTo>
                    <a:pt x="5020" y="69978"/>
                  </a:lnTo>
                  <a:cubicBezTo>
                    <a:pt x="2248" y="69978"/>
                    <a:pt x="0" y="67730"/>
                    <a:pt x="0" y="64958"/>
                  </a:cubicBezTo>
                  <a:lnTo>
                    <a:pt x="0" y="46535"/>
                  </a:lnTo>
                  <a:cubicBezTo>
                    <a:pt x="28" y="20846"/>
                    <a:pt x="20846" y="28"/>
                    <a:pt x="46535" y="0"/>
                  </a:cubicBezTo>
                  <a:lnTo>
                    <a:pt x="88401" y="0"/>
                  </a:lnTo>
                  <a:cubicBezTo>
                    <a:pt x="114090" y="28"/>
                    <a:pt x="134908" y="20846"/>
                    <a:pt x="134936" y="46535"/>
                  </a:cubicBezTo>
                  <a:lnTo>
                    <a:pt x="134936" y="64958"/>
                  </a:lnTo>
                  <a:cubicBezTo>
                    <a:pt x="134936" y="67730"/>
                    <a:pt x="132688" y="69978"/>
                    <a:pt x="129916" y="69978"/>
                  </a:cubicBezTo>
                  <a:close/>
                  <a:moveTo>
                    <a:pt x="10040" y="59938"/>
                  </a:moveTo>
                  <a:lnTo>
                    <a:pt x="124896" y="59938"/>
                  </a:lnTo>
                  <a:lnTo>
                    <a:pt x="124896" y="46535"/>
                  </a:lnTo>
                  <a:cubicBezTo>
                    <a:pt x="124868" y="26391"/>
                    <a:pt x="108545" y="10067"/>
                    <a:pt x="88401" y="10040"/>
                  </a:cubicBezTo>
                  <a:lnTo>
                    <a:pt x="46535" y="10040"/>
                  </a:lnTo>
                  <a:cubicBezTo>
                    <a:pt x="26391" y="10067"/>
                    <a:pt x="10068" y="26391"/>
                    <a:pt x="10040" y="46535"/>
                  </a:cubicBezTo>
                  <a:close/>
                </a:path>
              </a:pathLst>
            </a:custGeom>
            <a:grpFill/>
            <a:ln w="5020"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6D4CC50B-02AE-D3F4-CE51-BD405FA77C7F}"/>
                </a:ext>
              </a:extLst>
            </p:cNvPr>
            <p:cNvSpPr/>
            <p:nvPr/>
          </p:nvSpPr>
          <p:spPr>
            <a:xfrm>
              <a:off x="3699864" y="1174400"/>
              <a:ext cx="70277" cy="70279"/>
            </a:xfrm>
            <a:custGeom>
              <a:avLst/>
              <a:gdLst>
                <a:gd name="connsiteX0" fmla="*/ 35140 w 70279"/>
                <a:gd name="connsiteY0" fmla="*/ 70279 h 70279"/>
                <a:gd name="connsiteX1" fmla="*/ 0 w 70279"/>
                <a:gd name="connsiteY1" fmla="*/ 35140 h 70279"/>
                <a:gd name="connsiteX2" fmla="*/ 35140 w 70279"/>
                <a:gd name="connsiteY2" fmla="*/ 0 h 70279"/>
                <a:gd name="connsiteX3" fmla="*/ 70279 w 70279"/>
                <a:gd name="connsiteY3" fmla="*/ 35140 h 70279"/>
                <a:gd name="connsiteX4" fmla="*/ 35140 w 70279"/>
                <a:gd name="connsiteY4" fmla="*/ 70279 h 70279"/>
                <a:gd name="connsiteX5" fmla="*/ 35140 w 70279"/>
                <a:gd name="connsiteY5" fmla="*/ 10341 h 70279"/>
                <a:gd name="connsiteX6" fmla="*/ 10040 w 70279"/>
                <a:gd name="connsiteY6" fmla="*/ 35441 h 70279"/>
                <a:gd name="connsiteX7" fmla="*/ 35140 w 70279"/>
                <a:gd name="connsiteY7" fmla="*/ 60540 h 70279"/>
                <a:gd name="connsiteX8" fmla="*/ 60239 w 70279"/>
                <a:gd name="connsiteY8" fmla="*/ 35441 h 70279"/>
                <a:gd name="connsiteX9" fmla="*/ 35140 w 70279"/>
                <a:gd name="connsiteY9" fmla="*/ 10341 h 70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279" h="70279">
                  <a:moveTo>
                    <a:pt x="35140" y="70279"/>
                  </a:moveTo>
                  <a:cubicBezTo>
                    <a:pt x="15732" y="70279"/>
                    <a:pt x="0" y="54547"/>
                    <a:pt x="0" y="35140"/>
                  </a:cubicBezTo>
                  <a:cubicBezTo>
                    <a:pt x="0" y="15732"/>
                    <a:pt x="15732" y="0"/>
                    <a:pt x="35140" y="0"/>
                  </a:cubicBezTo>
                  <a:cubicBezTo>
                    <a:pt x="54547" y="0"/>
                    <a:pt x="70279" y="15732"/>
                    <a:pt x="70279" y="35140"/>
                  </a:cubicBezTo>
                  <a:cubicBezTo>
                    <a:pt x="70279" y="54547"/>
                    <a:pt x="54547" y="70279"/>
                    <a:pt x="35140" y="70279"/>
                  </a:cubicBezTo>
                  <a:close/>
                  <a:moveTo>
                    <a:pt x="35140" y="10341"/>
                  </a:moveTo>
                  <a:cubicBezTo>
                    <a:pt x="21277" y="10341"/>
                    <a:pt x="10040" y="21579"/>
                    <a:pt x="10040" y="35441"/>
                  </a:cubicBezTo>
                  <a:cubicBezTo>
                    <a:pt x="10040" y="49303"/>
                    <a:pt x="21277" y="60540"/>
                    <a:pt x="35140" y="60540"/>
                  </a:cubicBezTo>
                  <a:cubicBezTo>
                    <a:pt x="49002" y="60540"/>
                    <a:pt x="60239" y="49303"/>
                    <a:pt x="60239" y="35441"/>
                  </a:cubicBezTo>
                  <a:cubicBezTo>
                    <a:pt x="60239" y="21579"/>
                    <a:pt x="49002" y="10341"/>
                    <a:pt x="35140" y="10341"/>
                  </a:cubicBezTo>
                  <a:close/>
                </a:path>
              </a:pathLst>
            </a:custGeom>
            <a:grpFill/>
            <a:ln w="5020"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93A06A55-EB7E-2066-B15E-050576143314}"/>
                </a:ext>
              </a:extLst>
            </p:cNvPr>
            <p:cNvSpPr/>
            <p:nvPr/>
          </p:nvSpPr>
          <p:spPr>
            <a:xfrm>
              <a:off x="3883985" y="1250300"/>
              <a:ext cx="134931" cy="69976"/>
            </a:xfrm>
            <a:custGeom>
              <a:avLst/>
              <a:gdLst>
                <a:gd name="connsiteX0" fmla="*/ 129916 w 134935"/>
                <a:gd name="connsiteY0" fmla="*/ 69978 h 69977"/>
                <a:gd name="connsiteX1" fmla="*/ 5020 w 134935"/>
                <a:gd name="connsiteY1" fmla="*/ 69978 h 69977"/>
                <a:gd name="connsiteX2" fmla="*/ 0 w 134935"/>
                <a:gd name="connsiteY2" fmla="*/ 64958 h 69977"/>
                <a:gd name="connsiteX3" fmla="*/ 0 w 134935"/>
                <a:gd name="connsiteY3" fmla="*/ 46535 h 69977"/>
                <a:gd name="connsiteX4" fmla="*/ 46535 w 134935"/>
                <a:gd name="connsiteY4" fmla="*/ 0 h 69977"/>
                <a:gd name="connsiteX5" fmla="*/ 88401 w 134935"/>
                <a:gd name="connsiteY5" fmla="*/ 0 h 69977"/>
                <a:gd name="connsiteX6" fmla="*/ 134936 w 134935"/>
                <a:gd name="connsiteY6" fmla="*/ 46535 h 69977"/>
                <a:gd name="connsiteX7" fmla="*/ 134936 w 134935"/>
                <a:gd name="connsiteY7" fmla="*/ 64958 h 69977"/>
                <a:gd name="connsiteX8" fmla="*/ 129916 w 134935"/>
                <a:gd name="connsiteY8" fmla="*/ 69978 h 69977"/>
                <a:gd name="connsiteX9" fmla="*/ 10040 w 134935"/>
                <a:gd name="connsiteY9" fmla="*/ 59938 h 69977"/>
                <a:gd name="connsiteX10" fmla="*/ 124896 w 134935"/>
                <a:gd name="connsiteY10" fmla="*/ 59938 h 69977"/>
                <a:gd name="connsiteX11" fmla="*/ 124896 w 134935"/>
                <a:gd name="connsiteY11" fmla="*/ 46535 h 69977"/>
                <a:gd name="connsiteX12" fmla="*/ 88401 w 134935"/>
                <a:gd name="connsiteY12" fmla="*/ 10040 h 69977"/>
                <a:gd name="connsiteX13" fmla="*/ 46535 w 134935"/>
                <a:gd name="connsiteY13" fmla="*/ 10040 h 69977"/>
                <a:gd name="connsiteX14" fmla="*/ 10040 w 134935"/>
                <a:gd name="connsiteY14" fmla="*/ 46535 h 69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4935" h="69977">
                  <a:moveTo>
                    <a:pt x="129916" y="69978"/>
                  </a:moveTo>
                  <a:lnTo>
                    <a:pt x="5020" y="69978"/>
                  </a:lnTo>
                  <a:cubicBezTo>
                    <a:pt x="2247" y="69978"/>
                    <a:pt x="0" y="67730"/>
                    <a:pt x="0" y="64958"/>
                  </a:cubicBezTo>
                  <a:lnTo>
                    <a:pt x="0" y="46535"/>
                  </a:lnTo>
                  <a:cubicBezTo>
                    <a:pt x="28" y="20846"/>
                    <a:pt x="20846" y="28"/>
                    <a:pt x="46535" y="0"/>
                  </a:cubicBezTo>
                  <a:lnTo>
                    <a:pt x="88401" y="0"/>
                  </a:lnTo>
                  <a:cubicBezTo>
                    <a:pt x="114090" y="28"/>
                    <a:pt x="134908" y="20846"/>
                    <a:pt x="134936" y="46535"/>
                  </a:cubicBezTo>
                  <a:lnTo>
                    <a:pt x="134936" y="64958"/>
                  </a:lnTo>
                  <a:cubicBezTo>
                    <a:pt x="134936" y="67730"/>
                    <a:pt x="132688" y="69978"/>
                    <a:pt x="129916" y="69978"/>
                  </a:cubicBezTo>
                  <a:close/>
                  <a:moveTo>
                    <a:pt x="10040" y="59938"/>
                  </a:moveTo>
                  <a:lnTo>
                    <a:pt x="124896" y="59938"/>
                  </a:lnTo>
                  <a:lnTo>
                    <a:pt x="124896" y="46535"/>
                  </a:lnTo>
                  <a:cubicBezTo>
                    <a:pt x="124868" y="26391"/>
                    <a:pt x="108545" y="10067"/>
                    <a:pt x="88401" y="10040"/>
                  </a:cubicBezTo>
                  <a:lnTo>
                    <a:pt x="46535" y="10040"/>
                  </a:lnTo>
                  <a:cubicBezTo>
                    <a:pt x="26391" y="10067"/>
                    <a:pt x="10067" y="26391"/>
                    <a:pt x="10040" y="46535"/>
                  </a:cubicBezTo>
                  <a:close/>
                </a:path>
              </a:pathLst>
            </a:custGeom>
            <a:grpFill/>
            <a:ln w="5020"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66025EA5-E450-4734-9214-66B6F70478F0}"/>
                </a:ext>
              </a:extLst>
            </p:cNvPr>
            <p:cNvSpPr/>
            <p:nvPr/>
          </p:nvSpPr>
          <p:spPr>
            <a:xfrm>
              <a:off x="3916305" y="1174401"/>
              <a:ext cx="70277" cy="70279"/>
            </a:xfrm>
            <a:custGeom>
              <a:avLst/>
              <a:gdLst>
                <a:gd name="connsiteX0" fmla="*/ 35140 w 70279"/>
                <a:gd name="connsiteY0" fmla="*/ 70279 h 70279"/>
                <a:gd name="connsiteX1" fmla="*/ 0 w 70279"/>
                <a:gd name="connsiteY1" fmla="*/ 35140 h 70279"/>
                <a:gd name="connsiteX2" fmla="*/ 35140 w 70279"/>
                <a:gd name="connsiteY2" fmla="*/ 0 h 70279"/>
                <a:gd name="connsiteX3" fmla="*/ 70279 w 70279"/>
                <a:gd name="connsiteY3" fmla="*/ 35140 h 70279"/>
                <a:gd name="connsiteX4" fmla="*/ 35140 w 70279"/>
                <a:gd name="connsiteY4" fmla="*/ 70279 h 70279"/>
                <a:gd name="connsiteX5" fmla="*/ 35140 w 70279"/>
                <a:gd name="connsiteY5" fmla="*/ 10341 h 70279"/>
                <a:gd name="connsiteX6" fmla="*/ 10040 w 70279"/>
                <a:gd name="connsiteY6" fmla="*/ 35441 h 70279"/>
                <a:gd name="connsiteX7" fmla="*/ 35140 w 70279"/>
                <a:gd name="connsiteY7" fmla="*/ 60540 h 70279"/>
                <a:gd name="connsiteX8" fmla="*/ 60239 w 70279"/>
                <a:gd name="connsiteY8" fmla="*/ 35441 h 70279"/>
                <a:gd name="connsiteX9" fmla="*/ 35140 w 70279"/>
                <a:gd name="connsiteY9" fmla="*/ 10341 h 70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279" h="70279">
                  <a:moveTo>
                    <a:pt x="35140" y="70279"/>
                  </a:moveTo>
                  <a:cubicBezTo>
                    <a:pt x="15732" y="70279"/>
                    <a:pt x="0" y="54547"/>
                    <a:pt x="0" y="35140"/>
                  </a:cubicBezTo>
                  <a:cubicBezTo>
                    <a:pt x="0" y="15732"/>
                    <a:pt x="15732" y="0"/>
                    <a:pt x="35140" y="0"/>
                  </a:cubicBezTo>
                  <a:cubicBezTo>
                    <a:pt x="54547" y="0"/>
                    <a:pt x="70279" y="15732"/>
                    <a:pt x="70279" y="35140"/>
                  </a:cubicBezTo>
                  <a:cubicBezTo>
                    <a:pt x="70279" y="54547"/>
                    <a:pt x="54547" y="70279"/>
                    <a:pt x="35140" y="70279"/>
                  </a:cubicBezTo>
                  <a:close/>
                  <a:moveTo>
                    <a:pt x="35140" y="10341"/>
                  </a:moveTo>
                  <a:cubicBezTo>
                    <a:pt x="21277" y="10341"/>
                    <a:pt x="10040" y="21579"/>
                    <a:pt x="10040" y="35441"/>
                  </a:cubicBezTo>
                  <a:cubicBezTo>
                    <a:pt x="10040" y="49303"/>
                    <a:pt x="21277" y="60540"/>
                    <a:pt x="35140" y="60540"/>
                  </a:cubicBezTo>
                  <a:cubicBezTo>
                    <a:pt x="49002" y="60540"/>
                    <a:pt x="60239" y="49303"/>
                    <a:pt x="60239" y="35441"/>
                  </a:cubicBezTo>
                  <a:cubicBezTo>
                    <a:pt x="60239" y="21579"/>
                    <a:pt x="49002" y="10341"/>
                    <a:pt x="35140" y="10341"/>
                  </a:cubicBezTo>
                  <a:close/>
                </a:path>
              </a:pathLst>
            </a:custGeom>
            <a:grpFill/>
            <a:ln w="5020"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23DEF457-1ABA-38F5-CC22-621AAFC400FD}"/>
                </a:ext>
              </a:extLst>
            </p:cNvPr>
            <p:cNvSpPr/>
            <p:nvPr/>
          </p:nvSpPr>
          <p:spPr>
            <a:xfrm>
              <a:off x="3732785" y="1139563"/>
              <a:ext cx="220870" cy="40159"/>
            </a:xfrm>
            <a:custGeom>
              <a:avLst/>
              <a:gdLst>
                <a:gd name="connsiteX0" fmla="*/ 220877 w 220877"/>
                <a:gd name="connsiteY0" fmla="*/ 40159 h 40159"/>
                <a:gd name="connsiteX1" fmla="*/ 210837 w 220877"/>
                <a:gd name="connsiteY1" fmla="*/ 40159 h 40159"/>
                <a:gd name="connsiteX2" fmla="*/ 210837 w 220877"/>
                <a:gd name="connsiteY2" fmla="*/ 10040 h 40159"/>
                <a:gd name="connsiteX3" fmla="*/ 10040 w 220877"/>
                <a:gd name="connsiteY3" fmla="*/ 10040 h 40159"/>
                <a:gd name="connsiteX4" fmla="*/ 10040 w 220877"/>
                <a:gd name="connsiteY4" fmla="*/ 40159 h 40159"/>
                <a:gd name="connsiteX5" fmla="*/ 0 w 220877"/>
                <a:gd name="connsiteY5" fmla="*/ 40159 h 40159"/>
                <a:gd name="connsiteX6" fmla="*/ 0 w 220877"/>
                <a:gd name="connsiteY6" fmla="*/ 5020 h 40159"/>
                <a:gd name="connsiteX7" fmla="*/ 5020 w 220877"/>
                <a:gd name="connsiteY7" fmla="*/ 0 h 40159"/>
                <a:gd name="connsiteX8" fmla="*/ 215857 w 220877"/>
                <a:gd name="connsiteY8" fmla="*/ 0 h 40159"/>
                <a:gd name="connsiteX9" fmla="*/ 220877 w 220877"/>
                <a:gd name="connsiteY9" fmla="*/ 5020 h 40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877" h="40159">
                  <a:moveTo>
                    <a:pt x="220877" y="40159"/>
                  </a:moveTo>
                  <a:lnTo>
                    <a:pt x="210837" y="40159"/>
                  </a:lnTo>
                  <a:lnTo>
                    <a:pt x="210837" y="10040"/>
                  </a:lnTo>
                  <a:lnTo>
                    <a:pt x="10040" y="10040"/>
                  </a:lnTo>
                  <a:lnTo>
                    <a:pt x="10040" y="40159"/>
                  </a:lnTo>
                  <a:lnTo>
                    <a:pt x="0" y="40159"/>
                  </a:lnTo>
                  <a:lnTo>
                    <a:pt x="0" y="5020"/>
                  </a:lnTo>
                  <a:cubicBezTo>
                    <a:pt x="0" y="2247"/>
                    <a:pt x="2247" y="0"/>
                    <a:pt x="5020" y="0"/>
                  </a:cubicBezTo>
                  <a:lnTo>
                    <a:pt x="215857" y="0"/>
                  </a:lnTo>
                  <a:cubicBezTo>
                    <a:pt x="218630" y="0"/>
                    <a:pt x="220877" y="2247"/>
                    <a:pt x="220877" y="5020"/>
                  </a:cubicBezTo>
                  <a:close/>
                </a:path>
              </a:pathLst>
            </a:custGeom>
            <a:grpFill/>
            <a:ln w="5020"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D83C8C19-03B6-35AD-C765-59CBDD6096C2}"/>
                </a:ext>
              </a:extLst>
            </p:cNvPr>
            <p:cNvSpPr/>
            <p:nvPr/>
          </p:nvSpPr>
          <p:spPr>
            <a:xfrm>
              <a:off x="3838317" y="1109447"/>
              <a:ext cx="10039" cy="35139"/>
            </a:xfrm>
            <a:custGeom>
              <a:avLst/>
              <a:gdLst>
                <a:gd name="connsiteX0" fmla="*/ 0 w 10039"/>
                <a:gd name="connsiteY0" fmla="*/ 0 h 35139"/>
                <a:gd name="connsiteX1" fmla="*/ 10040 w 10039"/>
                <a:gd name="connsiteY1" fmla="*/ 0 h 35139"/>
                <a:gd name="connsiteX2" fmla="*/ 10040 w 10039"/>
                <a:gd name="connsiteY2" fmla="*/ 35140 h 35139"/>
                <a:gd name="connsiteX3" fmla="*/ 0 w 10039"/>
                <a:gd name="connsiteY3" fmla="*/ 35140 h 35139"/>
              </a:gdLst>
              <a:ahLst/>
              <a:cxnLst>
                <a:cxn ang="0">
                  <a:pos x="connsiteX0" y="connsiteY0"/>
                </a:cxn>
                <a:cxn ang="0">
                  <a:pos x="connsiteX1" y="connsiteY1"/>
                </a:cxn>
                <a:cxn ang="0">
                  <a:pos x="connsiteX2" y="connsiteY2"/>
                </a:cxn>
                <a:cxn ang="0">
                  <a:pos x="connsiteX3" y="connsiteY3"/>
                </a:cxn>
              </a:cxnLst>
              <a:rect l="l" t="t" r="r" b="b"/>
              <a:pathLst>
                <a:path w="10039" h="35139">
                  <a:moveTo>
                    <a:pt x="0" y="0"/>
                  </a:moveTo>
                  <a:lnTo>
                    <a:pt x="10040" y="0"/>
                  </a:lnTo>
                  <a:lnTo>
                    <a:pt x="10040" y="35140"/>
                  </a:lnTo>
                  <a:lnTo>
                    <a:pt x="0" y="35140"/>
                  </a:lnTo>
                  <a:close/>
                </a:path>
              </a:pathLst>
            </a:custGeom>
            <a:grpFill/>
            <a:ln w="5020" cap="flat">
              <a:noFill/>
              <a:prstDash val="solid"/>
              <a:miter/>
            </a:ln>
          </p:spPr>
          <p:txBody>
            <a:bodyPr rtlCol="0" anchor="ctr"/>
            <a:lstStyle/>
            <a:p>
              <a:endParaRPr lang="en-US"/>
            </a:p>
          </p:txBody>
        </p:sp>
      </p:grpSp>
    </p:spTree>
    <p:extLst>
      <p:ext uri="{BB962C8B-B14F-4D97-AF65-F5344CB8AC3E}">
        <p14:creationId xmlns:p14="http://schemas.microsoft.com/office/powerpoint/2010/main" val="28851036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0B89B6A-EC84-90D7-349D-ADDA242AD2EC}"/>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30413" t="1417" r="15511" b="1487"/>
          <a:stretch/>
        </p:blipFill>
        <p:spPr>
          <a:xfrm>
            <a:off x="7831138" y="1444918"/>
            <a:ext cx="3725862" cy="4460083"/>
          </a:xfrm>
          <a:custGeom>
            <a:avLst/>
            <a:gdLst>
              <a:gd name="connsiteX0" fmla="*/ 78653 w 3725862"/>
              <a:gd name="connsiteY0" fmla="*/ 0 h 4460083"/>
              <a:gd name="connsiteX1" fmla="*/ 3647209 w 3725862"/>
              <a:gd name="connsiteY1" fmla="*/ 0 h 4460083"/>
              <a:gd name="connsiteX2" fmla="*/ 3725862 w 3725862"/>
              <a:gd name="connsiteY2" fmla="*/ 78653 h 4460083"/>
              <a:gd name="connsiteX3" fmla="*/ 3725862 w 3725862"/>
              <a:gd name="connsiteY3" fmla="*/ 4381430 h 4460083"/>
              <a:gd name="connsiteX4" fmla="*/ 3647209 w 3725862"/>
              <a:gd name="connsiteY4" fmla="*/ 4460083 h 4460083"/>
              <a:gd name="connsiteX5" fmla="*/ 78653 w 3725862"/>
              <a:gd name="connsiteY5" fmla="*/ 4460083 h 4460083"/>
              <a:gd name="connsiteX6" fmla="*/ 0 w 3725862"/>
              <a:gd name="connsiteY6" fmla="*/ 4381430 h 4460083"/>
              <a:gd name="connsiteX7" fmla="*/ 0 w 3725862"/>
              <a:gd name="connsiteY7" fmla="*/ 78653 h 4460083"/>
              <a:gd name="connsiteX8" fmla="*/ 78653 w 3725862"/>
              <a:gd name="connsiteY8" fmla="*/ 0 h 4460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25862" h="4460083">
                <a:moveTo>
                  <a:pt x="78653" y="0"/>
                </a:moveTo>
                <a:lnTo>
                  <a:pt x="3647209" y="0"/>
                </a:lnTo>
                <a:cubicBezTo>
                  <a:pt x="3690648" y="0"/>
                  <a:pt x="3725862" y="35214"/>
                  <a:pt x="3725862" y="78653"/>
                </a:cubicBezTo>
                <a:lnTo>
                  <a:pt x="3725862" y="4381430"/>
                </a:lnTo>
                <a:cubicBezTo>
                  <a:pt x="3725862" y="4424869"/>
                  <a:pt x="3690648" y="4460083"/>
                  <a:pt x="3647209" y="4460083"/>
                </a:cubicBezTo>
                <a:lnTo>
                  <a:pt x="78653" y="4460083"/>
                </a:lnTo>
                <a:cubicBezTo>
                  <a:pt x="35214" y="4460083"/>
                  <a:pt x="0" y="4424869"/>
                  <a:pt x="0" y="4381430"/>
                </a:cubicBezTo>
                <a:lnTo>
                  <a:pt x="0" y="78653"/>
                </a:lnTo>
                <a:cubicBezTo>
                  <a:pt x="0" y="35214"/>
                  <a:pt x="35214" y="0"/>
                  <a:pt x="78653" y="0"/>
                </a:cubicBezTo>
                <a:close/>
              </a:path>
            </a:pathLst>
          </a:custGeom>
        </p:spPr>
      </p:pic>
      <p:sp>
        <p:nvSpPr>
          <p:cNvPr id="6" name="Title 4">
            <a:extLst>
              <a:ext uri="{FF2B5EF4-FFF2-40B4-BE49-F238E27FC236}">
                <a16:creationId xmlns:a16="http://schemas.microsoft.com/office/drawing/2014/main" id="{4BC703BB-CF46-AD20-1B56-3D59AE2E7189}"/>
              </a:ext>
            </a:extLst>
          </p:cNvPr>
          <p:cNvSpPr txBox="1">
            <a:spLocks/>
          </p:cNvSpPr>
          <p:nvPr/>
        </p:nvSpPr>
        <p:spPr>
          <a:xfrm>
            <a:off x="526302" y="542926"/>
            <a:ext cx="11030698"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150" normalizeH="0" baseline="0" noProof="0">
                <a:ln>
                  <a:noFill/>
                </a:ln>
                <a:solidFill>
                  <a:schemeClr val="accent1"/>
                </a:solidFill>
                <a:effectLst/>
                <a:uLnTx/>
                <a:uFillTx/>
                <a:latin typeface="Onest" pitchFamily="2" charset="0"/>
              </a:rPr>
              <a:t>The Global Burden of Diseases is Increasing</a:t>
            </a:r>
            <a:r>
              <a:rPr kumimoji="0" lang="en-US" b="0" i="0" u="none" strike="noStrike" kern="1200" cap="none" spc="-150" normalizeH="0" baseline="0" noProof="0">
                <a:ln>
                  <a:noFill/>
                </a:ln>
                <a:solidFill>
                  <a:schemeClr val="accent3"/>
                </a:solidFill>
                <a:effectLst/>
                <a:uLnTx/>
                <a:uFillTx/>
                <a:latin typeface="Onest" pitchFamily="2" charset="0"/>
              </a:rPr>
              <a:t>. </a:t>
            </a:r>
          </a:p>
        </p:txBody>
      </p:sp>
      <p:sp>
        <p:nvSpPr>
          <p:cNvPr id="12" name="Title 4">
            <a:extLst>
              <a:ext uri="{FF2B5EF4-FFF2-40B4-BE49-F238E27FC236}">
                <a16:creationId xmlns:a16="http://schemas.microsoft.com/office/drawing/2014/main" id="{7F63A872-C9AB-1499-F806-84A6B8008934}"/>
              </a:ext>
            </a:extLst>
          </p:cNvPr>
          <p:cNvSpPr txBox="1">
            <a:spLocks/>
          </p:cNvSpPr>
          <p:nvPr/>
        </p:nvSpPr>
        <p:spPr>
          <a:xfrm>
            <a:off x="526301" y="285750"/>
            <a:ext cx="1754885"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a:ln>
                  <a:noFill/>
                </a:ln>
                <a:solidFill>
                  <a:schemeClr val="accent3"/>
                </a:solidFill>
                <a:effectLst/>
                <a:uLnTx/>
                <a:uFillTx/>
                <a:latin typeface="Onest ExtraBold" pitchFamily="2" charset="0"/>
              </a:rPr>
              <a:t>THE PROBLEM</a:t>
            </a:r>
          </a:p>
        </p:txBody>
      </p:sp>
      <p:sp>
        <p:nvSpPr>
          <p:cNvPr id="4" name="Rectangle: Rounded Corners 3">
            <a:extLst>
              <a:ext uri="{FF2B5EF4-FFF2-40B4-BE49-F238E27FC236}">
                <a16:creationId xmlns:a16="http://schemas.microsoft.com/office/drawing/2014/main" id="{50E75924-BD44-F80F-4AF3-735A8BD030AC}"/>
              </a:ext>
            </a:extLst>
          </p:cNvPr>
          <p:cNvSpPr/>
          <p:nvPr/>
        </p:nvSpPr>
        <p:spPr>
          <a:xfrm>
            <a:off x="635000" y="1444918"/>
            <a:ext cx="3144520" cy="2047082"/>
          </a:xfrm>
          <a:prstGeom prst="roundRect">
            <a:avLst>
              <a:gd name="adj" fmla="val 3493"/>
            </a:avLst>
          </a:prstGeom>
          <a:solidFill>
            <a:schemeClr val="accent3">
              <a:lumMod val="20000"/>
              <a:lumOff val="8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FEB6E2BD-C006-008D-F983-93B59E4C9665}"/>
              </a:ext>
            </a:extLst>
          </p:cNvPr>
          <p:cNvSpPr txBox="1">
            <a:spLocks/>
          </p:cNvSpPr>
          <p:nvPr/>
        </p:nvSpPr>
        <p:spPr>
          <a:xfrm>
            <a:off x="796050" y="1635817"/>
            <a:ext cx="2739630"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000">
                <a:solidFill>
                  <a:schemeClr val="accent3"/>
                </a:solidFill>
                <a:latin typeface="Onest" pitchFamily="2" charset="0"/>
                <a:ea typeface="+mn-ea"/>
                <a:cs typeface="Wix Madefor Display" panose="020B0503020203020203" pitchFamily="34" charset="0"/>
              </a:rPr>
              <a:t>Problem Statement 1</a:t>
            </a:r>
          </a:p>
        </p:txBody>
      </p:sp>
      <p:sp>
        <p:nvSpPr>
          <p:cNvPr id="1025" name="Rectangle: Rounded Corners 1024">
            <a:extLst>
              <a:ext uri="{FF2B5EF4-FFF2-40B4-BE49-F238E27FC236}">
                <a16:creationId xmlns:a16="http://schemas.microsoft.com/office/drawing/2014/main" id="{5213D6E6-341E-B0A5-4D05-328F178C33E8}"/>
              </a:ext>
            </a:extLst>
          </p:cNvPr>
          <p:cNvSpPr/>
          <p:nvPr/>
        </p:nvSpPr>
        <p:spPr>
          <a:xfrm>
            <a:off x="3143250" y="2903510"/>
            <a:ext cx="511175" cy="486890"/>
          </a:xfrm>
          <a:prstGeom prst="roundRect">
            <a:avLst>
              <a:gd name="adj" fmla="val 10176"/>
            </a:avLst>
          </a:prstGeom>
          <a:solidFill>
            <a:schemeClr val="accent3">
              <a:lumMod val="20000"/>
              <a:lumOff val="80000"/>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Box 49">
            <a:extLst>
              <a:ext uri="{FF2B5EF4-FFF2-40B4-BE49-F238E27FC236}">
                <a16:creationId xmlns:a16="http://schemas.microsoft.com/office/drawing/2014/main" id="{5E910541-2AFC-F4D5-664D-FD4258AAFA44}"/>
              </a:ext>
            </a:extLst>
          </p:cNvPr>
          <p:cNvSpPr txBox="1"/>
          <p:nvPr/>
        </p:nvSpPr>
        <p:spPr>
          <a:xfrm>
            <a:off x="796050" y="2027558"/>
            <a:ext cx="2571038" cy="1092607"/>
          </a:xfrm>
          <a:prstGeom prst="rect">
            <a:avLst/>
          </a:prstGeom>
          <a:noFill/>
        </p:spPr>
        <p:txBody>
          <a:bodyPr wrap="square" rtlCol="0">
            <a:spAutoFit/>
          </a:bodyPr>
          <a:lstStyle/>
          <a:p>
            <a:pPr>
              <a:spcAft>
                <a:spcPts val="600"/>
              </a:spcAft>
            </a:pPr>
            <a:r>
              <a:rPr lang="en-US" sz="1200">
                <a:solidFill>
                  <a:schemeClr val="accent1"/>
                </a:solidFill>
                <a:latin typeface="Onest" pitchFamily="2" charset="0"/>
              </a:rPr>
              <a:t>Elaborate on the problem. Back your statement up (e.g. with numbers). </a:t>
            </a:r>
          </a:p>
          <a:p>
            <a:pPr>
              <a:spcAft>
                <a:spcPts val="600"/>
              </a:spcAft>
            </a:pPr>
            <a:r>
              <a:rPr lang="en-US" sz="1200">
                <a:solidFill>
                  <a:schemeClr val="accent1"/>
                </a:solidFill>
                <a:latin typeface="Onest" pitchFamily="2" charset="0"/>
              </a:rPr>
              <a:t>Keep the text informative and short (1-3 sentences).</a:t>
            </a:r>
          </a:p>
        </p:txBody>
      </p:sp>
      <p:sp>
        <p:nvSpPr>
          <p:cNvPr id="1026" name="Rectangle: Rounded Corners 1025">
            <a:extLst>
              <a:ext uri="{FF2B5EF4-FFF2-40B4-BE49-F238E27FC236}">
                <a16:creationId xmlns:a16="http://schemas.microsoft.com/office/drawing/2014/main" id="{F852988A-42FC-9CFF-E4CC-E0B21F5D83D4}"/>
              </a:ext>
            </a:extLst>
          </p:cNvPr>
          <p:cNvSpPr/>
          <p:nvPr/>
        </p:nvSpPr>
        <p:spPr>
          <a:xfrm>
            <a:off x="4191000" y="1444918"/>
            <a:ext cx="3144520" cy="2047082"/>
          </a:xfrm>
          <a:prstGeom prst="roundRect">
            <a:avLst>
              <a:gd name="adj" fmla="val 3493"/>
            </a:avLst>
          </a:prstGeom>
          <a:solidFill>
            <a:schemeClr val="accent3">
              <a:lumMod val="20000"/>
              <a:lumOff val="8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7" name="Title 1">
            <a:extLst>
              <a:ext uri="{FF2B5EF4-FFF2-40B4-BE49-F238E27FC236}">
                <a16:creationId xmlns:a16="http://schemas.microsoft.com/office/drawing/2014/main" id="{6E98641D-47D1-41D4-07D4-1F8FF9F1A5BD}"/>
              </a:ext>
            </a:extLst>
          </p:cNvPr>
          <p:cNvSpPr txBox="1">
            <a:spLocks/>
          </p:cNvSpPr>
          <p:nvPr/>
        </p:nvSpPr>
        <p:spPr>
          <a:xfrm>
            <a:off x="4352050" y="1635817"/>
            <a:ext cx="2739630"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000">
                <a:solidFill>
                  <a:schemeClr val="accent3"/>
                </a:solidFill>
                <a:latin typeface="Onest" pitchFamily="2" charset="0"/>
                <a:ea typeface="+mn-ea"/>
                <a:cs typeface="Wix Madefor Display" panose="020B0503020203020203" pitchFamily="34" charset="0"/>
              </a:rPr>
              <a:t>Problem Statement 2</a:t>
            </a:r>
          </a:p>
        </p:txBody>
      </p:sp>
      <p:sp>
        <p:nvSpPr>
          <p:cNvPr id="1028" name="Rectangle: Rounded Corners 1027">
            <a:extLst>
              <a:ext uri="{FF2B5EF4-FFF2-40B4-BE49-F238E27FC236}">
                <a16:creationId xmlns:a16="http://schemas.microsoft.com/office/drawing/2014/main" id="{65F1F6F1-B28D-D243-5C1E-D4045F88C3EE}"/>
              </a:ext>
            </a:extLst>
          </p:cNvPr>
          <p:cNvSpPr/>
          <p:nvPr/>
        </p:nvSpPr>
        <p:spPr>
          <a:xfrm>
            <a:off x="6699250" y="2903510"/>
            <a:ext cx="511175" cy="486890"/>
          </a:xfrm>
          <a:prstGeom prst="roundRect">
            <a:avLst>
              <a:gd name="adj" fmla="val 10176"/>
            </a:avLst>
          </a:prstGeom>
          <a:solidFill>
            <a:schemeClr val="accent3">
              <a:lumMod val="20000"/>
              <a:lumOff val="80000"/>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Graphic 1">
            <a:extLst>
              <a:ext uri="{FF2B5EF4-FFF2-40B4-BE49-F238E27FC236}">
                <a16:creationId xmlns:a16="http://schemas.microsoft.com/office/drawing/2014/main" id="{67BCF932-3273-E037-F30B-86512A3BF09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776707" y="2968825"/>
            <a:ext cx="356261" cy="356261"/>
          </a:xfrm>
          <a:prstGeom prst="rect">
            <a:avLst/>
          </a:prstGeom>
        </p:spPr>
      </p:pic>
      <p:sp>
        <p:nvSpPr>
          <p:cNvPr id="1030" name="TextBox 1029">
            <a:extLst>
              <a:ext uri="{FF2B5EF4-FFF2-40B4-BE49-F238E27FC236}">
                <a16:creationId xmlns:a16="http://schemas.microsoft.com/office/drawing/2014/main" id="{9E7E03F7-7AB6-2150-3BE8-C48A0DD39BF3}"/>
              </a:ext>
            </a:extLst>
          </p:cNvPr>
          <p:cNvSpPr txBox="1"/>
          <p:nvPr/>
        </p:nvSpPr>
        <p:spPr>
          <a:xfrm>
            <a:off x="4352050" y="2027558"/>
            <a:ext cx="2571038" cy="1092607"/>
          </a:xfrm>
          <a:prstGeom prst="rect">
            <a:avLst/>
          </a:prstGeom>
          <a:noFill/>
        </p:spPr>
        <p:txBody>
          <a:bodyPr wrap="square" rtlCol="0">
            <a:spAutoFit/>
          </a:bodyPr>
          <a:lstStyle/>
          <a:p>
            <a:pPr>
              <a:spcAft>
                <a:spcPts val="600"/>
              </a:spcAft>
            </a:pPr>
            <a:r>
              <a:rPr lang="en-US" sz="1200">
                <a:solidFill>
                  <a:schemeClr val="accent1"/>
                </a:solidFill>
                <a:latin typeface="Onest" pitchFamily="2" charset="0"/>
              </a:rPr>
              <a:t>Elaborate on the problem. Back your statement up (e.g. with numbers). </a:t>
            </a:r>
          </a:p>
          <a:p>
            <a:pPr>
              <a:spcAft>
                <a:spcPts val="600"/>
              </a:spcAft>
            </a:pPr>
            <a:r>
              <a:rPr lang="en-US" sz="1200">
                <a:solidFill>
                  <a:schemeClr val="accent1"/>
                </a:solidFill>
                <a:latin typeface="Onest" pitchFamily="2" charset="0"/>
              </a:rPr>
              <a:t>Keep the text informative and short (1-3 sentences).</a:t>
            </a:r>
          </a:p>
        </p:txBody>
      </p:sp>
      <p:sp>
        <p:nvSpPr>
          <p:cNvPr id="1031" name="Rectangle: Rounded Corners 1030">
            <a:extLst>
              <a:ext uri="{FF2B5EF4-FFF2-40B4-BE49-F238E27FC236}">
                <a16:creationId xmlns:a16="http://schemas.microsoft.com/office/drawing/2014/main" id="{4C4D6637-DCDA-71B4-874D-00BFEEFBC0D3}"/>
              </a:ext>
            </a:extLst>
          </p:cNvPr>
          <p:cNvSpPr/>
          <p:nvPr/>
        </p:nvSpPr>
        <p:spPr>
          <a:xfrm>
            <a:off x="635000" y="3866650"/>
            <a:ext cx="3144520" cy="2047082"/>
          </a:xfrm>
          <a:prstGeom prst="roundRect">
            <a:avLst>
              <a:gd name="adj" fmla="val 3493"/>
            </a:avLst>
          </a:prstGeom>
          <a:solidFill>
            <a:schemeClr val="accent3">
              <a:lumMod val="20000"/>
              <a:lumOff val="8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2" name="Title 1">
            <a:extLst>
              <a:ext uri="{FF2B5EF4-FFF2-40B4-BE49-F238E27FC236}">
                <a16:creationId xmlns:a16="http://schemas.microsoft.com/office/drawing/2014/main" id="{8D9FCA0D-3530-C708-AE1A-C76CF2FCEDCB}"/>
              </a:ext>
            </a:extLst>
          </p:cNvPr>
          <p:cNvSpPr txBox="1">
            <a:spLocks/>
          </p:cNvSpPr>
          <p:nvPr/>
        </p:nvSpPr>
        <p:spPr>
          <a:xfrm>
            <a:off x="796050" y="4057549"/>
            <a:ext cx="2739630"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000">
                <a:solidFill>
                  <a:schemeClr val="accent3"/>
                </a:solidFill>
                <a:latin typeface="Onest" pitchFamily="2" charset="0"/>
                <a:ea typeface="+mn-ea"/>
                <a:cs typeface="Wix Madefor Display" panose="020B0503020203020203" pitchFamily="34" charset="0"/>
              </a:rPr>
              <a:t>Problem Statement 3</a:t>
            </a:r>
          </a:p>
        </p:txBody>
      </p:sp>
      <p:sp>
        <p:nvSpPr>
          <p:cNvPr id="1033" name="Rectangle: Rounded Corners 1032">
            <a:extLst>
              <a:ext uri="{FF2B5EF4-FFF2-40B4-BE49-F238E27FC236}">
                <a16:creationId xmlns:a16="http://schemas.microsoft.com/office/drawing/2014/main" id="{57523386-C3F1-3F2D-948C-8A0DF80C03FA}"/>
              </a:ext>
            </a:extLst>
          </p:cNvPr>
          <p:cNvSpPr/>
          <p:nvPr/>
        </p:nvSpPr>
        <p:spPr>
          <a:xfrm>
            <a:off x="3143250" y="5325242"/>
            <a:ext cx="511175" cy="486890"/>
          </a:xfrm>
          <a:prstGeom prst="roundRect">
            <a:avLst>
              <a:gd name="adj" fmla="val 10176"/>
            </a:avLst>
          </a:prstGeom>
          <a:solidFill>
            <a:schemeClr val="accent3">
              <a:lumMod val="20000"/>
              <a:lumOff val="80000"/>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TextBox 1034">
            <a:extLst>
              <a:ext uri="{FF2B5EF4-FFF2-40B4-BE49-F238E27FC236}">
                <a16:creationId xmlns:a16="http://schemas.microsoft.com/office/drawing/2014/main" id="{FF7C0334-D9CD-CA37-8782-B27742685BFF}"/>
              </a:ext>
            </a:extLst>
          </p:cNvPr>
          <p:cNvSpPr txBox="1"/>
          <p:nvPr/>
        </p:nvSpPr>
        <p:spPr>
          <a:xfrm>
            <a:off x="796050" y="4449290"/>
            <a:ext cx="2571038" cy="1092607"/>
          </a:xfrm>
          <a:prstGeom prst="rect">
            <a:avLst/>
          </a:prstGeom>
          <a:noFill/>
        </p:spPr>
        <p:txBody>
          <a:bodyPr wrap="square" rtlCol="0">
            <a:spAutoFit/>
          </a:bodyPr>
          <a:lstStyle/>
          <a:p>
            <a:pPr>
              <a:spcAft>
                <a:spcPts val="600"/>
              </a:spcAft>
            </a:pPr>
            <a:r>
              <a:rPr lang="en-US" sz="1200">
                <a:solidFill>
                  <a:schemeClr val="accent1"/>
                </a:solidFill>
                <a:latin typeface="Onest" pitchFamily="2" charset="0"/>
              </a:rPr>
              <a:t>Elaborate on the problem. Back your statement up (e.g. with numbers). </a:t>
            </a:r>
          </a:p>
          <a:p>
            <a:pPr>
              <a:spcAft>
                <a:spcPts val="600"/>
              </a:spcAft>
            </a:pPr>
            <a:r>
              <a:rPr lang="en-US" sz="1200">
                <a:solidFill>
                  <a:schemeClr val="accent1"/>
                </a:solidFill>
                <a:latin typeface="Onest" pitchFamily="2" charset="0"/>
              </a:rPr>
              <a:t>Keep the text informative and short (1-3 sentences).</a:t>
            </a:r>
          </a:p>
        </p:txBody>
      </p:sp>
      <p:sp>
        <p:nvSpPr>
          <p:cNvPr id="1036" name="Rectangle: Rounded Corners 1035">
            <a:extLst>
              <a:ext uri="{FF2B5EF4-FFF2-40B4-BE49-F238E27FC236}">
                <a16:creationId xmlns:a16="http://schemas.microsoft.com/office/drawing/2014/main" id="{A2BAEAE7-A745-5429-D141-FA6E5873F975}"/>
              </a:ext>
            </a:extLst>
          </p:cNvPr>
          <p:cNvSpPr/>
          <p:nvPr/>
        </p:nvSpPr>
        <p:spPr>
          <a:xfrm>
            <a:off x="4191000" y="3866650"/>
            <a:ext cx="3144520" cy="2047082"/>
          </a:xfrm>
          <a:prstGeom prst="roundRect">
            <a:avLst>
              <a:gd name="adj" fmla="val 3493"/>
            </a:avLst>
          </a:prstGeom>
          <a:solidFill>
            <a:schemeClr val="accent3">
              <a:lumMod val="20000"/>
              <a:lumOff val="8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7" name="Title 1">
            <a:extLst>
              <a:ext uri="{FF2B5EF4-FFF2-40B4-BE49-F238E27FC236}">
                <a16:creationId xmlns:a16="http://schemas.microsoft.com/office/drawing/2014/main" id="{2CC2F770-36A0-78CC-22C7-6D0C9839608B}"/>
              </a:ext>
            </a:extLst>
          </p:cNvPr>
          <p:cNvSpPr txBox="1">
            <a:spLocks/>
          </p:cNvSpPr>
          <p:nvPr/>
        </p:nvSpPr>
        <p:spPr>
          <a:xfrm>
            <a:off x="4352050" y="4057549"/>
            <a:ext cx="2739630"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000">
                <a:solidFill>
                  <a:schemeClr val="accent3"/>
                </a:solidFill>
                <a:latin typeface="Onest" pitchFamily="2" charset="0"/>
                <a:ea typeface="+mn-ea"/>
                <a:cs typeface="Wix Madefor Display" panose="020B0503020203020203" pitchFamily="34" charset="0"/>
              </a:rPr>
              <a:t>Problem Statement 4</a:t>
            </a:r>
          </a:p>
        </p:txBody>
      </p:sp>
      <p:sp>
        <p:nvSpPr>
          <p:cNvPr id="1038" name="Rectangle: Rounded Corners 1037">
            <a:extLst>
              <a:ext uri="{FF2B5EF4-FFF2-40B4-BE49-F238E27FC236}">
                <a16:creationId xmlns:a16="http://schemas.microsoft.com/office/drawing/2014/main" id="{275EC017-A4C6-C7D4-84FE-06B61AB47871}"/>
              </a:ext>
            </a:extLst>
          </p:cNvPr>
          <p:cNvSpPr/>
          <p:nvPr/>
        </p:nvSpPr>
        <p:spPr>
          <a:xfrm>
            <a:off x="6699250" y="5325242"/>
            <a:ext cx="511175" cy="486890"/>
          </a:xfrm>
          <a:prstGeom prst="roundRect">
            <a:avLst>
              <a:gd name="adj" fmla="val 10176"/>
            </a:avLst>
          </a:prstGeom>
          <a:solidFill>
            <a:schemeClr val="accent3">
              <a:lumMod val="20000"/>
              <a:lumOff val="80000"/>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0" name="TextBox 1039">
            <a:extLst>
              <a:ext uri="{FF2B5EF4-FFF2-40B4-BE49-F238E27FC236}">
                <a16:creationId xmlns:a16="http://schemas.microsoft.com/office/drawing/2014/main" id="{47D1B99A-D19D-94E6-D0F0-AE3CCF511E22}"/>
              </a:ext>
            </a:extLst>
          </p:cNvPr>
          <p:cNvSpPr txBox="1"/>
          <p:nvPr/>
        </p:nvSpPr>
        <p:spPr>
          <a:xfrm>
            <a:off x="4352050" y="4449290"/>
            <a:ext cx="2571038" cy="1092607"/>
          </a:xfrm>
          <a:prstGeom prst="rect">
            <a:avLst/>
          </a:prstGeom>
          <a:noFill/>
        </p:spPr>
        <p:txBody>
          <a:bodyPr wrap="square" rtlCol="0">
            <a:spAutoFit/>
          </a:bodyPr>
          <a:lstStyle/>
          <a:p>
            <a:pPr>
              <a:spcAft>
                <a:spcPts val="600"/>
              </a:spcAft>
            </a:pPr>
            <a:r>
              <a:rPr lang="en-US" sz="1200">
                <a:solidFill>
                  <a:schemeClr val="accent1"/>
                </a:solidFill>
                <a:latin typeface="Onest" pitchFamily="2" charset="0"/>
              </a:rPr>
              <a:t>Elaborate on the problem. Back your statement up (e.g. with numbers). </a:t>
            </a:r>
          </a:p>
          <a:p>
            <a:pPr>
              <a:spcAft>
                <a:spcPts val="600"/>
              </a:spcAft>
            </a:pPr>
            <a:r>
              <a:rPr lang="en-US" sz="1200">
                <a:solidFill>
                  <a:schemeClr val="accent1"/>
                </a:solidFill>
                <a:latin typeface="Onest" pitchFamily="2" charset="0"/>
              </a:rPr>
              <a:t>Keep the text informative and short (1-3 sentences).</a:t>
            </a:r>
          </a:p>
        </p:txBody>
      </p:sp>
      <p:pic>
        <p:nvPicPr>
          <p:cNvPr id="7" name="Graphic 6">
            <a:extLst>
              <a:ext uri="{FF2B5EF4-FFF2-40B4-BE49-F238E27FC236}">
                <a16:creationId xmlns:a16="http://schemas.microsoft.com/office/drawing/2014/main" id="{FD619336-C420-D973-F65B-0648B2D56DA4}"/>
              </a:ext>
            </a:extLst>
          </p:cNvPr>
          <p:cNvPicPr>
            <a:picLocks noChangeAspect="1"/>
          </p:cNvPicPr>
          <p:nvPr/>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3228578" y="5398428"/>
            <a:ext cx="340519" cy="340519"/>
          </a:xfrm>
          <a:prstGeom prst="rect">
            <a:avLst/>
          </a:prstGeom>
        </p:spPr>
      </p:pic>
      <p:pic>
        <p:nvPicPr>
          <p:cNvPr id="5" name="Graphic 4">
            <a:extLst>
              <a:ext uri="{FF2B5EF4-FFF2-40B4-BE49-F238E27FC236}">
                <a16:creationId xmlns:a16="http://schemas.microsoft.com/office/drawing/2014/main" id="{9E6D6B69-8C5C-4545-2161-08D4CCC1F77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740499" y="5354349"/>
            <a:ext cx="428676" cy="428676"/>
          </a:xfrm>
          <a:prstGeom prst="rect">
            <a:avLst/>
          </a:prstGeom>
        </p:spPr>
      </p:pic>
      <p:grpSp>
        <p:nvGrpSpPr>
          <p:cNvPr id="16" name="Group 15">
            <a:extLst>
              <a:ext uri="{FF2B5EF4-FFF2-40B4-BE49-F238E27FC236}">
                <a16:creationId xmlns:a16="http://schemas.microsoft.com/office/drawing/2014/main" id="{B280031C-EFD1-0DA0-B43A-505CCF69BA34}"/>
              </a:ext>
            </a:extLst>
          </p:cNvPr>
          <p:cNvGrpSpPr/>
          <p:nvPr/>
        </p:nvGrpSpPr>
        <p:grpSpPr>
          <a:xfrm>
            <a:off x="3217799" y="2997126"/>
            <a:ext cx="362074" cy="299219"/>
            <a:chOff x="3217799" y="2997126"/>
            <a:chExt cx="362074" cy="299219"/>
          </a:xfrm>
        </p:grpSpPr>
        <p:sp>
          <p:nvSpPr>
            <p:cNvPr id="10" name="Freeform: Shape 9">
              <a:extLst>
                <a:ext uri="{FF2B5EF4-FFF2-40B4-BE49-F238E27FC236}">
                  <a16:creationId xmlns:a16="http://schemas.microsoft.com/office/drawing/2014/main" id="{2012F627-324F-CB0B-B1A1-0FC71E939B9A}"/>
                </a:ext>
              </a:extLst>
            </p:cNvPr>
            <p:cNvSpPr/>
            <p:nvPr/>
          </p:nvSpPr>
          <p:spPr>
            <a:xfrm>
              <a:off x="3323849" y="3052964"/>
              <a:ext cx="149975" cy="149975"/>
            </a:xfrm>
            <a:custGeom>
              <a:avLst/>
              <a:gdLst>
                <a:gd name="connsiteX0" fmla="*/ 74988 w 149975"/>
                <a:gd name="connsiteY0" fmla="*/ 149975 h 149975"/>
                <a:gd name="connsiteX1" fmla="*/ 0 w 149975"/>
                <a:gd name="connsiteY1" fmla="*/ 74988 h 149975"/>
                <a:gd name="connsiteX2" fmla="*/ 74988 w 149975"/>
                <a:gd name="connsiteY2" fmla="*/ 0 h 149975"/>
                <a:gd name="connsiteX3" fmla="*/ 149975 w 149975"/>
                <a:gd name="connsiteY3" fmla="*/ 74988 h 149975"/>
                <a:gd name="connsiteX4" fmla="*/ 149975 w 149975"/>
                <a:gd name="connsiteY4" fmla="*/ 75061 h 149975"/>
                <a:gd name="connsiteX5" fmla="*/ 74988 w 149975"/>
                <a:gd name="connsiteY5" fmla="*/ 149975 h 149975"/>
                <a:gd name="connsiteX6" fmla="*/ 74988 w 149975"/>
                <a:gd name="connsiteY6" fmla="*/ 11109 h 149975"/>
                <a:gd name="connsiteX7" fmla="*/ 10963 w 149975"/>
                <a:gd name="connsiteY7" fmla="*/ 75134 h 149975"/>
                <a:gd name="connsiteX8" fmla="*/ 74988 w 149975"/>
                <a:gd name="connsiteY8" fmla="*/ 139158 h 149975"/>
                <a:gd name="connsiteX9" fmla="*/ 139012 w 149975"/>
                <a:gd name="connsiteY9" fmla="*/ 75134 h 149975"/>
                <a:gd name="connsiteX10" fmla="*/ 74988 w 149975"/>
                <a:gd name="connsiteY10" fmla="*/ 11036 h 149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9975" h="149975">
                  <a:moveTo>
                    <a:pt x="74988" y="149975"/>
                  </a:moveTo>
                  <a:cubicBezTo>
                    <a:pt x="33573" y="149975"/>
                    <a:pt x="0" y="116402"/>
                    <a:pt x="0" y="74988"/>
                  </a:cubicBezTo>
                  <a:cubicBezTo>
                    <a:pt x="0" y="33573"/>
                    <a:pt x="33573" y="0"/>
                    <a:pt x="74988" y="0"/>
                  </a:cubicBezTo>
                  <a:cubicBezTo>
                    <a:pt x="116402" y="0"/>
                    <a:pt x="149975" y="33573"/>
                    <a:pt x="149975" y="74988"/>
                  </a:cubicBezTo>
                  <a:cubicBezTo>
                    <a:pt x="149975" y="75012"/>
                    <a:pt x="149975" y="75037"/>
                    <a:pt x="149975" y="75061"/>
                  </a:cubicBezTo>
                  <a:cubicBezTo>
                    <a:pt x="149895" y="116430"/>
                    <a:pt x="116357" y="149935"/>
                    <a:pt x="74988" y="149975"/>
                  </a:cubicBezTo>
                  <a:close/>
                  <a:moveTo>
                    <a:pt x="74988" y="11109"/>
                  </a:moveTo>
                  <a:cubicBezTo>
                    <a:pt x="39628" y="11109"/>
                    <a:pt x="10963" y="39774"/>
                    <a:pt x="10963" y="75134"/>
                  </a:cubicBezTo>
                  <a:cubicBezTo>
                    <a:pt x="10963" y="110493"/>
                    <a:pt x="39628" y="139158"/>
                    <a:pt x="74988" y="139158"/>
                  </a:cubicBezTo>
                  <a:cubicBezTo>
                    <a:pt x="110347" y="139158"/>
                    <a:pt x="139012" y="110493"/>
                    <a:pt x="139012" y="75134"/>
                  </a:cubicBezTo>
                  <a:cubicBezTo>
                    <a:pt x="139012" y="39762"/>
                    <a:pt x="110359" y="11076"/>
                    <a:pt x="74988" y="11036"/>
                  </a:cubicBezTo>
                  <a:close/>
                </a:path>
              </a:pathLst>
            </a:custGeom>
            <a:solidFill>
              <a:schemeClr val="accent3"/>
            </a:solidFill>
            <a:ln w="7274"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7932BAA7-9D18-03FE-20AE-59FDC9B1510D}"/>
                </a:ext>
              </a:extLst>
            </p:cNvPr>
            <p:cNvSpPr/>
            <p:nvPr/>
          </p:nvSpPr>
          <p:spPr>
            <a:xfrm>
              <a:off x="3364636" y="3093794"/>
              <a:ext cx="68400" cy="68435"/>
            </a:xfrm>
            <a:custGeom>
              <a:avLst/>
              <a:gdLst>
                <a:gd name="connsiteX0" fmla="*/ 5477 w 68400"/>
                <a:gd name="connsiteY0" fmla="*/ 68436 h 68435"/>
                <a:gd name="connsiteX1" fmla="*/ 1603 w 68400"/>
                <a:gd name="connsiteY1" fmla="*/ 66828 h 68435"/>
                <a:gd name="connsiteX2" fmla="*/ 1603 w 68400"/>
                <a:gd name="connsiteY2" fmla="*/ 59081 h 68435"/>
                <a:gd name="connsiteX3" fmla="*/ 59050 w 68400"/>
                <a:gd name="connsiteY3" fmla="*/ 1634 h 68435"/>
                <a:gd name="connsiteX4" fmla="*/ 66698 w 68400"/>
                <a:gd name="connsiteY4" fmla="*/ 1535 h 68435"/>
                <a:gd name="connsiteX5" fmla="*/ 66797 w 68400"/>
                <a:gd name="connsiteY5" fmla="*/ 1634 h 68435"/>
                <a:gd name="connsiteX6" fmla="*/ 66797 w 68400"/>
                <a:gd name="connsiteY6" fmla="*/ 9381 h 68435"/>
                <a:gd name="connsiteX7" fmla="*/ 9351 w 68400"/>
                <a:gd name="connsiteY7" fmla="*/ 66828 h 68435"/>
                <a:gd name="connsiteX8" fmla="*/ 5477 w 68400"/>
                <a:gd name="connsiteY8" fmla="*/ 68436 h 68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400" h="68435">
                  <a:moveTo>
                    <a:pt x="5477" y="68436"/>
                  </a:moveTo>
                  <a:cubicBezTo>
                    <a:pt x="4030" y="68404"/>
                    <a:pt x="2647" y="67831"/>
                    <a:pt x="1603" y="66828"/>
                  </a:cubicBezTo>
                  <a:cubicBezTo>
                    <a:pt x="-534" y="64688"/>
                    <a:pt x="-534" y="61221"/>
                    <a:pt x="1603" y="59081"/>
                  </a:cubicBezTo>
                  <a:lnTo>
                    <a:pt x="59050" y="1634"/>
                  </a:lnTo>
                  <a:cubicBezTo>
                    <a:pt x="61134" y="-505"/>
                    <a:pt x="64559" y="-550"/>
                    <a:pt x="66698" y="1535"/>
                  </a:cubicBezTo>
                  <a:cubicBezTo>
                    <a:pt x="66731" y="1568"/>
                    <a:pt x="66764" y="1600"/>
                    <a:pt x="66797" y="1634"/>
                  </a:cubicBezTo>
                  <a:cubicBezTo>
                    <a:pt x="68935" y="3774"/>
                    <a:pt x="68935" y="7241"/>
                    <a:pt x="66797" y="9381"/>
                  </a:cubicBezTo>
                  <a:lnTo>
                    <a:pt x="9351" y="66828"/>
                  </a:lnTo>
                  <a:cubicBezTo>
                    <a:pt x="8307" y="67831"/>
                    <a:pt x="6924" y="68404"/>
                    <a:pt x="5477" y="68436"/>
                  </a:cubicBezTo>
                  <a:close/>
                </a:path>
              </a:pathLst>
            </a:custGeom>
            <a:solidFill>
              <a:schemeClr val="accent3"/>
            </a:solidFill>
            <a:ln w="7274"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7A4DAA7B-38A7-47C1-A842-824537E5C16F}"/>
                </a:ext>
              </a:extLst>
            </p:cNvPr>
            <p:cNvSpPr/>
            <p:nvPr/>
          </p:nvSpPr>
          <p:spPr>
            <a:xfrm>
              <a:off x="3364344" y="3093794"/>
              <a:ext cx="68985" cy="68438"/>
            </a:xfrm>
            <a:custGeom>
              <a:avLst/>
              <a:gdLst>
                <a:gd name="connsiteX0" fmla="*/ 63216 w 68985"/>
                <a:gd name="connsiteY0" fmla="*/ 68436 h 68438"/>
                <a:gd name="connsiteX1" fmla="*/ 59342 w 68985"/>
                <a:gd name="connsiteY1" fmla="*/ 66828 h 68438"/>
                <a:gd name="connsiteX2" fmla="*/ 1603 w 68985"/>
                <a:gd name="connsiteY2" fmla="*/ 9381 h 68438"/>
                <a:gd name="connsiteX3" fmla="*/ 1603 w 68985"/>
                <a:gd name="connsiteY3" fmla="*/ 1634 h 68438"/>
                <a:gd name="connsiteX4" fmla="*/ 9251 w 68985"/>
                <a:gd name="connsiteY4" fmla="*/ 1535 h 68438"/>
                <a:gd name="connsiteX5" fmla="*/ 9351 w 68985"/>
                <a:gd name="connsiteY5" fmla="*/ 1634 h 68438"/>
                <a:gd name="connsiteX6" fmla="*/ 67382 w 68985"/>
                <a:gd name="connsiteY6" fmla="*/ 59081 h 68438"/>
                <a:gd name="connsiteX7" fmla="*/ 67382 w 68985"/>
                <a:gd name="connsiteY7" fmla="*/ 66828 h 68438"/>
                <a:gd name="connsiteX8" fmla="*/ 63216 w 68985"/>
                <a:gd name="connsiteY8" fmla="*/ 68436 h 6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985" h="68438">
                  <a:moveTo>
                    <a:pt x="63216" y="68436"/>
                  </a:moveTo>
                  <a:cubicBezTo>
                    <a:pt x="61769" y="68404"/>
                    <a:pt x="60386" y="67831"/>
                    <a:pt x="59342" y="66828"/>
                  </a:cubicBezTo>
                  <a:lnTo>
                    <a:pt x="1603" y="9381"/>
                  </a:lnTo>
                  <a:cubicBezTo>
                    <a:pt x="-534" y="7241"/>
                    <a:pt x="-534" y="3774"/>
                    <a:pt x="1603" y="1634"/>
                  </a:cubicBezTo>
                  <a:cubicBezTo>
                    <a:pt x="3688" y="-505"/>
                    <a:pt x="7112" y="-550"/>
                    <a:pt x="9251" y="1535"/>
                  </a:cubicBezTo>
                  <a:cubicBezTo>
                    <a:pt x="9285" y="1568"/>
                    <a:pt x="9318" y="1600"/>
                    <a:pt x="9351" y="1634"/>
                  </a:cubicBezTo>
                  <a:lnTo>
                    <a:pt x="67382" y="59081"/>
                  </a:lnTo>
                  <a:cubicBezTo>
                    <a:pt x="69520" y="61221"/>
                    <a:pt x="69520" y="64688"/>
                    <a:pt x="67382" y="66828"/>
                  </a:cubicBezTo>
                  <a:cubicBezTo>
                    <a:pt x="66265" y="67901"/>
                    <a:pt x="64764" y="68480"/>
                    <a:pt x="63216" y="68436"/>
                  </a:cubicBezTo>
                  <a:close/>
                </a:path>
              </a:pathLst>
            </a:custGeom>
            <a:solidFill>
              <a:schemeClr val="accent3"/>
            </a:solidFill>
            <a:ln w="7274"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96C6FE25-9225-791F-2D2F-34952954C24E}"/>
                </a:ext>
              </a:extLst>
            </p:cNvPr>
            <p:cNvSpPr/>
            <p:nvPr/>
          </p:nvSpPr>
          <p:spPr>
            <a:xfrm>
              <a:off x="3217799" y="2997126"/>
              <a:ext cx="362074" cy="299219"/>
            </a:xfrm>
            <a:custGeom>
              <a:avLst/>
              <a:gdLst>
                <a:gd name="connsiteX0" fmla="*/ 47726 w 362074"/>
                <a:gd name="connsiteY0" fmla="*/ 299219 h 299219"/>
                <a:gd name="connsiteX1" fmla="*/ 44729 w 362074"/>
                <a:gd name="connsiteY1" fmla="*/ 298342 h 299219"/>
                <a:gd name="connsiteX2" fmla="*/ 42244 w 362074"/>
                <a:gd name="connsiteY2" fmla="*/ 293738 h 299219"/>
                <a:gd name="connsiteX3" fmla="*/ 42244 w 362074"/>
                <a:gd name="connsiteY3" fmla="*/ 261360 h 299219"/>
                <a:gd name="connsiteX4" fmla="*/ 29235 w 362074"/>
                <a:gd name="connsiteY4" fmla="*/ 261360 h 299219"/>
                <a:gd name="connsiteX5" fmla="*/ 0 w 362074"/>
                <a:gd name="connsiteY5" fmla="*/ 232125 h 299219"/>
                <a:gd name="connsiteX6" fmla="*/ 0 w 362074"/>
                <a:gd name="connsiteY6" fmla="*/ 29235 h 299219"/>
                <a:gd name="connsiteX7" fmla="*/ 29235 w 362074"/>
                <a:gd name="connsiteY7" fmla="*/ 0 h 299219"/>
                <a:gd name="connsiteX8" fmla="*/ 332839 w 362074"/>
                <a:gd name="connsiteY8" fmla="*/ 0 h 299219"/>
                <a:gd name="connsiteX9" fmla="*/ 362074 w 362074"/>
                <a:gd name="connsiteY9" fmla="*/ 29235 h 299219"/>
                <a:gd name="connsiteX10" fmla="*/ 362074 w 362074"/>
                <a:gd name="connsiteY10" fmla="*/ 232344 h 299219"/>
                <a:gd name="connsiteX11" fmla="*/ 332839 w 362074"/>
                <a:gd name="connsiteY11" fmla="*/ 261579 h 299219"/>
                <a:gd name="connsiteX12" fmla="*/ 133019 w 362074"/>
                <a:gd name="connsiteY12" fmla="*/ 261579 h 299219"/>
                <a:gd name="connsiteX13" fmla="*/ 49992 w 362074"/>
                <a:gd name="connsiteY13" fmla="*/ 298781 h 299219"/>
                <a:gd name="connsiteX14" fmla="*/ 47726 w 362074"/>
                <a:gd name="connsiteY14" fmla="*/ 299219 h 299219"/>
                <a:gd name="connsiteX15" fmla="*/ 29235 w 362074"/>
                <a:gd name="connsiteY15" fmla="*/ 11402 h 299219"/>
                <a:gd name="connsiteX16" fmla="*/ 11109 w 362074"/>
                <a:gd name="connsiteY16" fmla="*/ 29235 h 299219"/>
                <a:gd name="connsiteX17" fmla="*/ 11109 w 362074"/>
                <a:gd name="connsiteY17" fmla="*/ 232344 h 299219"/>
                <a:gd name="connsiteX18" fmla="*/ 29235 w 362074"/>
                <a:gd name="connsiteY18" fmla="*/ 250397 h 299219"/>
                <a:gd name="connsiteX19" fmla="*/ 47726 w 362074"/>
                <a:gd name="connsiteY19" fmla="*/ 250397 h 299219"/>
                <a:gd name="connsiteX20" fmla="*/ 53134 w 362074"/>
                <a:gd name="connsiteY20" fmla="*/ 255805 h 299219"/>
                <a:gd name="connsiteX21" fmla="*/ 53134 w 362074"/>
                <a:gd name="connsiteY21" fmla="*/ 285040 h 299219"/>
                <a:gd name="connsiteX22" fmla="*/ 129511 w 362074"/>
                <a:gd name="connsiteY22" fmla="*/ 250616 h 299219"/>
                <a:gd name="connsiteX23" fmla="*/ 131776 w 362074"/>
                <a:gd name="connsiteY23" fmla="*/ 250178 h 299219"/>
                <a:gd name="connsiteX24" fmla="*/ 332766 w 362074"/>
                <a:gd name="connsiteY24" fmla="*/ 250178 h 299219"/>
                <a:gd name="connsiteX25" fmla="*/ 350892 w 362074"/>
                <a:gd name="connsiteY25" fmla="*/ 232125 h 299219"/>
                <a:gd name="connsiteX26" fmla="*/ 350892 w 362074"/>
                <a:gd name="connsiteY26" fmla="*/ 29235 h 299219"/>
                <a:gd name="connsiteX27" fmla="*/ 332766 w 362074"/>
                <a:gd name="connsiteY27" fmla="*/ 11182 h 299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62074" h="299219">
                  <a:moveTo>
                    <a:pt x="47726" y="299219"/>
                  </a:moveTo>
                  <a:cubicBezTo>
                    <a:pt x="46665" y="299211"/>
                    <a:pt x="45627" y="298908"/>
                    <a:pt x="44729" y="298342"/>
                  </a:cubicBezTo>
                  <a:cubicBezTo>
                    <a:pt x="43175" y="297327"/>
                    <a:pt x="42240" y="295594"/>
                    <a:pt x="42244" y="293738"/>
                  </a:cubicBezTo>
                  <a:lnTo>
                    <a:pt x="42244" y="261360"/>
                  </a:lnTo>
                  <a:lnTo>
                    <a:pt x="29235" y="261360"/>
                  </a:lnTo>
                  <a:cubicBezTo>
                    <a:pt x="13089" y="261360"/>
                    <a:pt x="0" y="248271"/>
                    <a:pt x="0" y="232125"/>
                  </a:cubicBezTo>
                  <a:lnTo>
                    <a:pt x="0" y="29235"/>
                  </a:lnTo>
                  <a:cubicBezTo>
                    <a:pt x="0" y="13089"/>
                    <a:pt x="13089" y="0"/>
                    <a:pt x="29235" y="0"/>
                  </a:cubicBezTo>
                  <a:lnTo>
                    <a:pt x="332839" y="0"/>
                  </a:lnTo>
                  <a:cubicBezTo>
                    <a:pt x="348985" y="0"/>
                    <a:pt x="362074" y="13089"/>
                    <a:pt x="362074" y="29235"/>
                  </a:cubicBezTo>
                  <a:lnTo>
                    <a:pt x="362074" y="232344"/>
                  </a:lnTo>
                  <a:cubicBezTo>
                    <a:pt x="362074" y="248490"/>
                    <a:pt x="348985" y="261579"/>
                    <a:pt x="332839" y="261579"/>
                  </a:cubicBezTo>
                  <a:lnTo>
                    <a:pt x="133019" y="261579"/>
                  </a:lnTo>
                  <a:lnTo>
                    <a:pt x="49992" y="298781"/>
                  </a:lnTo>
                  <a:cubicBezTo>
                    <a:pt x="49273" y="299074"/>
                    <a:pt x="48503" y="299223"/>
                    <a:pt x="47726" y="299219"/>
                  </a:cubicBezTo>
                  <a:close/>
                  <a:moveTo>
                    <a:pt x="29235" y="11402"/>
                  </a:moveTo>
                  <a:cubicBezTo>
                    <a:pt x="19337" y="11400"/>
                    <a:pt x="11269" y="19339"/>
                    <a:pt x="11109" y="29235"/>
                  </a:cubicBezTo>
                  <a:lnTo>
                    <a:pt x="11109" y="232344"/>
                  </a:lnTo>
                  <a:cubicBezTo>
                    <a:pt x="11150" y="242327"/>
                    <a:pt x="19253" y="250397"/>
                    <a:pt x="29235" y="250397"/>
                  </a:cubicBezTo>
                  <a:lnTo>
                    <a:pt x="47726" y="250397"/>
                  </a:lnTo>
                  <a:cubicBezTo>
                    <a:pt x="50697" y="250436"/>
                    <a:pt x="53095" y="252835"/>
                    <a:pt x="53134" y="255805"/>
                  </a:cubicBezTo>
                  <a:lnTo>
                    <a:pt x="53134" y="285040"/>
                  </a:lnTo>
                  <a:lnTo>
                    <a:pt x="129511" y="250616"/>
                  </a:lnTo>
                  <a:cubicBezTo>
                    <a:pt x="130230" y="250323"/>
                    <a:pt x="130999" y="250174"/>
                    <a:pt x="131776" y="250178"/>
                  </a:cubicBezTo>
                  <a:lnTo>
                    <a:pt x="332766" y="250178"/>
                  </a:lnTo>
                  <a:cubicBezTo>
                    <a:pt x="342749" y="250178"/>
                    <a:pt x="350852" y="242107"/>
                    <a:pt x="350892" y="232125"/>
                  </a:cubicBezTo>
                  <a:lnTo>
                    <a:pt x="350892" y="29235"/>
                  </a:lnTo>
                  <a:cubicBezTo>
                    <a:pt x="350852" y="19253"/>
                    <a:pt x="342749" y="11182"/>
                    <a:pt x="332766" y="11182"/>
                  </a:cubicBezTo>
                  <a:close/>
                </a:path>
              </a:pathLst>
            </a:custGeom>
            <a:solidFill>
              <a:schemeClr val="accent3"/>
            </a:solidFill>
            <a:ln w="7274" cap="flat">
              <a:noFill/>
              <a:prstDash val="solid"/>
              <a:miter/>
            </a:ln>
          </p:spPr>
          <p:txBody>
            <a:bodyPr rtlCol="0" anchor="ctr"/>
            <a:lstStyle/>
            <a:p>
              <a:endParaRPr lang="en-US"/>
            </a:p>
          </p:txBody>
        </p:sp>
      </p:grpSp>
    </p:spTree>
    <p:extLst>
      <p:ext uri="{BB962C8B-B14F-4D97-AF65-F5344CB8AC3E}">
        <p14:creationId xmlns:p14="http://schemas.microsoft.com/office/powerpoint/2010/main" val="1079884495"/>
      </p:ext>
    </p:extLst>
  </p:cSld>
  <p:clrMapOvr>
    <a:masterClrMapping/>
  </p:clrMapOvr>
</p:sld>
</file>

<file path=ppt/theme/theme1.xml><?xml version="1.0" encoding="utf-8"?>
<a:theme xmlns:a="http://schemas.openxmlformats.org/drawingml/2006/main" name="Office Theme">
  <a:themeElements>
    <a:clrScheme name="Custom 87">
      <a:dk1>
        <a:sysClr val="windowText" lastClr="000000"/>
      </a:dk1>
      <a:lt1>
        <a:sysClr val="window" lastClr="FFFFFF"/>
      </a:lt1>
      <a:dk2>
        <a:srgbClr val="0E2841"/>
      </a:dk2>
      <a:lt2>
        <a:srgbClr val="E8E8E8"/>
      </a:lt2>
      <a:accent1>
        <a:srgbClr val="103F45"/>
      </a:accent1>
      <a:accent2>
        <a:srgbClr val="319C99"/>
      </a:accent2>
      <a:accent3>
        <a:srgbClr val="F4641A"/>
      </a:accent3>
      <a:accent4>
        <a:srgbClr val="EEEEE7"/>
      </a:accent4>
      <a:accent5>
        <a:srgbClr val="ECF2F4"/>
      </a:accent5>
      <a:accent6>
        <a:srgbClr val="919191"/>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TotalTime>
  <Words>5551</Words>
  <PresentationFormat>Widescreen</PresentationFormat>
  <Paragraphs>772</Paragraphs>
  <Slides>35</Slides>
  <Notes>32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35</vt:i4>
      </vt:variant>
    </vt:vector>
  </HeadingPairs>
  <TitlesOfParts>
    <vt:vector size="44" baseType="lpstr">
      <vt:lpstr>Onest</vt:lpstr>
      <vt:lpstr>Manrope Medium</vt:lpstr>
      <vt:lpstr>Arial</vt:lpstr>
      <vt:lpstr>Trade Gothic Next</vt:lpstr>
      <vt:lpstr>Onest ExtraBold</vt:lpstr>
      <vt:lpstr>Courier New</vt:lpstr>
      <vt:lpstr>Aptos</vt:lpstr>
      <vt:lpstr>Roboto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2024-01-11T06:44:29Z</dcterms:created>
  <dcterms:modified xsi:type="dcterms:W3CDTF">2025-05-02T13:38:22Z</dcterms:modified>
</cp:coreProperties>
</file>