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5029" r:id="rId2"/>
    <p:sldId id="5030" r:id="rId3"/>
    <p:sldId id="362" r:id="rId4"/>
    <p:sldId id="364" r:id="rId5"/>
    <p:sldId id="5035" r:id="rId6"/>
    <p:sldId id="301" r:id="rId7"/>
    <p:sldId id="271" r:id="rId8"/>
    <p:sldId id="308" r:id="rId9"/>
    <p:sldId id="346" r:id="rId10"/>
    <p:sldId id="324" r:id="rId11"/>
    <p:sldId id="317" r:id="rId12"/>
    <p:sldId id="5015" r:id="rId13"/>
    <p:sldId id="527" r:id="rId14"/>
    <p:sldId id="287" r:id="rId15"/>
    <p:sldId id="5031" r:id="rId16"/>
    <p:sldId id="299" r:id="rId17"/>
    <p:sldId id="321" r:id="rId18"/>
    <p:sldId id="371" r:id="rId19"/>
    <p:sldId id="263" r:id="rId20"/>
    <p:sldId id="294" r:id="rId21"/>
    <p:sldId id="295" r:id="rId22"/>
    <p:sldId id="345" r:id="rId23"/>
    <p:sldId id="372" r:id="rId24"/>
    <p:sldId id="370" r:id="rId25"/>
    <p:sldId id="257" r:id="rId26"/>
    <p:sldId id="344" r:id="rId27"/>
    <p:sldId id="274" r:id="rId28"/>
    <p:sldId id="354" r:id="rId29"/>
    <p:sldId id="5032" r:id="rId30"/>
    <p:sldId id="360" r:id="rId31"/>
    <p:sldId id="351" r:id="rId32"/>
    <p:sldId id="353" r:id="rId33"/>
    <p:sldId id="367" r:id="rId34"/>
  </p:sldIdLst>
  <p:sldSz cx="12192000" cy="6858000"/>
  <p:notesSz cx="6858000" cy="9144000"/>
  <p:embeddedFontLst>
    <p:embeddedFont>
      <p:font typeface="Amasis MT Pro Medium" panose="02040604050005020304" pitchFamily="18" charset="0"/>
      <p:regular r:id="rId37"/>
      <p:italic r:id="rId38"/>
    </p:embeddedFont>
    <p:embeddedFont>
      <p:font typeface="Aptos" panose="020B0004020202020204" pitchFamily="34" charset="0"/>
      <p:regular r:id="rId39"/>
      <p:bold r:id="rId40"/>
      <p:italic r:id="rId41"/>
      <p:boldItalic r:id="rId42"/>
    </p:embeddedFont>
    <p:embeddedFont>
      <p:font typeface="Trade Gothic Next" panose="020B0503040303020004" pitchFamily="34" charset="0"/>
      <p:regular r:id="rId43"/>
      <p:bold r:id="rId44"/>
      <p:italic r:id="rId45"/>
      <p:boldItalic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5" pos="312" userDrawn="1">
          <p15:clr>
            <a:srgbClr val="A4A3A4"/>
          </p15:clr>
        </p15:guide>
        <p15:guide id="7" orient="horz" pos="504" userDrawn="1">
          <p15:clr>
            <a:srgbClr val="A4A3A4"/>
          </p15:clr>
        </p15:guide>
        <p15:guide id="8" pos="7360" userDrawn="1">
          <p15:clr>
            <a:srgbClr val="A4A3A4"/>
          </p15:clr>
        </p15:guide>
        <p15:guide id="9" pos="4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2C6B"/>
    <a:srgbClr val="7845A8"/>
    <a:srgbClr val="BE8FE3"/>
    <a:srgbClr val="9A56D2"/>
    <a:srgbClr val="191530"/>
    <a:srgbClr val="9A55D2"/>
    <a:srgbClr val="EE5FA1"/>
    <a:srgbClr val="53217D"/>
    <a:srgbClr val="9B9975"/>
    <a:srgbClr val="8989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834" y="102"/>
      </p:cViewPr>
      <p:guideLst>
        <p:guide pos="312"/>
        <p:guide orient="horz" pos="504"/>
        <p:guide pos="7360"/>
        <p:guide pos="40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304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7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0" Type="http://schemas.openxmlformats.org/officeDocument/2006/relationships/slide" Target="slides/slide19.xml"/><Relationship Id="rId41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 xmlns:c16r3="http://schemas.microsoft.com/office/drawing/2017/03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1-FD55-4300-8194-E585655B8E6A}"/>
              </c:ext>
            </c:extLst>
          </c:dPt>
          <c:dPt>
            <c:idx val="1"/>
            <c:bubble3D val="0"/>
            <c:explosion val="11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 xmlns:c16r3="http://schemas.microsoft.com/office/drawing/2017/03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1-73E7-4261-A504-00EF7E33B4E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0.75</c:v>
                </c:pt>
                <c:pt idx="1">
                  <c:v>0.25</c:v>
                </c:pt>
              </c:numCache>
            </c:numRef>
          </c:val>
          <c:extLst xmlns:c16r3="http://schemas.microsoft.com/office/drawing/2017/03/chart"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0-73E7-4261-A504-00EF7E33B4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 xmlns:c16r3="http://schemas.microsoft.com/office/drawing/2017/03/chart" xmlns:c16="http://schemas.microsoft.com/office/drawing/2014/chart" xmlns:c14="http://schemas.microsoft.com/office/drawing/2007/8/2/chart" xmlns:mc="http://schemas.openxmlformats.org/markup-compatibility/2006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rgbClr val="A8A787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 xmlns:c16r3="http://schemas.microsoft.com/office/drawing/2017/03/chart"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0-663B-4854-A521-E60C429057F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rgbClr val="008891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 xmlns:c16r3="http://schemas.microsoft.com/office/drawing/2017/03/chart"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1-663B-4854-A521-E60C429057F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rgbClr val="00587A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 xmlns:c16r3="http://schemas.microsoft.com/office/drawing/2017/03/chart"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2-663B-4854-A521-E60C429057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47870687"/>
        <c:axId val="1294446576"/>
      </c:lineChart>
      <c:catAx>
        <c:axId val="20478706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4446576"/>
        <c:crosses val="autoZero"/>
        <c:auto val="1"/>
        <c:lblAlgn val="ctr"/>
        <c:lblOffset val="100"/>
        <c:noMultiLvlLbl val="0"/>
      </c:catAx>
      <c:valAx>
        <c:axId val="12944465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478706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54329935670196"/>
          <c:y val="0.90069422572178481"/>
          <c:w val="0.48913401286596081"/>
          <c:h val="9.93057742782152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 xmlns:c16r3="http://schemas.microsoft.com/office/drawing/2017/03/chart" xmlns:c16="http://schemas.microsoft.com/office/drawing/2014/chart" xmlns:c14="http://schemas.microsoft.com/office/drawing/2007/8/2/chart" xmlns:mc="http://schemas.openxmlformats.org/markup-compatibility/2006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 algn="ctr">
        <a:defRPr lang="en-US" sz="1000" b="0" i="0" u="none" strike="noStrike" kern="1200" baseline="0">
          <a:solidFill>
            <a:schemeClr val="tx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1-DBBE-44C5-8555-EAF50363F4E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3-DBBE-44C5-8555-EAF50363F4E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5-DBBE-44C5-8555-EAF50363F4EC}"/>
              </c:ext>
            </c:extLst>
          </c:dPt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BBE-44C5-8555-EAF50363F4EC}"/>
                </c:ext>
              </c:extLst>
            </c:dLbl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BBE-44C5-8555-EAF50363F4EC}"/>
                </c:ext>
              </c:extLst>
            </c:dLbl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BBE-44C5-8555-EAF50363F4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0"/>
              <a:lstStyle/>
              <a:p>
                <a:pPr algn="ctr">
                  <a:defRPr lang="en-US"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6-DBBE-44C5-8555-EAF50363F4E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8-DBBE-44C5-8555-EAF50363F4E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A-DBBE-44C5-8555-EAF50363F4E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C-DBBE-44C5-8555-EAF50363F4EC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D-DBBE-44C5-8555-EAF50363F4E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F-DBBE-44C5-8555-EAF50363F4E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11-DBBE-44C5-8555-EAF50363F4E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13-DBBE-44C5-8555-EAF50363F4EC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14-DBBE-44C5-8555-EAF50363F4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452972257858614"/>
          <c:y val="0.91364225824355372"/>
          <c:w val="0.55094034404589298"/>
          <c:h val="8.63577417564462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lang="en-US"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12700" cap="flat" cmpd="sng" algn="ctr">
      <a:noFill/>
      <a:prstDash val="solid"/>
      <a:miter lim="800000"/>
    </a:ln>
    <a:effectLst/>
  </c:spPr>
  <c:txPr>
    <a:bodyPr/>
    <a:lstStyle/>
    <a:p>
      <a:pPr>
        <a:defRPr baseline="0">
          <a:latin typeface="+mn-lt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 xmlns:c16r3="http://schemas.microsoft.com/office/drawing/2017/03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1-F4D6-455E-AD36-0CEC15DBCF19}"/>
              </c:ext>
            </c:extLst>
          </c:dPt>
          <c:dPt>
            <c:idx val="1"/>
            <c:bubble3D val="0"/>
            <c:explosion val="11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 xmlns:c16r3="http://schemas.microsoft.com/office/drawing/2017/03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1-73E7-4261-A504-00EF7E33B4E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0.3</c:v>
                </c:pt>
                <c:pt idx="1">
                  <c:v>0.7</c:v>
                </c:pt>
              </c:numCache>
            </c:numRef>
          </c:val>
          <c:extLst xmlns:c16r3="http://schemas.microsoft.com/office/drawing/2017/03/chart"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0-73E7-4261-A504-00EF7E33B4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 xmlns:c16r3="http://schemas.microsoft.com/office/drawing/2017/03/chart" xmlns:c16="http://schemas.microsoft.com/office/drawing/2014/chart" xmlns:c14="http://schemas.microsoft.com/office/drawing/2007/8/2/chart" xmlns:mc="http://schemas.openxmlformats.org/markup-compatibility/2006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116046433275138"/>
          <c:y val="0.17278685776278266"/>
          <c:w val="0.46778131030046854"/>
          <c:h val="0.76935235052413864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0F3057"/>
              </a:solidFill>
              <a:ln w="19050">
                <a:solidFill>
                  <a:schemeClr val="lt1"/>
                </a:solidFill>
              </a:ln>
              <a:effectLst/>
            </c:spPr>
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4-41DE-4B21-B069-6F922DE8F523}"/>
              </c:ext>
            </c:extLst>
          </c:dPt>
          <c:dPt>
            <c:idx val="1"/>
            <c:bubble3D val="0"/>
            <c:spPr>
              <a:solidFill>
                <a:srgbClr val="00587A"/>
              </a:solidFill>
              <a:ln w="19050">
                <a:solidFill>
                  <a:schemeClr val="lt1"/>
                </a:solidFill>
              </a:ln>
              <a:effectLst/>
            </c:spPr>
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3-41DE-4B21-B069-6F922DE8F523}"/>
              </c:ext>
            </c:extLst>
          </c:dPt>
          <c:dPt>
            <c:idx val="2"/>
            <c:bubble3D val="0"/>
            <c:spPr>
              <a:solidFill>
                <a:srgbClr val="008891"/>
              </a:solidFill>
              <a:ln w="19050">
                <a:solidFill>
                  <a:schemeClr val="lt1"/>
                </a:solidFill>
              </a:ln>
              <a:effectLst/>
            </c:spPr>
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2-41DE-4B21-B069-6F922DE8F523}"/>
              </c:ext>
            </c:extLst>
          </c:dPt>
          <c:dPt>
            <c:idx val="3"/>
            <c:bubble3D val="0"/>
            <c:spPr>
              <a:solidFill>
                <a:srgbClr val="B5B49A"/>
              </a:solidFill>
              <a:ln w="19050">
                <a:solidFill>
                  <a:schemeClr val="lt1"/>
                </a:solidFill>
              </a:ln>
              <a:effectLst/>
            </c:spPr>
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1-41DE-4B21-B069-6F922DE8F523}"/>
              </c:ext>
            </c:extLst>
          </c:dPt>
          <c:dLbls>
            <c:dLbl>
              <c:idx val="0"/>
              <c:layout>
                <c:manualLayout>
                  <c:x val="-0.15546215810591443"/>
                  <c:y val="4.72635653041584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1DE-4B21-B069-6F922DE8F523}"/>
                </c:ext>
              </c:extLst>
            </c:dLbl>
            <c:dLbl>
              <c:idx val="1"/>
              <c:layout>
                <c:manualLayout>
                  <c:x val="9.0029464914698765E-2"/>
                  <c:y val="-0.1728686662873115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1DE-4B21-B069-6F922DE8F523}"/>
                </c:ext>
              </c:extLst>
            </c:dLbl>
            <c:dLbl>
              <c:idx val="2"/>
              <c:layout>
                <c:manualLayout>
                  <c:x val="0.14047572666850439"/>
                  <c:y val="5.49406706848219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1DE-4B21-B069-6F922DE8F523}"/>
                </c:ext>
              </c:extLst>
            </c:dLbl>
            <c:dLbl>
              <c:idx val="3"/>
              <c:layout>
                <c:manualLayout>
                  <c:x val="6.8246378143281577E-2"/>
                  <c:y val="0.1460209623261669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1DE-4B21-B069-6F922DE8F52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Lorem</c:v>
                </c:pt>
                <c:pt idx="1">
                  <c:v>Ipsum</c:v>
                </c:pt>
                <c:pt idx="2">
                  <c:v>Dolor</c:v>
                </c:pt>
                <c:pt idx="3">
                  <c:v>Amet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0.4</c:v>
                </c:pt>
                <c:pt idx="1">
                  <c:v>0.3</c:v>
                </c:pt>
                <c:pt idx="2">
                  <c:v>0.2</c:v>
                </c:pt>
                <c:pt idx="3">
                  <c:v>0.1</c:v>
                </c:pt>
              </c:numCache>
            </c:numRef>
          </c:val>
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0-41DE-4B21-B069-6F922DE8F5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1805850102606508"/>
          <c:y val="0.46361737145583709"/>
          <c:w val="0.19778663971331434"/>
          <c:h val="0.4471573351215683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aseline="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7431421446384038E-2"/>
          <c:y val="4.1509433962264149E-2"/>
          <c:w val="0.9451371571072319"/>
          <c:h val="0.6915866884563955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0-23CE-47F9-B3EA-E8D1AC31E8A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1-23CE-47F9-B3EA-E8D1AC31E8A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2-23CE-47F9-B3EA-E8D1AC31E8A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36"/>
        <c:overlap val="-35"/>
        <c:axId val="1228312287"/>
        <c:axId val="643981295"/>
      </c:barChart>
      <c:catAx>
        <c:axId val="12283122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3981295"/>
        <c:crosses val="autoZero"/>
        <c:auto val="1"/>
        <c:lblAlgn val="ctr"/>
        <c:lblOffset val="100"/>
        <c:noMultiLvlLbl val="0"/>
      </c:catAx>
      <c:valAx>
        <c:axId val="643981295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bg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228312287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5904903096589238"/>
          <c:y val="0.85201396523547768"/>
          <c:w val="0.48688946924028509"/>
          <c:h val="7.19441253117381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1-E16D-4D5B-B7F4-594E57C2D3F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0"/>
              <a:lstStyle/>
              <a:p>
                <a:pPr algn="ctr">
                  <a:defRPr lang="en-US"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0-16F0-4AFC-A29D-53CD8147160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0"/>
              <a:lstStyle/>
              <a:p>
                <a:pPr algn="ctr">
                  <a:defRPr lang="en-US"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1-16F0-4AFC-A29D-53CD8147160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0"/>
              <a:lstStyle/>
              <a:p>
                <a:pPr algn="ctr">
                  <a:defRPr lang="en-US"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2-16F0-4AFC-A29D-53CD8147160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32"/>
        <c:overlap val="-35"/>
        <c:axId val="1228312287"/>
        <c:axId val="643981295"/>
      </c:barChart>
      <c:catAx>
        <c:axId val="12283122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3981295"/>
        <c:crosses val="autoZero"/>
        <c:auto val="1"/>
        <c:lblAlgn val="ctr"/>
        <c:lblOffset val="100"/>
        <c:noMultiLvlLbl val="0"/>
      </c:catAx>
      <c:valAx>
        <c:axId val="64398129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28312287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31541218510202679"/>
          <c:y val="0.90309552392714743"/>
          <c:w val="0.3691754515286863"/>
          <c:h val="8.715310157054714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lang="en-US"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0" baseline="0">
          <a:latin typeface="+mn-lt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0"/>
              <a:lstStyle/>
              <a:p>
                <a:pPr algn="ctr">
                  <a:defRPr lang="en-US"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0-16F0-4AFC-A29D-53CD8147160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0"/>
              <a:lstStyle/>
              <a:p>
                <a:pPr algn="ctr">
                  <a:defRPr lang="en-US"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1-16F0-4AFC-A29D-53CD8147160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2-16F0-4AFC-A29D-53CD8147160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228312287"/>
        <c:axId val="643981295"/>
      </c:barChart>
      <c:catAx>
        <c:axId val="12283122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3981295"/>
        <c:crosses val="autoZero"/>
        <c:auto val="1"/>
        <c:lblAlgn val="ctr"/>
        <c:lblOffset val="100"/>
        <c:noMultiLvlLbl val="0"/>
      </c:catAx>
      <c:valAx>
        <c:axId val="64398129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28312287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31541218510202679"/>
          <c:y val="0.91284689842945288"/>
          <c:w val="0.3691754515286863"/>
          <c:h val="8.715310157054714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aseline="0">
          <a:latin typeface="+mn-lt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746979553760156"/>
          <c:y val="8.3951456951497541E-2"/>
          <c:w val="0.78078599498206658"/>
          <c:h val="0.8572777072210352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0"/>
              <a:lstStyle/>
              <a:p>
                <a:pPr algn="ctr">
                  <a:defRPr lang="en-US"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0-F13D-466B-9CB0-1EA306C49DD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0"/>
              <a:lstStyle/>
              <a:p>
                <a:pPr algn="ctr">
                  <a:defRPr lang="en-US"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1-F13D-466B-9CB0-1EA306C49DD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0"/>
              <a:lstStyle/>
              <a:p>
                <a:pPr algn="ctr">
                  <a:defRPr lang="en-US"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2-F13D-466B-9CB0-1EA306C49DD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32"/>
        <c:axId val="1228312287"/>
        <c:axId val="643981295"/>
      </c:barChart>
      <c:catAx>
        <c:axId val="122831228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3981295"/>
        <c:crosses val="autoZero"/>
        <c:auto val="1"/>
        <c:lblAlgn val="ctr"/>
        <c:lblOffset val="100"/>
        <c:noMultiLvlLbl val="0"/>
      </c:catAx>
      <c:valAx>
        <c:axId val="64398129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228312287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8728212943129061"/>
          <c:y val="0.95346639133466737"/>
          <c:w val="0.42543553570331699"/>
          <c:h val="4.6533608665332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lang="en-US"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0" baseline="0">
          <a:latin typeface="+mn-lt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0-06AB-4C70-9542-0099851C16A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0"/>
              <a:lstStyle/>
              <a:p>
                <a:pPr algn="ctr">
                  <a:defRPr lang="en-US"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0-ECF6-47F5-8C2C-32383C737BF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0"/>
              <a:lstStyle/>
              <a:p>
                <a:pPr algn="ctr">
                  <a:defRPr lang="en-US"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1-ECF6-47F5-8C2C-32383C737BF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0"/>
              <a:lstStyle/>
              <a:p>
                <a:pPr algn="ctr">
                  <a:defRPr lang="en-US"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2-ECF6-47F5-8C2C-32383C737BF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047870687"/>
        <c:axId val="1294446576"/>
      </c:barChart>
      <c:catAx>
        <c:axId val="204787068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4446576"/>
        <c:crosses val="autoZero"/>
        <c:auto val="1"/>
        <c:lblAlgn val="ctr"/>
        <c:lblOffset val="100"/>
        <c:noMultiLvlLbl val="0"/>
      </c:catAx>
      <c:valAx>
        <c:axId val="12944465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0478706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056538915121467"/>
          <c:y val="0.92560007153443324"/>
          <c:w val="0.39698584360953454"/>
          <c:h val="4.451547775314423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lang="en-US"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aseline="0">
          <a:latin typeface="+mn-lt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1-8FAE-43AC-A8A3-1EA56525745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1-8FC6-4FA5-91B7-8B884F916BB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2-8FC6-4FA5-91B7-8B884F916BB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0"/>
              <a:lstStyle/>
              <a:p>
                <a:pPr algn="ctr">
                  <a:defRPr lang="en-US"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</c:numCache>
            </c:numRef>
          </c:val>
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0-8FC6-4FA5-91B7-8B884F916B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6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lang="en-US"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aseline="0">
          <a:latin typeface="+mn-lt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2AC56A7-A65E-096A-F0B9-C7D4A9DCD03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15C82C-E39E-317D-E428-09899C68EDA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9EE9BE-BED2-4DCC-BA6F-E83C116E5549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A0478D-3928-FCDB-EDD9-B30CA5A845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53A919-669E-0B8E-9623-D38BF14603C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3D14AE-48D0-47A8-912B-D2752529A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5777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6C81EC-E6BC-4DF8-8B21-DBE5B79F02D7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F70E65-DD0E-452D-ABAF-A5874A6D99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0350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F70E65-DD0E-452D-ABAF-A5874A6D99C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6632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F70E65-DD0E-452D-ABAF-A5874A6D99C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137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3A5F3F-C093-4699-B39C-59F55192CDB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36819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F70E65-DD0E-452D-ABAF-A5874A6D99C0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588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0CA3B6F2-82D7-13D7-C5F1-87289F7C1E2B}"/>
              </a:ext>
            </a:extLst>
          </p:cNvPr>
          <p:cNvSpPr txBox="1">
            <a:spLocks/>
          </p:cNvSpPr>
          <p:nvPr userDrawn="1"/>
        </p:nvSpPr>
        <p:spPr>
          <a:xfrm>
            <a:off x="6096000" y="1538907"/>
            <a:ext cx="4717774" cy="3967370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Trade Gothic Next" panose="020B05030403030200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Trade Gothic Next" panose="020B0503040303020004" pitchFamily="34" charset="0"/>
              <a:buNone/>
            </a:pPr>
            <a:r>
              <a:rPr lang="en-GB" sz="1800" b="1">
                <a:solidFill>
                  <a:schemeClr val="accent3"/>
                </a:solidFill>
              </a:rPr>
              <a:t>Navigating Text Hierarchy Levels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Trade Gothic Next" panose="020B0503040303020004" pitchFamily="34" charset="0"/>
              <a:buNone/>
            </a:pPr>
            <a:r>
              <a:rPr lang="en-GB" sz="1200"/>
              <a:t>When designing your slide, use different font sizes/colors to showcase hierarchy levels.</a:t>
            </a:r>
          </a:p>
          <a:p>
            <a:pPr marL="0" indent="0" defTabSz="361950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Trade Gothic Next" panose="020B0503040303020004" pitchFamily="34" charset="0"/>
              <a:buNone/>
            </a:pPr>
            <a:r>
              <a:rPr lang="en-GB" sz="2800">
                <a:solidFill>
                  <a:srgbClr val="0F3057"/>
                </a:solidFill>
                <a:latin typeface="+mj-lt"/>
              </a:rPr>
              <a:t>	This is Title </a:t>
            </a:r>
          </a:p>
          <a:p>
            <a:pPr marL="0" indent="0" defTabSz="361950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Trade Gothic Next" panose="020B0503040303020004" pitchFamily="34" charset="0"/>
              <a:buNone/>
            </a:pPr>
            <a:r>
              <a:rPr lang="en-GB" sz="1800">
                <a:solidFill>
                  <a:srgbClr val="00587A"/>
                </a:solidFill>
                <a:latin typeface="+mn-lt"/>
              </a:rPr>
              <a:t>	This is Subtitle</a:t>
            </a:r>
          </a:p>
          <a:p>
            <a:pPr marL="0" indent="0" defTabSz="361950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Trade Gothic Next" panose="020B0503040303020004" pitchFamily="34" charset="0"/>
              <a:buNone/>
            </a:pPr>
            <a:r>
              <a:rPr lang="en-GB" sz="1200">
                <a:latin typeface="+mn-lt"/>
              </a:rPr>
              <a:t>	This is the Body Text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Trade Gothic Next" panose="020B0503040303020004" pitchFamily="34" charset="0"/>
              <a:buNone/>
            </a:pPr>
            <a:r>
              <a:rPr lang="en-GB" sz="1800" b="1">
                <a:solidFill>
                  <a:schemeClr val="accent3"/>
                </a:solidFill>
              </a:rPr>
              <a:t>Replacing an image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Trade Gothic Next" panose="020B0503040303020004" pitchFamily="34" charset="0"/>
              <a:buNone/>
            </a:pPr>
            <a:r>
              <a:rPr lang="en-US" sz="1200"/>
              <a:t>To replace the image, right-click on the existing image. Choose "Change Picture" and then select “This device." Pick the desired picture for the replacement.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Trade Gothic Next" panose="020B0503040303020004" pitchFamily="34" charset="0"/>
              <a:buNone/>
            </a:pPr>
            <a:r>
              <a:rPr lang="en-GB" sz="1800" b="1">
                <a:solidFill>
                  <a:schemeClr val="accent3"/>
                </a:solidFill>
              </a:rPr>
              <a:t>Adjusting an image frame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Trade Gothic Next" panose="020B0503040303020004" pitchFamily="34" charset="0"/>
              <a:buNone/>
            </a:pPr>
            <a:r>
              <a:rPr lang="en-GB" sz="1200"/>
              <a:t>To adjust the framing of an image, right-click the image and Crop. Adjust or scale the image as you want. 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B4BAF7CB-DEBD-39AC-1B89-6066266F8902}"/>
              </a:ext>
            </a:extLst>
          </p:cNvPr>
          <p:cNvSpPr txBox="1">
            <a:spLocks/>
          </p:cNvSpPr>
          <p:nvPr userDrawn="1"/>
        </p:nvSpPr>
        <p:spPr>
          <a:xfrm>
            <a:off x="533400" y="1538907"/>
            <a:ext cx="4864100" cy="4240455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Trade Gothic Next" panose="020B05030403030200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Trade Gothic Next" panose="020B0503040303020004" pitchFamily="34" charset="0"/>
              <a:buNone/>
            </a:pPr>
            <a:r>
              <a:rPr lang="en-GB" sz="1800" b="1" kern="1200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Replace the logo in the footer</a:t>
            </a:r>
          </a:p>
          <a:p>
            <a: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Trade Gothic Next" panose="020B0503040303020004" pitchFamily="34" charset="0"/>
              <a:buNone/>
            </a:pP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replace the company logo in the footer, follow these steps:</a:t>
            </a:r>
          </a:p>
          <a:p>
            <a:pPr marL="2743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</a:pP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Navigate to the "View" tab.</a:t>
            </a:r>
          </a:p>
          <a:p>
            <a:pPr marL="2743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</a:pP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Access the "Slide Master" view.</a:t>
            </a:r>
          </a:p>
          <a:p>
            <a: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Trade Gothic Next" panose="020B0503040303020004" pitchFamily="34" charset="0"/>
              <a:buNone/>
            </a:pP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From there, replace the logo in the footer section. </a:t>
            </a:r>
          </a:p>
          <a:p>
            <a: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Trade Gothic Next" panose="020B0503040303020004" pitchFamily="34" charset="0"/>
              <a:buNone/>
            </a:pPr>
            <a:r>
              <a:rPr lang="en-GB" sz="1800" b="1">
                <a:solidFill>
                  <a:schemeClr val="accent3"/>
                </a:solidFill>
              </a:rPr>
              <a:t>Adding a Slide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None/>
            </a:pPr>
            <a:r>
              <a:rPr lang="en-GB" sz="1200"/>
              <a:t>A new slide may be added using the “New Slide” dropdown under the “Home” tab.</a:t>
            </a:r>
          </a:p>
          <a:p>
            <a: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Trade Gothic Next" panose="020B0503040303020004" pitchFamily="34" charset="0"/>
              <a:buNone/>
            </a:pPr>
            <a:r>
              <a:rPr lang="en-GB" sz="1800" b="1" kern="1200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Duplicating a Slide</a:t>
            </a:r>
          </a:p>
          <a:p>
            <a: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Trade Gothic Next" panose="020B0503040303020004" pitchFamily="34" charset="0"/>
              <a:buNone/>
            </a:pPr>
            <a:r>
              <a:rPr lang="en-GB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copy the layout of an existing slide for use on a new slide, simply right-click the slide thumbnail in the left sidebar and choose “Duplicate Slide”</a:t>
            </a:r>
          </a:p>
          <a:p>
            <a: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Trade Gothic Next" panose="020B0503040303020004" pitchFamily="34" charset="0"/>
              <a:buNone/>
            </a:pPr>
            <a:r>
              <a:rPr lang="en-GB" sz="1800" b="1" kern="1200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Changing the Layout</a:t>
            </a:r>
          </a:p>
          <a:p>
            <a: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Trade Gothic Next" panose="020B0503040303020004" pitchFamily="34" charset="0"/>
              <a:buNone/>
            </a:pPr>
            <a:r>
              <a:rPr lang="en-GB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you are not satisfied with the layout of your current slide, you can convert it using the “Layout” dropdown under the “Home” tab, where </a:t>
            </a:r>
            <a:br>
              <a:rPr lang="en-GB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GB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 may choose from the array of available layouts.</a:t>
            </a:r>
          </a:p>
          <a:p>
            <a: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Trade Gothic Next" panose="020B0503040303020004" pitchFamily="34" charset="0"/>
              <a:buNone/>
            </a:pPr>
            <a:endParaRPr lang="en-GB" sz="1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C4E1F68-33C1-23AC-2A75-76B4C6BF96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How to use this template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B28DF32-D31B-68AF-143C-5AA88268BAE4}"/>
              </a:ext>
            </a:extLst>
          </p:cNvPr>
          <p:cNvCxnSpPr>
            <a:cxnSpLocks/>
          </p:cNvCxnSpPr>
          <p:nvPr userDrawn="1"/>
        </p:nvCxnSpPr>
        <p:spPr>
          <a:xfrm>
            <a:off x="6257925" y="2495550"/>
            <a:ext cx="0" cy="1057275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24927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810C4CE-FEB5-815E-DEE6-A78E742087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aseline="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B145750-CBA4-37E8-6150-6922A44175DD}"/>
              </a:ext>
            </a:extLst>
          </p:cNvPr>
          <p:cNvSpPr/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9573DBC-CF84-49B0-32D8-FFE89651ED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00200" y="1343025"/>
            <a:ext cx="8991600" cy="1768475"/>
          </a:xfrm>
        </p:spPr>
        <p:txBody>
          <a:bodyPr/>
          <a:lstStyle>
            <a:lvl1pPr algn="ctr">
              <a:defRPr sz="5400"/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747367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72EF76-3540-77CD-D3AF-E15BEBAC43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8000" y="1681163"/>
            <a:ext cx="5408962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49E2EA-52E9-891E-0A51-6A3319569D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8000" y="2505075"/>
            <a:ext cx="5408962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7D476A-8B5B-6DA1-EB84-CD3C4382D0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48400" y="1681163"/>
            <a:ext cx="543560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2BD543-7C78-F87D-BF34-043922C46C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8400" y="2505075"/>
            <a:ext cx="543560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4517E8-6A95-D1DC-2C16-1223B460D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52" y="415926"/>
            <a:ext cx="11176000" cy="667438"/>
          </a:xfrm>
          <a:prstGeom prst="rect">
            <a:avLst/>
          </a:prstGeom>
        </p:spPr>
        <p:txBody>
          <a:bodyPr lIns="91440" anchor="t">
            <a:no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430597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B786CEA-B4BD-3F5F-70E1-2040B8AF06AE}"/>
              </a:ext>
            </a:extLst>
          </p:cNvPr>
          <p:cNvSpPr/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2973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A77DED5-7D91-F10F-F8B3-0169000643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36290" y="3371746"/>
            <a:ext cx="2316893" cy="200797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AEF0C0D2-E951-A9AA-A048-3DDEA48BEE7D}"/>
              </a:ext>
            </a:extLst>
          </p:cNvPr>
          <p:cNvSpPr txBox="1">
            <a:spLocks/>
          </p:cNvSpPr>
          <p:nvPr userDrawn="1"/>
        </p:nvSpPr>
        <p:spPr>
          <a:xfrm>
            <a:off x="6870700" y="1390135"/>
            <a:ext cx="3860800" cy="1450975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Trade Gothic Next" panose="020B05030403030200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rade Gothic Next" panose="020B0503040303020004" pitchFamily="34" charset="0"/>
              <a:buNone/>
            </a:pPr>
            <a:r>
              <a:rPr lang="en-GB" b="1">
                <a:solidFill>
                  <a:schemeClr val="accent3"/>
                </a:solidFill>
              </a:rPr>
              <a:t>Typeface 2</a:t>
            </a:r>
          </a:p>
          <a:p>
            <a:pPr marL="0" indent="0">
              <a:buFont typeface="Trade Gothic Next" panose="020B0503040303020004" pitchFamily="34" charset="0"/>
              <a:buNone/>
            </a:pPr>
            <a:r>
              <a:rPr lang="en-GB" sz="3200"/>
              <a:t>Trade Gothic Next</a:t>
            </a:r>
          </a:p>
          <a:p>
            <a:pPr marL="0" indent="0">
              <a:spcBef>
                <a:spcPts val="600"/>
              </a:spcBef>
              <a:buFont typeface="Trade Gothic Next" panose="020B0503040303020004" pitchFamily="34" charset="0"/>
              <a:buNone/>
            </a:pPr>
            <a:r>
              <a:rPr lang="en-GB" sz="1600"/>
              <a:t>abcdefghijklmnopqrstuvwxyz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Font typeface="Trade Gothic Next" panose="020B0503040303020004" pitchFamily="34" charset="0"/>
              <a:buNone/>
            </a:pPr>
            <a:r>
              <a:rPr lang="en-GB" sz="1600"/>
              <a:t>1234567890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83243C82-0A52-56F5-A997-CC68AE083468}"/>
              </a:ext>
            </a:extLst>
          </p:cNvPr>
          <p:cNvSpPr txBox="1">
            <a:spLocks/>
          </p:cNvSpPr>
          <p:nvPr userDrawn="1"/>
        </p:nvSpPr>
        <p:spPr>
          <a:xfrm>
            <a:off x="508000" y="3288270"/>
            <a:ext cx="1778000" cy="39473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Trade Gothic Next" panose="020B05030403030200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rade Gothic Next" panose="020B0503040303020004" pitchFamily="34" charset="0"/>
              <a:buNone/>
            </a:pPr>
            <a:r>
              <a:rPr lang="en-GB" b="1">
                <a:solidFill>
                  <a:schemeClr val="accent3"/>
                </a:solidFill>
              </a:rPr>
              <a:t>Colors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720A69D-C1EF-D156-EC31-6D18D67C517D}"/>
              </a:ext>
            </a:extLst>
          </p:cNvPr>
          <p:cNvSpPr/>
          <p:nvPr userDrawn="1"/>
        </p:nvSpPr>
        <p:spPr>
          <a:xfrm>
            <a:off x="508000" y="3815300"/>
            <a:ext cx="1131750" cy="1574800"/>
          </a:xfrm>
          <a:prstGeom prst="roundRect">
            <a:avLst/>
          </a:prstGeom>
          <a:solidFill>
            <a:srgbClr val="0F30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/>
              <a:t>#0F3057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42B8B23C-1C43-1852-88A0-FE571DEDD31F}"/>
              </a:ext>
            </a:extLst>
          </p:cNvPr>
          <p:cNvSpPr/>
          <p:nvPr userDrawn="1"/>
        </p:nvSpPr>
        <p:spPr>
          <a:xfrm>
            <a:off x="1798684" y="3815300"/>
            <a:ext cx="1131750" cy="1574800"/>
          </a:xfrm>
          <a:prstGeom prst="roundRect">
            <a:avLst/>
          </a:prstGeom>
          <a:solidFill>
            <a:srgbClr val="006B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>
            <a:normAutofit/>
          </a:bodyPr>
          <a:lstStyle/>
          <a:p>
            <a:pPr algn="ctr"/>
            <a:r>
              <a:rPr lang="en-US" sz="1400"/>
              <a:t>#006B96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0B147D8-3321-EBF5-B6E0-8162387327D3}"/>
              </a:ext>
            </a:extLst>
          </p:cNvPr>
          <p:cNvSpPr/>
          <p:nvPr userDrawn="1"/>
        </p:nvSpPr>
        <p:spPr>
          <a:xfrm>
            <a:off x="3089368" y="3815300"/>
            <a:ext cx="1131750" cy="1574800"/>
          </a:xfrm>
          <a:prstGeom prst="roundRect">
            <a:avLst/>
          </a:prstGeom>
          <a:solidFill>
            <a:srgbClr val="0088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>
            <a:normAutofit/>
          </a:bodyPr>
          <a:lstStyle/>
          <a:p>
            <a:pPr algn="ctr"/>
            <a:r>
              <a:rPr lang="en-US" sz="1400"/>
              <a:t>#008891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A2F1C591-07F8-CBF3-7F46-FA3C8272380A}"/>
              </a:ext>
            </a:extLst>
          </p:cNvPr>
          <p:cNvSpPr/>
          <p:nvPr userDrawn="1"/>
        </p:nvSpPr>
        <p:spPr>
          <a:xfrm>
            <a:off x="4380050" y="3815300"/>
            <a:ext cx="1131750" cy="1574800"/>
          </a:xfrm>
          <a:prstGeom prst="roundRect">
            <a:avLst/>
          </a:prstGeom>
          <a:solidFill>
            <a:srgbClr val="EEEE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>
            <a:normAutofit/>
          </a:bodyPr>
          <a:lstStyle/>
          <a:p>
            <a:pPr algn="ctr"/>
            <a:r>
              <a:rPr lang="en-US" sz="1400">
                <a:solidFill>
                  <a:schemeClr val="tx1"/>
                </a:solidFill>
              </a:rPr>
              <a:t>#EEEEE7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BD3D4BAE-A91C-F961-D7C4-63D52E1C5DF6}"/>
              </a:ext>
            </a:extLst>
          </p:cNvPr>
          <p:cNvSpPr txBox="1">
            <a:spLocks/>
          </p:cNvSpPr>
          <p:nvPr userDrawn="1"/>
        </p:nvSpPr>
        <p:spPr>
          <a:xfrm>
            <a:off x="9359900" y="3965930"/>
            <a:ext cx="2540000" cy="8103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Trade Gothic Next" panose="020B05030403030200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rade Gothic Next" panose="020B05030403030200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rade Gothic Next" panose="020B05030403030200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rade Gothic Next" panose="020B05030403030200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rade Gothic Next" panose="020B05030403030200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GB">
                <a:latin typeface="+mn-lt"/>
              </a:rPr>
              <a:t>You can find the brand colors in the ‘Shape fill’ tab in the Home tab. 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1AF7F18D-828B-5988-D3BF-48C4200D58C2}"/>
              </a:ext>
            </a:extLst>
          </p:cNvPr>
          <p:cNvSpPr txBox="1">
            <a:spLocks/>
          </p:cNvSpPr>
          <p:nvPr userDrawn="1"/>
        </p:nvSpPr>
        <p:spPr>
          <a:xfrm>
            <a:off x="508000" y="444500"/>
            <a:ext cx="11176000" cy="866775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>
              <a:solidFill>
                <a:schemeClr val="tx2"/>
              </a:solidFill>
            </a:endParaRP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E28288C6-7001-5BE7-B6E0-872D633E986B}"/>
              </a:ext>
            </a:extLst>
          </p:cNvPr>
          <p:cNvSpPr txBox="1">
            <a:spLocks/>
          </p:cNvSpPr>
          <p:nvPr userDrawn="1"/>
        </p:nvSpPr>
        <p:spPr>
          <a:xfrm>
            <a:off x="520700" y="1390135"/>
            <a:ext cx="4584700" cy="1450975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Trade Gothic Next" panose="020B05030403030200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rade Gothic Next" panose="020B05030403030200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rade Gothic Next" panose="020B0503040303020004" pitchFamily="34" charset="0"/>
              <a:buNone/>
            </a:pPr>
            <a:r>
              <a:rPr lang="en-GB" b="1">
                <a:solidFill>
                  <a:schemeClr val="accent3"/>
                </a:solidFill>
              </a:rPr>
              <a:t>Typeface 1</a:t>
            </a:r>
          </a:p>
          <a:p>
            <a:pPr marL="0" indent="0">
              <a:buFont typeface="Trade Gothic Next" panose="020B0503040303020004" pitchFamily="34" charset="0"/>
              <a:buNone/>
            </a:pPr>
            <a:r>
              <a:rPr lang="en-GB" sz="3200">
                <a:latin typeface="+mj-lt"/>
              </a:rPr>
              <a:t>Amasis MT Pro Medium</a:t>
            </a:r>
          </a:p>
          <a:p>
            <a:pPr marL="0" indent="0">
              <a:spcBef>
                <a:spcPts val="600"/>
              </a:spcBef>
              <a:buFont typeface="Trade Gothic Next" panose="020B0503040303020004" pitchFamily="34" charset="0"/>
              <a:buNone/>
            </a:pPr>
            <a:r>
              <a:rPr lang="en-GB" sz="1600">
                <a:latin typeface="+mj-lt"/>
              </a:rPr>
              <a:t>abcdefghijklmnopqrstuvwxyz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Font typeface="Trade Gothic Next" panose="020B0503040303020004" pitchFamily="34" charset="0"/>
              <a:buNone/>
            </a:pPr>
            <a:r>
              <a:rPr lang="en-GB" sz="1600">
                <a:latin typeface="+mj-lt"/>
              </a:rPr>
              <a:t>1234567890</a:t>
            </a:r>
          </a:p>
        </p:txBody>
      </p:sp>
      <p:sp>
        <p:nvSpPr>
          <p:cNvPr id="27" name="Title 26">
            <a:extLst>
              <a:ext uri="{FF2B5EF4-FFF2-40B4-BE49-F238E27FC236}">
                <a16:creationId xmlns:a16="http://schemas.microsoft.com/office/drawing/2014/main" id="{D0AD08E7-C7D0-69E6-7D47-C9750E1394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>
                <a:solidFill>
                  <a:schemeClr val="tx2"/>
                </a:solidFill>
              </a:rPr>
              <a:t>Typography &amp; Colors</a:t>
            </a:r>
            <a:endParaRPr lang="en-US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9154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48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9F4186F4-827C-7188-D585-AB016486A0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3" y="0"/>
            <a:ext cx="12190413" cy="43084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6799916-F27E-FF63-C5BB-45106BA86FA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57650" y="4724401"/>
            <a:ext cx="4067175" cy="105727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/>
              <a:t>Click to add logo</a:t>
            </a: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A4C492C-8F4C-60C5-8F0E-9A467D1584E9}"/>
              </a:ext>
            </a:extLst>
          </p:cNvPr>
          <p:cNvSpPr/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540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93C98C5F-F804-0B25-0ED4-D6CC3E3177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40"/>
            <a:ext cx="4064000" cy="40844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97624B85-BD00-FAD3-18F8-5C1C75F2303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64000" y="0"/>
            <a:ext cx="4076700" cy="4083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CCE84BCD-751C-D2BD-4691-14301BE8DD5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34350" y="1587"/>
            <a:ext cx="4060387" cy="4083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A0397FB-4F52-F32F-EEA0-C9C6B79676CF}"/>
              </a:ext>
            </a:extLst>
          </p:cNvPr>
          <p:cNvSpPr/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9767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92735377-60F9-51D7-FB34-B0D3FCF01D6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81000" y="393700"/>
            <a:ext cx="1968500" cy="812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</a:lstStyle>
          <a:p>
            <a:r>
              <a:rPr lang="en-GB"/>
              <a:t>Logo</a:t>
            </a:r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1976E66-67C4-FDB9-52BA-EE42331BAAB3}"/>
              </a:ext>
            </a:extLst>
          </p:cNvPr>
          <p:cNvSpPr/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E9CE7E2-59EE-BF23-4B71-9B043DB3B4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82386" y="0"/>
            <a:ext cx="670961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4570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3240FE1A-C3ED-1411-5E50-B5313E0B5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2FABAE16-B3F0-EFF3-E923-7B434108C80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08000" y="1371600"/>
            <a:ext cx="11176000" cy="4660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535952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ubtitle 2">
            <a:extLst>
              <a:ext uri="{FF2B5EF4-FFF2-40B4-BE49-F238E27FC236}">
                <a16:creationId xmlns:a16="http://schemas.microsoft.com/office/drawing/2014/main" id="{AE7F3C94-7AFA-275F-8C4D-CD6ECEDF08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952" y="947738"/>
            <a:ext cx="11303748" cy="436562"/>
          </a:xfrm>
          <a:prstGeom prst="rect">
            <a:avLst/>
          </a:prstGeom>
        </p:spPr>
        <p:txBody>
          <a:bodyPr lIns="91440">
            <a:noAutofit/>
          </a:bodyPr>
          <a:lstStyle>
            <a:lvl1pPr marL="0" indent="0" algn="l">
              <a:buNone/>
              <a:defRPr lang="en-US" sz="2000" kern="1200" dirty="0">
                <a:solidFill>
                  <a:srgbClr val="00587A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5DCC0061-9D07-DF57-7F2F-46E0016AC78C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92952" y="1600201"/>
            <a:ext cx="11303748" cy="4356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058D98-CCEC-FC54-019C-DDE6DD054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52" y="415926"/>
            <a:ext cx="11316448" cy="536574"/>
          </a:xfrm>
          <a:prstGeom prst="rect">
            <a:avLst/>
          </a:prstGeom>
        </p:spPr>
        <p:txBody>
          <a:bodyPr lIns="91440" anchor="t">
            <a:no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944885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los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9DC77058-BC00-17AF-7F7A-38724569E25A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92952" y="1193799"/>
            <a:ext cx="11176000" cy="4657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51E210-7963-64E6-ADC4-E65523F83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52" y="415926"/>
            <a:ext cx="11176000" cy="667438"/>
          </a:xfrm>
          <a:prstGeom prst="rect">
            <a:avLst/>
          </a:prstGeom>
        </p:spPr>
        <p:txBody>
          <a:bodyPr lIns="91440" anchor="t">
            <a:no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9459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Placeholder 1">
            <a:extLst>
              <a:ext uri="{FF2B5EF4-FFF2-40B4-BE49-F238E27FC236}">
                <a16:creationId xmlns:a16="http://schemas.microsoft.com/office/drawing/2014/main" id="{DAB46164-1F10-A630-9320-98A65BE70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52" y="415926"/>
            <a:ext cx="11176000" cy="667438"/>
          </a:xfrm>
          <a:prstGeom prst="rect">
            <a:avLst/>
          </a:prstGeom>
        </p:spPr>
        <p:txBody>
          <a:bodyPr lIns="91440" anchor="t">
            <a:no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58327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DDC69B-76C8-70A6-1D37-39B6094153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8000" y="1371600"/>
            <a:ext cx="11176000" cy="48053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3D28CB38-BE7A-CFBD-7602-745B66D55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52" y="415926"/>
            <a:ext cx="11176000" cy="667438"/>
          </a:xfrm>
          <a:prstGeom prst="rect">
            <a:avLst/>
          </a:prstGeom>
        </p:spPr>
        <p:txBody>
          <a:bodyPr lIns="91440" anchor="t">
            <a:no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2D150CC-A4BC-339C-83AF-68893C0E9542}"/>
              </a:ext>
            </a:extLst>
          </p:cNvPr>
          <p:cNvGrpSpPr/>
          <p:nvPr userDrawn="1"/>
        </p:nvGrpSpPr>
        <p:grpSpPr>
          <a:xfrm>
            <a:off x="513656" y="6557064"/>
            <a:ext cx="717453" cy="158441"/>
            <a:chOff x="496108" y="6508131"/>
            <a:chExt cx="868118" cy="191713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C0B7559-EEF1-6DA8-17B6-6BE2DA2A00BC}"/>
                </a:ext>
              </a:extLst>
            </p:cNvPr>
            <p:cNvSpPr/>
            <p:nvPr/>
          </p:nvSpPr>
          <p:spPr>
            <a:xfrm>
              <a:off x="528655" y="6609052"/>
              <a:ext cx="167270" cy="90792"/>
            </a:xfrm>
            <a:custGeom>
              <a:avLst/>
              <a:gdLst>
                <a:gd name="connsiteX0" fmla="*/ 21159 w 167270"/>
                <a:gd name="connsiteY0" fmla="*/ 90286 h 90792"/>
                <a:gd name="connsiteX1" fmla="*/ 0 w 167270"/>
                <a:gd name="connsiteY1" fmla="*/ 53637 h 90792"/>
                <a:gd name="connsiteX2" fmla="*/ 31053 w 167270"/>
                <a:gd name="connsiteY2" fmla="*/ 0 h 90792"/>
                <a:gd name="connsiteX3" fmla="*/ 50785 w 167270"/>
                <a:gd name="connsiteY3" fmla="*/ 34180 h 90792"/>
                <a:gd name="connsiteX4" fmla="*/ 167271 w 167270"/>
                <a:gd name="connsiteY4" fmla="*/ 34118 h 90792"/>
                <a:gd name="connsiteX5" fmla="*/ 134217 w 167270"/>
                <a:gd name="connsiteY5" fmla="*/ 90792 h 90792"/>
                <a:gd name="connsiteX6" fmla="*/ 21159 w 167270"/>
                <a:gd name="connsiteY6" fmla="*/ 90286 h 90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7270" h="90792">
                  <a:moveTo>
                    <a:pt x="21159" y="90286"/>
                  </a:moveTo>
                  <a:lnTo>
                    <a:pt x="0" y="53637"/>
                  </a:lnTo>
                  <a:lnTo>
                    <a:pt x="31053" y="0"/>
                  </a:lnTo>
                  <a:lnTo>
                    <a:pt x="50785" y="34180"/>
                  </a:lnTo>
                  <a:lnTo>
                    <a:pt x="167271" y="34118"/>
                  </a:lnTo>
                  <a:lnTo>
                    <a:pt x="134217" y="90792"/>
                  </a:lnTo>
                  <a:lnTo>
                    <a:pt x="21159" y="90286"/>
                  </a:lnTo>
                  <a:close/>
                </a:path>
              </a:pathLst>
            </a:custGeom>
            <a:solidFill>
              <a:srgbClr val="006B96"/>
            </a:solidFill>
            <a:ln w="64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1B3945F-9911-94DA-71F7-6CDDB9D3D4F2}"/>
                </a:ext>
              </a:extLst>
            </p:cNvPr>
            <p:cNvSpPr/>
            <p:nvPr/>
          </p:nvSpPr>
          <p:spPr>
            <a:xfrm>
              <a:off x="595028" y="6508326"/>
              <a:ext cx="121698" cy="135100"/>
            </a:xfrm>
            <a:custGeom>
              <a:avLst/>
              <a:gdLst>
                <a:gd name="connsiteX0" fmla="*/ 121699 w 121698"/>
                <a:gd name="connsiteY0" fmla="*/ 98452 h 135100"/>
                <a:gd name="connsiteX1" fmla="*/ 100540 w 121698"/>
                <a:gd name="connsiteY1" fmla="*/ 135101 h 135100"/>
                <a:gd name="connsiteX2" fmla="*/ 38563 w 121698"/>
                <a:gd name="connsiteY2" fmla="*/ 135028 h 135100"/>
                <a:gd name="connsiteX3" fmla="*/ 58297 w 121698"/>
                <a:gd name="connsiteY3" fmla="*/ 100848 h 135100"/>
                <a:gd name="connsiteX4" fmla="*/ 0 w 121698"/>
                <a:gd name="connsiteY4" fmla="*/ 0 h 135100"/>
                <a:gd name="connsiteX5" fmla="*/ 65608 w 121698"/>
                <a:gd name="connsiteY5" fmla="*/ 288 h 135100"/>
                <a:gd name="connsiteX6" fmla="*/ 121699 w 121698"/>
                <a:gd name="connsiteY6" fmla="*/ 98452 h 135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698" h="135100">
                  <a:moveTo>
                    <a:pt x="121699" y="98452"/>
                  </a:moveTo>
                  <a:lnTo>
                    <a:pt x="100540" y="135101"/>
                  </a:lnTo>
                  <a:lnTo>
                    <a:pt x="38563" y="135028"/>
                  </a:lnTo>
                  <a:lnTo>
                    <a:pt x="58297" y="100848"/>
                  </a:lnTo>
                  <a:lnTo>
                    <a:pt x="0" y="0"/>
                  </a:lnTo>
                  <a:lnTo>
                    <a:pt x="65608" y="288"/>
                  </a:lnTo>
                  <a:lnTo>
                    <a:pt x="121699" y="98452"/>
                  </a:lnTo>
                  <a:close/>
                </a:path>
              </a:pathLst>
            </a:custGeom>
            <a:solidFill>
              <a:srgbClr val="0F3057"/>
            </a:solidFill>
            <a:ln w="64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D318AC2-EF60-6AED-F625-FF1A5EBD1647}"/>
                </a:ext>
              </a:extLst>
            </p:cNvPr>
            <p:cNvSpPr/>
            <p:nvPr/>
          </p:nvSpPr>
          <p:spPr>
            <a:xfrm>
              <a:off x="496108" y="6508131"/>
              <a:ext cx="130211" cy="154620"/>
            </a:xfrm>
            <a:custGeom>
              <a:avLst/>
              <a:gdLst>
                <a:gd name="connsiteX0" fmla="*/ 56968 w 130211"/>
                <a:gd name="connsiteY0" fmla="*/ 0 h 154620"/>
                <a:gd name="connsiteX1" fmla="*/ 99286 w 130211"/>
                <a:gd name="connsiteY1" fmla="*/ 0 h 154620"/>
                <a:gd name="connsiteX2" fmla="*/ 130211 w 130211"/>
                <a:gd name="connsiteY2" fmla="*/ 53711 h 154620"/>
                <a:gd name="connsiteX3" fmla="*/ 90743 w 130211"/>
                <a:gd name="connsiteY3" fmla="*/ 53709 h 154620"/>
                <a:gd name="connsiteX4" fmla="*/ 32555 w 130211"/>
                <a:gd name="connsiteY4" fmla="*/ 154621 h 154620"/>
                <a:gd name="connsiteX5" fmla="*/ 0 w 130211"/>
                <a:gd name="connsiteY5" fmla="*/ 97659 h 154620"/>
                <a:gd name="connsiteX6" fmla="*/ 56968 w 130211"/>
                <a:gd name="connsiteY6" fmla="*/ 0 h 15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211" h="154620">
                  <a:moveTo>
                    <a:pt x="56968" y="0"/>
                  </a:moveTo>
                  <a:lnTo>
                    <a:pt x="99286" y="0"/>
                  </a:lnTo>
                  <a:lnTo>
                    <a:pt x="130211" y="53711"/>
                  </a:lnTo>
                  <a:lnTo>
                    <a:pt x="90743" y="53709"/>
                  </a:lnTo>
                  <a:lnTo>
                    <a:pt x="32555" y="154621"/>
                  </a:lnTo>
                  <a:lnTo>
                    <a:pt x="0" y="97659"/>
                  </a:lnTo>
                  <a:lnTo>
                    <a:pt x="56968" y="0"/>
                  </a:lnTo>
                  <a:close/>
                </a:path>
              </a:pathLst>
            </a:custGeom>
            <a:solidFill>
              <a:srgbClr val="008891"/>
            </a:solidFill>
            <a:ln w="64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0E61FBA6-2515-2B26-375F-E2B377B6CA0D}"/>
                </a:ext>
              </a:extLst>
            </p:cNvPr>
            <p:cNvGrpSpPr/>
            <p:nvPr/>
          </p:nvGrpSpPr>
          <p:grpSpPr>
            <a:xfrm>
              <a:off x="761155" y="6541400"/>
              <a:ext cx="603071" cy="125203"/>
              <a:chOff x="761155" y="6541400"/>
              <a:chExt cx="603071" cy="125203"/>
            </a:xfrm>
            <a:solidFill>
              <a:srgbClr val="0F3057"/>
            </a:solidFill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7869AE20-6DD4-B2FE-C29B-8D5AA4C82123}"/>
                  </a:ext>
                </a:extLst>
              </p:cNvPr>
              <p:cNvSpPr/>
              <p:nvPr/>
            </p:nvSpPr>
            <p:spPr>
              <a:xfrm>
                <a:off x="1032916" y="6541400"/>
                <a:ext cx="21734" cy="93522"/>
              </a:xfrm>
              <a:custGeom>
                <a:avLst/>
                <a:gdLst>
                  <a:gd name="connsiteX0" fmla="*/ 10930 w 21734"/>
                  <a:gd name="connsiteY0" fmla="*/ 21735 h 93522"/>
                  <a:gd name="connsiteX1" fmla="*/ 21735 w 21734"/>
                  <a:gd name="connsiteY1" fmla="*/ 10805 h 93522"/>
                  <a:gd name="connsiteX2" fmla="*/ 10930 w 21734"/>
                  <a:gd name="connsiteY2" fmla="*/ 0 h 93522"/>
                  <a:gd name="connsiteX3" fmla="*/ 0 w 21734"/>
                  <a:gd name="connsiteY3" fmla="*/ 10805 h 93522"/>
                  <a:gd name="connsiteX4" fmla="*/ 10930 w 21734"/>
                  <a:gd name="connsiteY4" fmla="*/ 21735 h 93522"/>
                  <a:gd name="connsiteX5" fmla="*/ 1242 w 21734"/>
                  <a:gd name="connsiteY5" fmla="*/ 93522 h 93522"/>
                  <a:gd name="connsiteX6" fmla="*/ 20493 w 21734"/>
                  <a:gd name="connsiteY6" fmla="*/ 93522 h 93522"/>
                  <a:gd name="connsiteX7" fmla="*/ 20493 w 21734"/>
                  <a:gd name="connsiteY7" fmla="*/ 31423 h 93522"/>
                  <a:gd name="connsiteX8" fmla="*/ 1242 w 21734"/>
                  <a:gd name="connsiteY8" fmla="*/ 31423 h 93522"/>
                  <a:gd name="connsiteX9" fmla="*/ 1242 w 21734"/>
                  <a:gd name="connsiteY9" fmla="*/ 93522 h 93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734" h="93522">
                    <a:moveTo>
                      <a:pt x="10930" y="21735"/>
                    </a:moveTo>
                    <a:cubicBezTo>
                      <a:pt x="16891" y="21735"/>
                      <a:pt x="21735" y="16891"/>
                      <a:pt x="21735" y="10805"/>
                    </a:cubicBezTo>
                    <a:cubicBezTo>
                      <a:pt x="21735" y="4720"/>
                      <a:pt x="16891" y="0"/>
                      <a:pt x="10930" y="0"/>
                    </a:cubicBezTo>
                    <a:cubicBezTo>
                      <a:pt x="4844" y="0"/>
                      <a:pt x="0" y="4720"/>
                      <a:pt x="0" y="10805"/>
                    </a:cubicBezTo>
                    <a:cubicBezTo>
                      <a:pt x="0" y="16891"/>
                      <a:pt x="4844" y="21735"/>
                      <a:pt x="10930" y="21735"/>
                    </a:cubicBezTo>
                    <a:close/>
                    <a:moveTo>
                      <a:pt x="1242" y="93522"/>
                    </a:moveTo>
                    <a:lnTo>
                      <a:pt x="20493" y="93522"/>
                    </a:lnTo>
                    <a:lnTo>
                      <a:pt x="20493" y="31423"/>
                    </a:lnTo>
                    <a:lnTo>
                      <a:pt x="1242" y="31423"/>
                    </a:lnTo>
                    <a:lnTo>
                      <a:pt x="1242" y="93522"/>
                    </a:lnTo>
                    <a:close/>
                  </a:path>
                </a:pathLst>
              </a:custGeom>
              <a:grpFill/>
              <a:ln w="64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BFD86015-08BB-05CE-A342-285AF790955C}"/>
                  </a:ext>
                </a:extLst>
              </p:cNvPr>
              <p:cNvSpPr/>
              <p:nvPr/>
            </p:nvSpPr>
            <p:spPr>
              <a:xfrm>
                <a:off x="1064615" y="6570836"/>
                <a:ext cx="68453" cy="93895"/>
              </a:xfrm>
              <a:custGeom>
                <a:avLst/>
                <a:gdLst>
                  <a:gd name="connsiteX0" fmla="*/ 0 w 68453"/>
                  <a:gd name="connsiteY0" fmla="*/ 93895 h 93895"/>
                  <a:gd name="connsiteX1" fmla="*/ 18879 w 68453"/>
                  <a:gd name="connsiteY1" fmla="*/ 93895 h 93895"/>
                  <a:gd name="connsiteX2" fmla="*/ 18879 w 68453"/>
                  <a:gd name="connsiteY2" fmla="*/ 57877 h 93895"/>
                  <a:gd name="connsiteX3" fmla="*/ 39248 w 68453"/>
                  <a:gd name="connsiteY3" fmla="*/ 65826 h 93895"/>
                  <a:gd name="connsiteX4" fmla="*/ 68437 w 68453"/>
                  <a:gd name="connsiteY4" fmla="*/ 32044 h 93895"/>
                  <a:gd name="connsiteX5" fmla="*/ 39123 w 68453"/>
                  <a:gd name="connsiteY5" fmla="*/ 0 h 93895"/>
                  <a:gd name="connsiteX6" fmla="*/ 18506 w 68453"/>
                  <a:gd name="connsiteY6" fmla="*/ 9563 h 93895"/>
                  <a:gd name="connsiteX7" fmla="*/ 17513 w 68453"/>
                  <a:gd name="connsiteY7" fmla="*/ 1987 h 93895"/>
                  <a:gd name="connsiteX8" fmla="*/ 0 w 68453"/>
                  <a:gd name="connsiteY8" fmla="*/ 1987 h 93895"/>
                  <a:gd name="connsiteX9" fmla="*/ 0 w 68453"/>
                  <a:gd name="connsiteY9" fmla="*/ 93895 h 93895"/>
                  <a:gd name="connsiteX10" fmla="*/ 19251 w 68453"/>
                  <a:gd name="connsiteY10" fmla="*/ 33037 h 93895"/>
                  <a:gd name="connsiteX11" fmla="*/ 34403 w 68453"/>
                  <a:gd name="connsiteY11" fmla="*/ 17513 h 93895"/>
                  <a:gd name="connsiteX12" fmla="*/ 49184 w 68453"/>
                  <a:gd name="connsiteY12" fmla="*/ 33037 h 93895"/>
                  <a:gd name="connsiteX13" fmla="*/ 34403 w 68453"/>
                  <a:gd name="connsiteY13" fmla="*/ 48562 h 93895"/>
                  <a:gd name="connsiteX14" fmla="*/ 19251 w 68453"/>
                  <a:gd name="connsiteY14" fmla="*/ 33037 h 93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8453" h="93895">
                    <a:moveTo>
                      <a:pt x="0" y="93895"/>
                    </a:moveTo>
                    <a:lnTo>
                      <a:pt x="18879" y="93895"/>
                    </a:lnTo>
                    <a:lnTo>
                      <a:pt x="18879" y="57877"/>
                    </a:lnTo>
                    <a:cubicBezTo>
                      <a:pt x="22480" y="62597"/>
                      <a:pt x="30678" y="65826"/>
                      <a:pt x="39248" y="65826"/>
                    </a:cubicBezTo>
                    <a:cubicBezTo>
                      <a:pt x="57753" y="65826"/>
                      <a:pt x="68932" y="51668"/>
                      <a:pt x="68437" y="32044"/>
                    </a:cubicBezTo>
                    <a:cubicBezTo>
                      <a:pt x="67936" y="12047"/>
                      <a:pt x="56387" y="0"/>
                      <a:pt x="39123" y="0"/>
                    </a:cubicBezTo>
                    <a:cubicBezTo>
                      <a:pt x="30305" y="0"/>
                      <a:pt x="21983" y="3850"/>
                      <a:pt x="18506" y="9563"/>
                    </a:cubicBezTo>
                    <a:lnTo>
                      <a:pt x="17513" y="1987"/>
                    </a:lnTo>
                    <a:lnTo>
                      <a:pt x="0" y="1987"/>
                    </a:lnTo>
                    <a:lnTo>
                      <a:pt x="0" y="93895"/>
                    </a:lnTo>
                    <a:close/>
                    <a:moveTo>
                      <a:pt x="19251" y="33037"/>
                    </a:moveTo>
                    <a:cubicBezTo>
                      <a:pt x="19251" y="23722"/>
                      <a:pt x="25461" y="17513"/>
                      <a:pt x="34403" y="17513"/>
                    </a:cubicBezTo>
                    <a:cubicBezTo>
                      <a:pt x="43470" y="17513"/>
                      <a:pt x="49184" y="23847"/>
                      <a:pt x="49184" y="33037"/>
                    </a:cubicBezTo>
                    <a:cubicBezTo>
                      <a:pt x="49184" y="42228"/>
                      <a:pt x="43470" y="48562"/>
                      <a:pt x="34403" y="48562"/>
                    </a:cubicBezTo>
                    <a:cubicBezTo>
                      <a:pt x="25461" y="48562"/>
                      <a:pt x="19251" y="42352"/>
                      <a:pt x="19251" y="33037"/>
                    </a:cubicBezTo>
                    <a:close/>
                  </a:path>
                </a:pathLst>
              </a:custGeom>
              <a:grpFill/>
              <a:ln w="64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70E4994D-37C0-059F-36FB-37D821FB3794}"/>
                  </a:ext>
                </a:extLst>
              </p:cNvPr>
              <p:cNvSpPr/>
              <p:nvPr/>
            </p:nvSpPr>
            <p:spPr>
              <a:xfrm>
                <a:off x="1135089" y="6570836"/>
                <a:ext cx="51544" cy="65701"/>
              </a:xfrm>
              <a:custGeom>
                <a:avLst/>
                <a:gdLst>
                  <a:gd name="connsiteX0" fmla="*/ 0 w 51544"/>
                  <a:gd name="connsiteY0" fmla="*/ 44464 h 65701"/>
                  <a:gd name="connsiteX1" fmla="*/ 26081 w 51544"/>
                  <a:gd name="connsiteY1" fmla="*/ 65702 h 65701"/>
                  <a:gd name="connsiteX2" fmla="*/ 51545 w 51544"/>
                  <a:gd name="connsiteY2" fmla="*/ 44960 h 65701"/>
                  <a:gd name="connsiteX3" fmla="*/ 35892 w 51544"/>
                  <a:gd name="connsiteY3" fmla="*/ 27200 h 65701"/>
                  <a:gd name="connsiteX4" fmla="*/ 24839 w 51544"/>
                  <a:gd name="connsiteY4" fmla="*/ 24467 h 65701"/>
                  <a:gd name="connsiteX5" fmla="*/ 18379 w 51544"/>
                  <a:gd name="connsiteY5" fmla="*/ 19251 h 65701"/>
                  <a:gd name="connsiteX6" fmla="*/ 24839 w 51544"/>
                  <a:gd name="connsiteY6" fmla="*/ 13910 h 65701"/>
                  <a:gd name="connsiteX7" fmla="*/ 31917 w 51544"/>
                  <a:gd name="connsiteY7" fmla="*/ 20990 h 65701"/>
                  <a:gd name="connsiteX8" fmla="*/ 49183 w 51544"/>
                  <a:gd name="connsiteY8" fmla="*/ 20990 h 65701"/>
                  <a:gd name="connsiteX9" fmla="*/ 25210 w 51544"/>
                  <a:gd name="connsiteY9" fmla="*/ 0 h 65701"/>
                  <a:gd name="connsiteX10" fmla="*/ 1119 w 51544"/>
                  <a:gd name="connsiteY10" fmla="*/ 20617 h 65701"/>
                  <a:gd name="connsiteX11" fmla="*/ 18008 w 51544"/>
                  <a:gd name="connsiteY11" fmla="*/ 38999 h 65701"/>
                  <a:gd name="connsiteX12" fmla="*/ 28937 w 51544"/>
                  <a:gd name="connsiteY12" fmla="*/ 41856 h 65701"/>
                  <a:gd name="connsiteX13" fmla="*/ 33530 w 51544"/>
                  <a:gd name="connsiteY13" fmla="*/ 46326 h 65701"/>
                  <a:gd name="connsiteX14" fmla="*/ 25834 w 51544"/>
                  <a:gd name="connsiteY14" fmla="*/ 51419 h 65701"/>
                  <a:gd name="connsiteX15" fmla="*/ 17266 w 51544"/>
                  <a:gd name="connsiteY15" fmla="*/ 44464 h 65701"/>
                  <a:gd name="connsiteX16" fmla="*/ 0 w 51544"/>
                  <a:gd name="connsiteY16" fmla="*/ 44464 h 65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1544" h="65701">
                    <a:moveTo>
                      <a:pt x="0" y="44464"/>
                    </a:moveTo>
                    <a:cubicBezTo>
                      <a:pt x="494" y="57008"/>
                      <a:pt x="10435" y="65702"/>
                      <a:pt x="26081" y="65702"/>
                    </a:cubicBezTo>
                    <a:cubicBezTo>
                      <a:pt x="41109" y="65702"/>
                      <a:pt x="51545" y="57753"/>
                      <a:pt x="51545" y="44960"/>
                    </a:cubicBezTo>
                    <a:cubicBezTo>
                      <a:pt x="51545" y="35770"/>
                      <a:pt x="46080" y="29684"/>
                      <a:pt x="35892" y="27200"/>
                    </a:cubicBezTo>
                    <a:lnTo>
                      <a:pt x="24839" y="24467"/>
                    </a:lnTo>
                    <a:cubicBezTo>
                      <a:pt x="20864" y="23474"/>
                      <a:pt x="18379" y="22480"/>
                      <a:pt x="18379" y="19251"/>
                    </a:cubicBezTo>
                    <a:cubicBezTo>
                      <a:pt x="18379" y="16022"/>
                      <a:pt x="20987" y="13910"/>
                      <a:pt x="24839" y="13910"/>
                    </a:cubicBezTo>
                    <a:cubicBezTo>
                      <a:pt x="29185" y="13910"/>
                      <a:pt x="32041" y="16767"/>
                      <a:pt x="31917" y="20990"/>
                    </a:cubicBezTo>
                    <a:lnTo>
                      <a:pt x="49183" y="20990"/>
                    </a:lnTo>
                    <a:cubicBezTo>
                      <a:pt x="48689" y="8073"/>
                      <a:pt x="38872" y="0"/>
                      <a:pt x="25210" y="0"/>
                    </a:cubicBezTo>
                    <a:cubicBezTo>
                      <a:pt x="11424" y="0"/>
                      <a:pt x="1119" y="8197"/>
                      <a:pt x="1119" y="20617"/>
                    </a:cubicBezTo>
                    <a:cubicBezTo>
                      <a:pt x="1119" y="28939"/>
                      <a:pt x="5712" y="35770"/>
                      <a:pt x="18008" y="38999"/>
                    </a:cubicBezTo>
                    <a:lnTo>
                      <a:pt x="28937" y="41856"/>
                    </a:lnTo>
                    <a:cubicBezTo>
                      <a:pt x="32164" y="42725"/>
                      <a:pt x="33530" y="44215"/>
                      <a:pt x="33530" y="46326"/>
                    </a:cubicBezTo>
                    <a:cubicBezTo>
                      <a:pt x="33530" y="49432"/>
                      <a:pt x="30674" y="51419"/>
                      <a:pt x="25834" y="51419"/>
                    </a:cubicBezTo>
                    <a:cubicBezTo>
                      <a:pt x="20246" y="51419"/>
                      <a:pt x="17266" y="48811"/>
                      <a:pt x="17266" y="44464"/>
                    </a:cubicBezTo>
                    <a:lnTo>
                      <a:pt x="0" y="44464"/>
                    </a:lnTo>
                    <a:close/>
                  </a:path>
                </a:pathLst>
              </a:custGeom>
              <a:grpFill/>
              <a:ln w="64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B2FFCEDE-3892-B399-7777-B4AB56C7AB97}"/>
                  </a:ext>
                </a:extLst>
              </p:cNvPr>
              <p:cNvSpPr/>
              <p:nvPr/>
            </p:nvSpPr>
            <p:spPr>
              <a:xfrm>
                <a:off x="1193054" y="6572823"/>
                <a:ext cx="61108" cy="63714"/>
              </a:xfrm>
              <a:custGeom>
                <a:avLst/>
                <a:gdLst>
                  <a:gd name="connsiteX0" fmla="*/ 22855 w 61108"/>
                  <a:gd name="connsiteY0" fmla="*/ 63714 h 63714"/>
                  <a:gd name="connsiteX1" fmla="*/ 41858 w 61108"/>
                  <a:gd name="connsiteY1" fmla="*/ 55145 h 63714"/>
                  <a:gd name="connsiteX2" fmla="*/ 43100 w 61108"/>
                  <a:gd name="connsiteY2" fmla="*/ 62099 h 63714"/>
                  <a:gd name="connsiteX3" fmla="*/ 61108 w 61108"/>
                  <a:gd name="connsiteY3" fmla="*/ 62099 h 63714"/>
                  <a:gd name="connsiteX4" fmla="*/ 61108 w 61108"/>
                  <a:gd name="connsiteY4" fmla="*/ 0 h 63714"/>
                  <a:gd name="connsiteX5" fmla="*/ 41981 w 61108"/>
                  <a:gd name="connsiteY5" fmla="*/ 0 h 63714"/>
                  <a:gd name="connsiteX6" fmla="*/ 41981 w 61108"/>
                  <a:gd name="connsiteY6" fmla="*/ 32292 h 63714"/>
                  <a:gd name="connsiteX7" fmla="*/ 30427 w 61108"/>
                  <a:gd name="connsiteY7" fmla="*/ 46699 h 63714"/>
                  <a:gd name="connsiteX8" fmla="*/ 19127 w 61108"/>
                  <a:gd name="connsiteY8" fmla="*/ 32043 h 63714"/>
                  <a:gd name="connsiteX9" fmla="*/ 19127 w 61108"/>
                  <a:gd name="connsiteY9" fmla="*/ 0 h 63714"/>
                  <a:gd name="connsiteX10" fmla="*/ 0 w 61108"/>
                  <a:gd name="connsiteY10" fmla="*/ 0 h 63714"/>
                  <a:gd name="connsiteX11" fmla="*/ 0 w 61108"/>
                  <a:gd name="connsiteY11" fmla="*/ 38998 h 63714"/>
                  <a:gd name="connsiteX12" fmla="*/ 22855 w 61108"/>
                  <a:gd name="connsiteY12" fmla="*/ 63714 h 63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1108" h="63714">
                    <a:moveTo>
                      <a:pt x="22855" y="63714"/>
                    </a:moveTo>
                    <a:cubicBezTo>
                      <a:pt x="30427" y="63714"/>
                      <a:pt x="38006" y="60237"/>
                      <a:pt x="41858" y="55145"/>
                    </a:cubicBezTo>
                    <a:lnTo>
                      <a:pt x="43100" y="62099"/>
                    </a:lnTo>
                    <a:lnTo>
                      <a:pt x="61108" y="62099"/>
                    </a:lnTo>
                    <a:lnTo>
                      <a:pt x="61108" y="0"/>
                    </a:lnTo>
                    <a:lnTo>
                      <a:pt x="41981" y="0"/>
                    </a:lnTo>
                    <a:lnTo>
                      <a:pt x="41981" y="32292"/>
                    </a:lnTo>
                    <a:cubicBezTo>
                      <a:pt x="41981" y="41607"/>
                      <a:pt x="39249" y="46699"/>
                      <a:pt x="30427" y="46699"/>
                    </a:cubicBezTo>
                    <a:cubicBezTo>
                      <a:pt x="23596" y="46699"/>
                      <a:pt x="19127" y="43594"/>
                      <a:pt x="19127" y="32043"/>
                    </a:cubicBezTo>
                    <a:lnTo>
                      <a:pt x="19127" y="0"/>
                    </a:lnTo>
                    <a:lnTo>
                      <a:pt x="0" y="0"/>
                    </a:lnTo>
                    <a:lnTo>
                      <a:pt x="0" y="38998"/>
                    </a:lnTo>
                    <a:cubicBezTo>
                      <a:pt x="0" y="53779"/>
                      <a:pt x="8197" y="63714"/>
                      <a:pt x="22855" y="63714"/>
                    </a:cubicBezTo>
                    <a:close/>
                  </a:path>
                </a:pathLst>
              </a:custGeom>
              <a:grpFill/>
              <a:ln w="64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E1AAF7CA-A875-96B2-1D8A-4D43DC201D76}"/>
                  </a:ext>
                </a:extLst>
              </p:cNvPr>
              <p:cNvSpPr/>
              <p:nvPr/>
            </p:nvSpPr>
            <p:spPr>
              <a:xfrm>
                <a:off x="1265242" y="6570711"/>
                <a:ext cx="98984" cy="64211"/>
              </a:xfrm>
              <a:custGeom>
                <a:avLst/>
                <a:gdLst>
                  <a:gd name="connsiteX0" fmla="*/ 19250 w 98984"/>
                  <a:gd name="connsiteY0" fmla="*/ 64211 h 64211"/>
                  <a:gd name="connsiteX1" fmla="*/ 19250 w 98984"/>
                  <a:gd name="connsiteY1" fmla="*/ 30305 h 64211"/>
                  <a:gd name="connsiteX2" fmla="*/ 30304 w 98984"/>
                  <a:gd name="connsiteY2" fmla="*/ 16891 h 64211"/>
                  <a:gd name="connsiteX3" fmla="*/ 40368 w 98984"/>
                  <a:gd name="connsiteY3" fmla="*/ 28318 h 64211"/>
                  <a:gd name="connsiteX4" fmla="*/ 40368 w 98984"/>
                  <a:gd name="connsiteY4" fmla="*/ 64211 h 64211"/>
                  <a:gd name="connsiteX5" fmla="*/ 59241 w 98984"/>
                  <a:gd name="connsiteY5" fmla="*/ 64211 h 64211"/>
                  <a:gd name="connsiteX6" fmla="*/ 59241 w 98984"/>
                  <a:gd name="connsiteY6" fmla="*/ 30305 h 64211"/>
                  <a:gd name="connsiteX7" fmla="*/ 70171 w 98984"/>
                  <a:gd name="connsiteY7" fmla="*/ 16767 h 64211"/>
                  <a:gd name="connsiteX8" fmla="*/ 80358 w 98984"/>
                  <a:gd name="connsiteY8" fmla="*/ 28318 h 64211"/>
                  <a:gd name="connsiteX9" fmla="*/ 80358 w 98984"/>
                  <a:gd name="connsiteY9" fmla="*/ 64211 h 64211"/>
                  <a:gd name="connsiteX10" fmla="*/ 98984 w 98984"/>
                  <a:gd name="connsiteY10" fmla="*/ 64211 h 64211"/>
                  <a:gd name="connsiteX11" fmla="*/ 98984 w 98984"/>
                  <a:gd name="connsiteY11" fmla="*/ 23598 h 64211"/>
                  <a:gd name="connsiteX12" fmla="*/ 75512 w 98984"/>
                  <a:gd name="connsiteY12" fmla="*/ 0 h 64211"/>
                  <a:gd name="connsiteX13" fmla="*/ 56014 w 98984"/>
                  <a:gd name="connsiteY13" fmla="*/ 11054 h 64211"/>
                  <a:gd name="connsiteX14" fmla="*/ 35521 w 98984"/>
                  <a:gd name="connsiteY14" fmla="*/ 0 h 64211"/>
                  <a:gd name="connsiteX15" fmla="*/ 18632 w 98984"/>
                  <a:gd name="connsiteY15" fmla="*/ 8073 h 64211"/>
                  <a:gd name="connsiteX16" fmla="*/ 17884 w 98984"/>
                  <a:gd name="connsiteY16" fmla="*/ 2112 h 64211"/>
                  <a:gd name="connsiteX17" fmla="*/ 0 w 98984"/>
                  <a:gd name="connsiteY17" fmla="*/ 2112 h 64211"/>
                  <a:gd name="connsiteX18" fmla="*/ 0 w 98984"/>
                  <a:gd name="connsiteY18" fmla="*/ 64211 h 64211"/>
                  <a:gd name="connsiteX19" fmla="*/ 19250 w 98984"/>
                  <a:gd name="connsiteY19" fmla="*/ 64211 h 64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98984" h="64211">
                    <a:moveTo>
                      <a:pt x="19250" y="64211"/>
                    </a:moveTo>
                    <a:lnTo>
                      <a:pt x="19250" y="30305"/>
                    </a:lnTo>
                    <a:cubicBezTo>
                      <a:pt x="19250" y="19872"/>
                      <a:pt x="24839" y="16891"/>
                      <a:pt x="30304" y="16891"/>
                    </a:cubicBezTo>
                    <a:cubicBezTo>
                      <a:pt x="36393" y="16891"/>
                      <a:pt x="40368" y="20617"/>
                      <a:pt x="40368" y="28318"/>
                    </a:cubicBezTo>
                    <a:lnTo>
                      <a:pt x="40368" y="64211"/>
                    </a:lnTo>
                    <a:lnTo>
                      <a:pt x="59241" y="64211"/>
                    </a:lnTo>
                    <a:lnTo>
                      <a:pt x="59241" y="30305"/>
                    </a:lnTo>
                    <a:cubicBezTo>
                      <a:pt x="59241" y="19748"/>
                      <a:pt x="64706" y="16767"/>
                      <a:pt x="70171" y="16767"/>
                    </a:cubicBezTo>
                    <a:cubicBezTo>
                      <a:pt x="76260" y="16767"/>
                      <a:pt x="80358" y="20493"/>
                      <a:pt x="80358" y="28318"/>
                    </a:cubicBezTo>
                    <a:lnTo>
                      <a:pt x="80358" y="64211"/>
                    </a:lnTo>
                    <a:lnTo>
                      <a:pt x="98984" y="64211"/>
                    </a:lnTo>
                    <a:lnTo>
                      <a:pt x="98984" y="23598"/>
                    </a:lnTo>
                    <a:cubicBezTo>
                      <a:pt x="98984" y="9439"/>
                      <a:pt x="91535" y="0"/>
                      <a:pt x="75512" y="0"/>
                    </a:cubicBezTo>
                    <a:cubicBezTo>
                      <a:pt x="66573" y="0"/>
                      <a:pt x="59241" y="4347"/>
                      <a:pt x="56014" y="11054"/>
                    </a:cubicBezTo>
                    <a:cubicBezTo>
                      <a:pt x="52286" y="4347"/>
                      <a:pt x="45833" y="0"/>
                      <a:pt x="35521" y="0"/>
                    </a:cubicBezTo>
                    <a:cubicBezTo>
                      <a:pt x="28690" y="0"/>
                      <a:pt x="22354" y="3105"/>
                      <a:pt x="18632" y="8073"/>
                    </a:cubicBezTo>
                    <a:lnTo>
                      <a:pt x="17884" y="2112"/>
                    </a:lnTo>
                    <a:lnTo>
                      <a:pt x="0" y="2112"/>
                    </a:lnTo>
                    <a:lnTo>
                      <a:pt x="0" y="64211"/>
                    </a:lnTo>
                    <a:lnTo>
                      <a:pt x="19250" y="64211"/>
                    </a:lnTo>
                    <a:close/>
                  </a:path>
                </a:pathLst>
              </a:custGeom>
              <a:grpFill/>
              <a:ln w="64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34508A22-BA76-313A-0E9C-A48952963720}"/>
                  </a:ext>
                </a:extLst>
              </p:cNvPr>
              <p:cNvSpPr/>
              <p:nvPr/>
            </p:nvSpPr>
            <p:spPr>
              <a:xfrm>
                <a:off x="761155" y="6543024"/>
                <a:ext cx="56386" cy="91907"/>
              </a:xfrm>
              <a:custGeom>
                <a:avLst/>
                <a:gdLst>
                  <a:gd name="connsiteX0" fmla="*/ 20369 w 56386"/>
                  <a:gd name="connsiteY0" fmla="*/ 0 h 91907"/>
                  <a:gd name="connsiteX1" fmla="*/ 0 w 56386"/>
                  <a:gd name="connsiteY1" fmla="*/ 0 h 91907"/>
                  <a:gd name="connsiteX2" fmla="*/ 0 w 56386"/>
                  <a:gd name="connsiteY2" fmla="*/ 91908 h 91907"/>
                  <a:gd name="connsiteX3" fmla="*/ 56387 w 56386"/>
                  <a:gd name="connsiteY3" fmla="*/ 91908 h 91907"/>
                  <a:gd name="connsiteX4" fmla="*/ 56387 w 56386"/>
                  <a:gd name="connsiteY4" fmla="*/ 73899 h 91907"/>
                  <a:gd name="connsiteX5" fmla="*/ 20369 w 56386"/>
                  <a:gd name="connsiteY5" fmla="*/ 73899 h 91907"/>
                  <a:gd name="connsiteX6" fmla="*/ 20369 w 56386"/>
                  <a:gd name="connsiteY6" fmla="*/ 0 h 91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386" h="91907">
                    <a:moveTo>
                      <a:pt x="20369" y="0"/>
                    </a:moveTo>
                    <a:lnTo>
                      <a:pt x="0" y="0"/>
                    </a:lnTo>
                    <a:lnTo>
                      <a:pt x="0" y="91908"/>
                    </a:lnTo>
                    <a:lnTo>
                      <a:pt x="56387" y="91908"/>
                    </a:lnTo>
                    <a:lnTo>
                      <a:pt x="56387" y="73899"/>
                    </a:lnTo>
                    <a:lnTo>
                      <a:pt x="20369" y="73899"/>
                    </a:lnTo>
                    <a:lnTo>
                      <a:pt x="20369" y="0"/>
                    </a:lnTo>
                    <a:close/>
                  </a:path>
                </a:pathLst>
              </a:custGeom>
              <a:grpFill/>
              <a:ln w="64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F2F26462-49E0-0E5A-3FDA-4A0C55694D4F}"/>
                  </a:ext>
                </a:extLst>
              </p:cNvPr>
              <p:cNvSpPr/>
              <p:nvPr/>
            </p:nvSpPr>
            <p:spPr>
              <a:xfrm>
                <a:off x="819487" y="6570969"/>
                <a:ext cx="65950" cy="65453"/>
              </a:xfrm>
              <a:custGeom>
                <a:avLst/>
                <a:gdLst>
                  <a:gd name="connsiteX0" fmla="*/ 0 w 65950"/>
                  <a:gd name="connsiteY0" fmla="*/ 32789 h 65453"/>
                  <a:gd name="connsiteX1" fmla="*/ 33037 w 65950"/>
                  <a:gd name="connsiteY1" fmla="*/ 65454 h 65453"/>
                  <a:gd name="connsiteX2" fmla="*/ 65950 w 65950"/>
                  <a:gd name="connsiteY2" fmla="*/ 32789 h 65453"/>
                  <a:gd name="connsiteX3" fmla="*/ 33037 w 65950"/>
                  <a:gd name="connsiteY3" fmla="*/ 0 h 65453"/>
                  <a:gd name="connsiteX4" fmla="*/ 0 w 65950"/>
                  <a:gd name="connsiteY4" fmla="*/ 32789 h 65453"/>
                  <a:gd name="connsiteX5" fmla="*/ 19251 w 65950"/>
                  <a:gd name="connsiteY5" fmla="*/ 32665 h 65453"/>
                  <a:gd name="connsiteX6" fmla="*/ 33037 w 65950"/>
                  <a:gd name="connsiteY6" fmla="*/ 17140 h 65453"/>
                  <a:gd name="connsiteX7" fmla="*/ 46699 w 65950"/>
                  <a:gd name="connsiteY7" fmla="*/ 32665 h 65453"/>
                  <a:gd name="connsiteX8" fmla="*/ 33037 w 65950"/>
                  <a:gd name="connsiteY8" fmla="*/ 48314 h 65453"/>
                  <a:gd name="connsiteX9" fmla="*/ 19251 w 65950"/>
                  <a:gd name="connsiteY9" fmla="*/ 32665 h 65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950" h="65453">
                    <a:moveTo>
                      <a:pt x="0" y="32789"/>
                    </a:moveTo>
                    <a:cubicBezTo>
                      <a:pt x="0" y="52412"/>
                      <a:pt x="13166" y="65454"/>
                      <a:pt x="33037" y="65454"/>
                    </a:cubicBezTo>
                    <a:cubicBezTo>
                      <a:pt x="52785" y="65454"/>
                      <a:pt x="65950" y="52412"/>
                      <a:pt x="65950" y="32789"/>
                    </a:cubicBezTo>
                    <a:cubicBezTo>
                      <a:pt x="65950" y="13166"/>
                      <a:pt x="52785" y="0"/>
                      <a:pt x="33037" y="0"/>
                    </a:cubicBezTo>
                    <a:cubicBezTo>
                      <a:pt x="13166" y="0"/>
                      <a:pt x="0" y="13166"/>
                      <a:pt x="0" y="32789"/>
                    </a:cubicBezTo>
                    <a:close/>
                    <a:moveTo>
                      <a:pt x="19251" y="32665"/>
                    </a:moveTo>
                    <a:cubicBezTo>
                      <a:pt x="19251" y="23350"/>
                      <a:pt x="24716" y="17140"/>
                      <a:pt x="33037" y="17140"/>
                    </a:cubicBezTo>
                    <a:cubicBezTo>
                      <a:pt x="41234" y="17140"/>
                      <a:pt x="46699" y="23350"/>
                      <a:pt x="46699" y="32665"/>
                    </a:cubicBezTo>
                    <a:cubicBezTo>
                      <a:pt x="46699" y="42104"/>
                      <a:pt x="41234" y="48314"/>
                      <a:pt x="33037" y="48314"/>
                    </a:cubicBezTo>
                    <a:cubicBezTo>
                      <a:pt x="24716" y="48314"/>
                      <a:pt x="19251" y="42104"/>
                      <a:pt x="19251" y="32665"/>
                    </a:cubicBezTo>
                    <a:close/>
                  </a:path>
                </a:pathLst>
              </a:custGeom>
              <a:grpFill/>
              <a:ln w="64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8AF58300-BCD1-FC7E-24E0-C88EBC940835}"/>
                  </a:ext>
                </a:extLst>
              </p:cNvPr>
              <p:cNvSpPr/>
              <p:nvPr/>
            </p:nvSpPr>
            <p:spPr>
              <a:xfrm>
                <a:off x="888266" y="6570721"/>
                <a:ext cx="67564" cy="95882"/>
              </a:xfrm>
              <a:custGeom>
                <a:avLst/>
                <a:gdLst>
                  <a:gd name="connsiteX0" fmla="*/ 248 w 67564"/>
                  <a:gd name="connsiteY0" fmla="*/ 32043 h 95882"/>
                  <a:gd name="connsiteX1" fmla="*/ 29684 w 67564"/>
                  <a:gd name="connsiteY1" fmla="*/ 63466 h 95882"/>
                  <a:gd name="connsiteX2" fmla="*/ 48810 w 67564"/>
                  <a:gd name="connsiteY2" fmla="*/ 55641 h 95882"/>
                  <a:gd name="connsiteX3" fmla="*/ 48810 w 67564"/>
                  <a:gd name="connsiteY3" fmla="*/ 64211 h 95882"/>
                  <a:gd name="connsiteX4" fmla="*/ 34031 w 67564"/>
                  <a:gd name="connsiteY4" fmla="*/ 78494 h 95882"/>
                  <a:gd name="connsiteX5" fmla="*/ 19375 w 67564"/>
                  <a:gd name="connsiteY5" fmla="*/ 67440 h 95882"/>
                  <a:gd name="connsiteX6" fmla="*/ 0 w 67564"/>
                  <a:gd name="connsiteY6" fmla="*/ 67440 h 95882"/>
                  <a:gd name="connsiteX7" fmla="*/ 32913 w 67564"/>
                  <a:gd name="connsiteY7" fmla="*/ 95882 h 95882"/>
                  <a:gd name="connsiteX8" fmla="*/ 67564 w 67564"/>
                  <a:gd name="connsiteY8" fmla="*/ 60237 h 95882"/>
                  <a:gd name="connsiteX9" fmla="*/ 67564 w 67564"/>
                  <a:gd name="connsiteY9" fmla="*/ 2111 h 95882"/>
                  <a:gd name="connsiteX10" fmla="*/ 50301 w 67564"/>
                  <a:gd name="connsiteY10" fmla="*/ 2111 h 95882"/>
                  <a:gd name="connsiteX11" fmla="*/ 49307 w 67564"/>
                  <a:gd name="connsiteY11" fmla="*/ 8446 h 95882"/>
                  <a:gd name="connsiteX12" fmla="*/ 30056 w 67564"/>
                  <a:gd name="connsiteY12" fmla="*/ 0 h 95882"/>
                  <a:gd name="connsiteX13" fmla="*/ 248 w 67564"/>
                  <a:gd name="connsiteY13" fmla="*/ 32043 h 95882"/>
                  <a:gd name="connsiteX14" fmla="*/ 19623 w 67564"/>
                  <a:gd name="connsiteY14" fmla="*/ 31547 h 95882"/>
                  <a:gd name="connsiteX15" fmla="*/ 33161 w 67564"/>
                  <a:gd name="connsiteY15" fmla="*/ 16643 h 95882"/>
                  <a:gd name="connsiteX16" fmla="*/ 48438 w 67564"/>
                  <a:gd name="connsiteY16" fmla="*/ 31547 h 95882"/>
                  <a:gd name="connsiteX17" fmla="*/ 33285 w 67564"/>
                  <a:gd name="connsiteY17" fmla="*/ 46823 h 95882"/>
                  <a:gd name="connsiteX18" fmla="*/ 19623 w 67564"/>
                  <a:gd name="connsiteY18" fmla="*/ 31547 h 95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7564" h="95882">
                    <a:moveTo>
                      <a:pt x="248" y="32043"/>
                    </a:moveTo>
                    <a:cubicBezTo>
                      <a:pt x="248" y="50798"/>
                      <a:pt x="12420" y="63466"/>
                      <a:pt x="29684" y="63466"/>
                    </a:cubicBezTo>
                    <a:cubicBezTo>
                      <a:pt x="38005" y="63466"/>
                      <a:pt x="45209" y="60485"/>
                      <a:pt x="48810" y="55641"/>
                    </a:cubicBezTo>
                    <a:lnTo>
                      <a:pt x="48810" y="64211"/>
                    </a:lnTo>
                    <a:cubicBezTo>
                      <a:pt x="48810" y="72781"/>
                      <a:pt x="43470" y="78494"/>
                      <a:pt x="34031" y="78494"/>
                    </a:cubicBezTo>
                    <a:cubicBezTo>
                      <a:pt x="25585" y="78494"/>
                      <a:pt x="19747" y="74519"/>
                      <a:pt x="19375" y="67440"/>
                    </a:cubicBezTo>
                    <a:lnTo>
                      <a:pt x="0" y="67440"/>
                    </a:lnTo>
                    <a:cubicBezTo>
                      <a:pt x="1738" y="84456"/>
                      <a:pt x="14904" y="95882"/>
                      <a:pt x="32913" y="95882"/>
                    </a:cubicBezTo>
                    <a:cubicBezTo>
                      <a:pt x="54151" y="95882"/>
                      <a:pt x="67564" y="82096"/>
                      <a:pt x="67564" y="60237"/>
                    </a:cubicBezTo>
                    <a:lnTo>
                      <a:pt x="67564" y="2111"/>
                    </a:lnTo>
                    <a:lnTo>
                      <a:pt x="50301" y="2111"/>
                    </a:lnTo>
                    <a:lnTo>
                      <a:pt x="49307" y="8446"/>
                    </a:lnTo>
                    <a:cubicBezTo>
                      <a:pt x="45829" y="3353"/>
                      <a:pt x="38502" y="0"/>
                      <a:pt x="30056" y="0"/>
                    </a:cubicBezTo>
                    <a:cubicBezTo>
                      <a:pt x="12668" y="0"/>
                      <a:pt x="248" y="13041"/>
                      <a:pt x="248" y="32043"/>
                    </a:cubicBezTo>
                    <a:close/>
                    <a:moveTo>
                      <a:pt x="19623" y="31547"/>
                    </a:moveTo>
                    <a:cubicBezTo>
                      <a:pt x="19623" y="22604"/>
                      <a:pt x="25585" y="16643"/>
                      <a:pt x="33161" y="16643"/>
                    </a:cubicBezTo>
                    <a:cubicBezTo>
                      <a:pt x="41979" y="16643"/>
                      <a:pt x="48438" y="22480"/>
                      <a:pt x="48438" y="31547"/>
                    </a:cubicBezTo>
                    <a:cubicBezTo>
                      <a:pt x="48438" y="40613"/>
                      <a:pt x="42104" y="46823"/>
                      <a:pt x="33285" y="46823"/>
                    </a:cubicBezTo>
                    <a:cubicBezTo>
                      <a:pt x="25709" y="46823"/>
                      <a:pt x="19623" y="40613"/>
                      <a:pt x="19623" y="31547"/>
                    </a:cubicBezTo>
                    <a:close/>
                  </a:path>
                </a:pathLst>
              </a:custGeom>
              <a:grpFill/>
              <a:ln w="64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6CFED663-3308-58BE-2246-7F21F1E4505D}"/>
                  </a:ext>
                </a:extLst>
              </p:cNvPr>
              <p:cNvSpPr/>
              <p:nvPr/>
            </p:nvSpPr>
            <p:spPr>
              <a:xfrm>
                <a:off x="961405" y="6570969"/>
                <a:ext cx="65950" cy="65453"/>
              </a:xfrm>
              <a:custGeom>
                <a:avLst/>
                <a:gdLst>
                  <a:gd name="connsiteX0" fmla="*/ 0 w 65950"/>
                  <a:gd name="connsiteY0" fmla="*/ 32789 h 65453"/>
                  <a:gd name="connsiteX1" fmla="*/ 33037 w 65950"/>
                  <a:gd name="connsiteY1" fmla="*/ 65454 h 65453"/>
                  <a:gd name="connsiteX2" fmla="*/ 65950 w 65950"/>
                  <a:gd name="connsiteY2" fmla="*/ 32789 h 65453"/>
                  <a:gd name="connsiteX3" fmla="*/ 33037 w 65950"/>
                  <a:gd name="connsiteY3" fmla="*/ 0 h 65453"/>
                  <a:gd name="connsiteX4" fmla="*/ 0 w 65950"/>
                  <a:gd name="connsiteY4" fmla="*/ 32789 h 65453"/>
                  <a:gd name="connsiteX5" fmla="*/ 19251 w 65950"/>
                  <a:gd name="connsiteY5" fmla="*/ 32665 h 65453"/>
                  <a:gd name="connsiteX6" fmla="*/ 33037 w 65950"/>
                  <a:gd name="connsiteY6" fmla="*/ 17140 h 65453"/>
                  <a:gd name="connsiteX7" fmla="*/ 46699 w 65950"/>
                  <a:gd name="connsiteY7" fmla="*/ 32665 h 65453"/>
                  <a:gd name="connsiteX8" fmla="*/ 33037 w 65950"/>
                  <a:gd name="connsiteY8" fmla="*/ 48314 h 65453"/>
                  <a:gd name="connsiteX9" fmla="*/ 19251 w 65950"/>
                  <a:gd name="connsiteY9" fmla="*/ 32665 h 65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950" h="65453">
                    <a:moveTo>
                      <a:pt x="0" y="32789"/>
                    </a:moveTo>
                    <a:cubicBezTo>
                      <a:pt x="0" y="52412"/>
                      <a:pt x="13165" y="65454"/>
                      <a:pt x="33037" y="65454"/>
                    </a:cubicBezTo>
                    <a:cubicBezTo>
                      <a:pt x="52785" y="65454"/>
                      <a:pt x="65950" y="52412"/>
                      <a:pt x="65950" y="32789"/>
                    </a:cubicBezTo>
                    <a:cubicBezTo>
                      <a:pt x="65950" y="13166"/>
                      <a:pt x="52785" y="0"/>
                      <a:pt x="33037" y="0"/>
                    </a:cubicBezTo>
                    <a:cubicBezTo>
                      <a:pt x="13165" y="0"/>
                      <a:pt x="0" y="13166"/>
                      <a:pt x="0" y="32789"/>
                    </a:cubicBezTo>
                    <a:close/>
                    <a:moveTo>
                      <a:pt x="19251" y="32665"/>
                    </a:moveTo>
                    <a:cubicBezTo>
                      <a:pt x="19251" y="23350"/>
                      <a:pt x="24716" y="17140"/>
                      <a:pt x="33037" y="17140"/>
                    </a:cubicBezTo>
                    <a:cubicBezTo>
                      <a:pt x="41234" y="17140"/>
                      <a:pt x="46699" y="23350"/>
                      <a:pt x="46699" y="32665"/>
                    </a:cubicBezTo>
                    <a:cubicBezTo>
                      <a:pt x="46699" y="42104"/>
                      <a:pt x="41234" y="48314"/>
                      <a:pt x="33037" y="48314"/>
                    </a:cubicBezTo>
                    <a:cubicBezTo>
                      <a:pt x="24716" y="48314"/>
                      <a:pt x="19251" y="42104"/>
                      <a:pt x="19251" y="32665"/>
                    </a:cubicBezTo>
                    <a:close/>
                  </a:path>
                </a:pathLst>
              </a:custGeom>
              <a:grpFill/>
              <a:ln w="64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206FCC3-A515-2BF1-082E-DE7BE21EA913}"/>
              </a:ext>
            </a:extLst>
          </p:cNvPr>
          <p:cNvCxnSpPr>
            <a:cxnSpLocks/>
          </p:cNvCxnSpPr>
          <p:nvPr userDrawn="1"/>
        </p:nvCxnSpPr>
        <p:spPr>
          <a:xfrm>
            <a:off x="0" y="6465200"/>
            <a:ext cx="12192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6849B7E-3988-1F3A-D5B6-F379008E2429}"/>
              </a:ext>
            </a:extLst>
          </p:cNvPr>
          <p:cNvSpPr txBox="1"/>
          <p:nvPr userDrawn="1"/>
        </p:nvSpPr>
        <p:spPr>
          <a:xfrm>
            <a:off x="11352587" y="6492973"/>
            <a:ext cx="344966" cy="246221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 algn="r"/>
            <a:fld id="{F6A62140-F3D2-42D5-B1F9-9337C2D324D2}" type="slidenum">
              <a:rPr lang="en-US" sz="1000" baseline="0" smtClean="0"/>
              <a:pPr algn="r"/>
              <a:t>‹#›</a:t>
            </a:fld>
            <a:endParaRPr lang="en-US" sz="1000" baseline="0" dirty="0"/>
          </a:p>
        </p:txBody>
      </p:sp>
    </p:spTree>
    <p:extLst>
      <p:ext uri="{BB962C8B-B14F-4D97-AF65-F5344CB8AC3E}">
        <p14:creationId xmlns:p14="http://schemas.microsoft.com/office/powerpoint/2010/main" val="3079930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0" r:id="rId3"/>
    <p:sldLayoutId id="2147483652" r:id="rId4"/>
    <p:sldLayoutId id="2147483651" r:id="rId5"/>
    <p:sldLayoutId id="2147483662" r:id="rId6"/>
    <p:sldLayoutId id="2147483661" r:id="rId7"/>
    <p:sldLayoutId id="2147483666" r:id="rId8"/>
    <p:sldLayoutId id="2147483650" r:id="rId9"/>
    <p:sldLayoutId id="2147483649" r:id="rId10"/>
    <p:sldLayoutId id="2147483653" r:id="rId11"/>
    <p:sldLayoutId id="2147483655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b="0" i="0" kern="1200" cap="none" baseline="0" dirty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Trade Gothic Next" panose="020B05030403030200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Trade Gothic Next" panose="020B0503040303020004" pitchFamily="34" charset="0"/>
        <a:buChar char="o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Trade Gothic Next" panose="020B0503040303020004" pitchFamily="34" charset="0"/>
        <a:buChar char="‐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Trade Gothic Next" panose="020B05030403030200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Trade Gothic Next" panose="020B05030403030200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Trade Gothic Next" panose="020B05030403030200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Trade Gothic Next" panose="020B05030403030200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Trade Gothic Next" panose="020B05030403030200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Trade Gothic Next" panose="020B05030403030200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9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3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sv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26" Type="http://schemas.openxmlformats.org/officeDocument/2006/relationships/image" Target="../media/image47.png"/><Relationship Id="rId39" Type="http://schemas.openxmlformats.org/officeDocument/2006/relationships/image" Target="../media/image60.png"/><Relationship Id="rId21" Type="http://schemas.openxmlformats.org/officeDocument/2006/relationships/image" Target="../media/image42.png"/><Relationship Id="rId34" Type="http://schemas.openxmlformats.org/officeDocument/2006/relationships/image" Target="../media/image55.png"/><Relationship Id="rId42" Type="http://schemas.openxmlformats.org/officeDocument/2006/relationships/image" Target="../media/image63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7.png"/><Relationship Id="rId20" Type="http://schemas.openxmlformats.org/officeDocument/2006/relationships/image" Target="../media/image41.png"/><Relationship Id="rId29" Type="http://schemas.openxmlformats.org/officeDocument/2006/relationships/image" Target="../media/image50.png"/><Relationship Id="rId41" Type="http://schemas.openxmlformats.org/officeDocument/2006/relationships/image" Target="../media/image6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24" Type="http://schemas.openxmlformats.org/officeDocument/2006/relationships/image" Target="../media/image45.png"/><Relationship Id="rId32" Type="http://schemas.openxmlformats.org/officeDocument/2006/relationships/image" Target="../media/image53.png"/><Relationship Id="rId37" Type="http://schemas.openxmlformats.org/officeDocument/2006/relationships/image" Target="../media/image58.png"/><Relationship Id="rId40" Type="http://schemas.openxmlformats.org/officeDocument/2006/relationships/image" Target="../media/image61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23" Type="http://schemas.openxmlformats.org/officeDocument/2006/relationships/image" Target="../media/image44.png"/><Relationship Id="rId28" Type="http://schemas.openxmlformats.org/officeDocument/2006/relationships/image" Target="../media/image49.png"/><Relationship Id="rId36" Type="http://schemas.openxmlformats.org/officeDocument/2006/relationships/image" Target="../media/image57.png"/><Relationship Id="rId10" Type="http://schemas.openxmlformats.org/officeDocument/2006/relationships/image" Target="../media/image31.png"/><Relationship Id="rId19" Type="http://schemas.openxmlformats.org/officeDocument/2006/relationships/image" Target="../media/image40.png"/><Relationship Id="rId31" Type="http://schemas.openxmlformats.org/officeDocument/2006/relationships/image" Target="../media/image52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Relationship Id="rId22" Type="http://schemas.openxmlformats.org/officeDocument/2006/relationships/image" Target="../media/image43.png"/><Relationship Id="rId27" Type="http://schemas.openxmlformats.org/officeDocument/2006/relationships/image" Target="../media/image48.png"/><Relationship Id="rId30" Type="http://schemas.openxmlformats.org/officeDocument/2006/relationships/image" Target="../media/image51.png"/><Relationship Id="rId35" Type="http://schemas.openxmlformats.org/officeDocument/2006/relationships/image" Target="../media/image56.png"/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5" Type="http://schemas.openxmlformats.org/officeDocument/2006/relationships/image" Target="../media/image46.png"/><Relationship Id="rId33" Type="http://schemas.openxmlformats.org/officeDocument/2006/relationships/image" Target="../media/image54.png"/><Relationship Id="rId38" Type="http://schemas.openxmlformats.org/officeDocument/2006/relationships/image" Target="../media/image5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1.svg"/><Relationship Id="rId18" Type="http://schemas.openxmlformats.org/officeDocument/2006/relationships/image" Target="../media/image76.png"/><Relationship Id="rId3" Type="http://schemas.openxmlformats.org/officeDocument/2006/relationships/image" Target="../media/image65.svg"/><Relationship Id="rId21" Type="http://schemas.openxmlformats.org/officeDocument/2006/relationships/image" Target="../media/image79.png"/><Relationship Id="rId7" Type="http://schemas.openxmlformats.org/officeDocument/2006/relationships/image" Target="../media/image67.svg"/><Relationship Id="rId12" Type="http://schemas.openxmlformats.org/officeDocument/2006/relationships/image" Target="../media/image70.png"/><Relationship Id="rId17" Type="http://schemas.openxmlformats.org/officeDocument/2006/relationships/image" Target="../media/image75.svg"/><Relationship Id="rId2" Type="http://schemas.openxmlformats.org/officeDocument/2006/relationships/image" Target="../media/image64.png"/><Relationship Id="rId16" Type="http://schemas.openxmlformats.org/officeDocument/2006/relationships/image" Target="../media/image74.png"/><Relationship Id="rId20" Type="http://schemas.openxmlformats.org/officeDocument/2006/relationships/image" Target="../media/image7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6.png"/><Relationship Id="rId11" Type="http://schemas.openxmlformats.org/officeDocument/2006/relationships/image" Target="../media/image22.svg"/><Relationship Id="rId24" Type="http://schemas.openxmlformats.org/officeDocument/2006/relationships/image" Target="../media/image82.svg"/><Relationship Id="rId5" Type="http://schemas.openxmlformats.org/officeDocument/2006/relationships/image" Target="../media/image20.svg"/><Relationship Id="rId15" Type="http://schemas.openxmlformats.org/officeDocument/2006/relationships/image" Target="../media/image73.svg"/><Relationship Id="rId23" Type="http://schemas.openxmlformats.org/officeDocument/2006/relationships/image" Target="../media/image81.png"/><Relationship Id="rId10" Type="http://schemas.openxmlformats.org/officeDocument/2006/relationships/image" Target="../media/image21.png"/><Relationship Id="rId19" Type="http://schemas.openxmlformats.org/officeDocument/2006/relationships/image" Target="../media/image77.svg"/><Relationship Id="rId4" Type="http://schemas.openxmlformats.org/officeDocument/2006/relationships/image" Target="../media/image19.png"/><Relationship Id="rId9" Type="http://schemas.openxmlformats.org/officeDocument/2006/relationships/image" Target="../media/image69.svg"/><Relationship Id="rId14" Type="http://schemas.openxmlformats.org/officeDocument/2006/relationships/image" Target="../media/image72.png"/><Relationship Id="rId22" Type="http://schemas.openxmlformats.org/officeDocument/2006/relationships/image" Target="../media/image80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sv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6.svg"/><Relationship Id="rId18" Type="http://schemas.openxmlformats.org/officeDocument/2006/relationships/image" Target="../media/image101.png"/><Relationship Id="rId26" Type="http://schemas.openxmlformats.org/officeDocument/2006/relationships/image" Target="../media/image109.svg"/><Relationship Id="rId39" Type="http://schemas.openxmlformats.org/officeDocument/2006/relationships/image" Target="../media/image122.png"/><Relationship Id="rId21" Type="http://schemas.openxmlformats.org/officeDocument/2006/relationships/image" Target="../media/image104.svg"/><Relationship Id="rId34" Type="http://schemas.openxmlformats.org/officeDocument/2006/relationships/image" Target="../media/image117.svg"/><Relationship Id="rId42" Type="http://schemas.openxmlformats.org/officeDocument/2006/relationships/image" Target="../media/image125.svg"/><Relationship Id="rId47" Type="http://schemas.openxmlformats.org/officeDocument/2006/relationships/image" Target="../media/image130.png"/><Relationship Id="rId7" Type="http://schemas.openxmlformats.org/officeDocument/2006/relationships/image" Target="../media/image90.svg"/><Relationship Id="rId2" Type="http://schemas.openxmlformats.org/officeDocument/2006/relationships/image" Target="../media/image85.png"/><Relationship Id="rId16" Type="http://schemas.openxmlformats.org/officeDocument/2006/relationships/image" Target="../media/image99.png"/><Relationship Id="rId29" Type="http://schemas.openxmlformats.org/officeDocument/2006/relationships/image" Target="../media/image11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9.png"/><Relationship Id="rId11" Type="http://schemas.openxmlformats.org/officeDocument/2006/relationships/image" Target="../media/image94.svg"/><Relationship Id="rId24" Type="http://schemas.openxmlformats.org/officeDocument/2006/relationships/image" Target="../media/image107.svg"/><Relationship Id="rId32" Type="http://schemas.openxmlformats.org/officeDocument/2006/relationships/image" Target="../media/image115.svg"/><Relationship Id="rId37" Type="http://schemas.openxmlformats.org/officeDocument/2006/relationships/image" Target="../media/image120.png"/><Relationship Id="rId40" Type="http://schemas.openxmlformats.org/officeDocument/2006/relationships/image" Target="../media/image123.svg"/><Relationship Id="rId45" Type="http://schemas.openxmlformats.org/officeDocument/2006/relationships/image" Target="../media/image128.png"/><Relationship Id="rId5" Type="http://schemas.openxmlformats.org/officeDocument/2006/relationships/image" Target="../media/image88.svg"/><Relationship Id="rId15" Type="http://schemas.openxmlformats.org/officeDocument/2006/relationships/image" Target="../media/image98.svg"/><Relationship Id="rId23" Type="http://schemas.openxmlformats.org/officeDocument/2006/relationships/image" Target="../media/image106.png"/><Relationship Id="rId28" Type="http://schemas.openxmlformats.org/officeDocument/2006/relationships/image" Target="../media/image111.svg"/><Relationship Id="rId36" Type="http://schemas.openxmlformats.org/officeDocument/2006/relationships/image" Target="../media/image119.svg"/><Relationship Id="rId10" Type="http://schemas.openxmlformats.org/officeDocument/2006/relationships/image" Target="../media/image93.png"/><Relationship Id="rId19" Type="http://schemas.openxmlformats.org/officeDocument/2006/relationships/image" Target="../media/image102.svg"/><Relationship Id="rId31" Type="http://schemas.openxmlformats.org/officeDocument/2006/relationships/image" Target="../media/image114.png"/><Relationship Id="rId44" Type="http://schemas.openxmlformats.org/officeDocument/2006/relationships/image" Target="../media/image127.svg"/><Relationship Id="rId4" Type="http://schemas.openxmlformats.org/officeDocument/2006/relationships/image" Target="../media/image87.png"/><Relationship Id="rId9" Type="http://schemas.openxmlformats.org/officeDocument/2006/relationships/image" Target="../media/image92.svg"/><Relationship Id="rId14" Type="http://schemas.openxmlformats.org/officeDocument/2006/relationships/image" Target="../media/image97.png"/><Relationship Id="rId22" Type="http://schemas.openxmlformats.org/officeDocument/2006/relationships/image" Target="../media/image105.png"/><Relationship Id="rId27" Type="http://schemas.openxmlformats.org/officeDocument/2006/relationships/image" Target="../media/image110.png"/><Relationship Id="rId30" Type="http://schemas.openxmlformats.org/officeDocument/2006/relationships/image" Target="../media/image113.svg"/><Relationship Id="rId35" Type="http://schemas.openxmlformats.org/officeDocument/2006/relationships/image" Target="../media/image118.png"/><Relationship Id="rId43" Type="http://schemas.openxmlformats.org/officeDocument/2006/relationships/image" Target="../media/image126.png"/><Relationship Id="rId48" Type="http://schemas.openxmlformats.org/officeDocument/2006/relationships/image" Target="../media/image131.svg"/><Relationship Id="rId8" Type="http://schemas.openxmlformats.org/officeDocument/2006/relationships/image" Target="../media/image91.png"/><Relationship Id="rId3" Type="http://schemas.openxmlformats.org/officeDocument/2006/relationships/image" Target="../media/image86.svg"/><Relationship Id="rId12" Type="http://schemas.openxmlformats.org/officeDocument/2006/relationships/image" Target="../media/image95.png"/><Relationship Id="rId17" Type="http://schemas.openxmlformats.org/officeDocument/2006/relationships/image" Target="../media/image100.svg"/><Relationship Id="rId25" Type="http://schemas.openxmlformats.org/officeDocument/2006/relationships/image" Target="../media/image108.png"/><Relationship Id="rId33" Type="http://schemas.openxmlformats.org/officeDocument/2006/relationships/image" Target="../media/image116.png"/><Relationship Id="rId38" Type="http://schemas.openxmlformats.org/officeDocument/2006/relationships/image" Target="../media/image121.svg"/><Relationship Id="rId46" Type="http://schemas.openxmlformats.org/officeDocument/2006/relationships/image" Target="../media/image129.svg"/><Relationship Id="rId20" Type="http://schemas.openxmlformats.org/officeDocument/2006/relationships/image" Target="../media/image103.png"/><Relationship Id="rId41" Type="http://schemas.openxmlformats.org/officeDocument/2006/relationships/image" Target="../media/image12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9.svg"/><Relationship Id="rId18" Type="http://schemas.openxmlformats.org/officeDocument/2006/relationships/image" Target="../media/image106.png"/><Relationship Id="rId3" Type="http://schemas.openxmlformats.org/officeDocument/2006/relationships/image" Target="../media/image117.svg"/><Relationship Id="rId7" Type="http://schemas.openxmlformats.org/officeDocument/2006/relationships/image" Target="../media/image92.svg"/><Relationship Id="rId12" Type="http://schemas.openxmlformats.org/officeDocument/2006/relationships/image" Target="../media/image108.png"/><Relationship Id="rId17" Type="http://schemas.openxmlformats.org/officeDocument/2006/relationships/image" Target="../media/image86.svg"/><Relationship Id="rId2" Type="http://schemas.openxmlformats.org/officeDocument/2006/relationships/image" Target="../media/image116.png"/><Relationship Id="rId16" Type="http://schemas.openxmlformats.org/officeDocument/2006/relationships/image" Target="../media/image8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1.png"/><Relationship Id="rId11" Type="http://schemas.openxmlformats.org/officeDocument/2006/relationships/image" Target="../media/image119.svg"/><Relationship Id="rId5" Type="http://schemas.openxmlformats.org/officeDocument/2006/relationships/image" Target="../media/image111.svg"/><Relationship Id="rId15" Type="http://schemas.openxmlformats.org/officeDocument/2006/relationships/image" Target="../media/image98.svg"/><Relationship Id="rId10" Type="http://schemas.openxmlformats.org/officeDocument/2006/relationships/image" Target="../media/image118.png"/><Relationship Id="rId19" Type="http://schemas.openxmlformats.org/officeDocument/2006/relationships/image" Target="../media/image107.svg"/><Relationship Id="rId4" Type="http://schemas.openxmlformats.org/officeDocument/2006/relationships/image" Target="../media/image110.png"/><Relationship Id="rId9" Type="http://schemas.openxmlformats.org/officeDocument/2006/relationships/image" Target="../media/image100.svg"/><Relationship Id="rId14" Type="http://schemas.openxmlformats.org/officeDocument/2006/relationships/image" Target="../media/image9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sv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4.svg"/><Relationship Id="rId5" Type="http://schemas.openxmlformats.org/officeDocument/2006/relationships/image" Target="../media/image83.png"/><Relationship Id="rId4" Type="http://schemas.openxmlformats.org/officeDocument/2006/relationships/image" Target="../media/image119.sv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9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3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5.svg"/><Relationship Id="rId18" Type="http://schemas.openxmlformats.org/officeDocument/2006/relationships/image" Target="../media/image150.png"/><Relationship Id="rId26" Type="http://schemas.openxmlformats.org/officeDocument/2006/relationships/image" Target="../media/image158.png"/><Relationship Id="rId3" Type="http://schemas.openxmlformats.org/officeDocument/2006/relationships/image" Target="../media/image135.svg"/><Relationship Id="rId21" Type="http://schemas.openxmlformats.org/officeDocument/2006/relationships/image" Target="../media/image153.svg"/><Relationship Id="rId7" Type="http://schemas.openxmlformats.org/officeDocument/2006/relationships/image" Target="../media/image139.svg"/><Relationship Id="rId12" Type="http://schemas.openxmlformats.org/officeDocument/2006/relationships/image" Target="../media/image144.png"/><Relationship Id="rId17" Type="http://schemas.openxmlformats.org/officeDocument/2006/relationships/image" Target="../media/image149.svg"/><Relationship Id="rId25" Type="http://schemas.openxmlformats.org/officeDocument/2006/relationships/image" Target="../media/image157.svg"/><Relationship Id="rId33" Type="http://schemas.openxmlformats.org/officeDocument/2006/relationships/image" Target="../media/image165.svg"/><Relationship Id="rId2" Type="http://schemas.openxmlformats.org/officeDocument/2006/relationships/image" Target="../media/image134.png"/><Relationship Id="rId16" Type="http://schemas.openxmlformats.org/officeDocument/2006/relationships/image" Target="../media/image148.png"/><Relationship Id="rId20" Type="http://schemas.openxmlformats.org/officeDocument/2006/relationships/image" Target="../media/image152.png"/><Relationship Id="rId29" Type="http://schemas.openxmlformats.org/officeDocument/2006/relationships/image" Target="../media/image161.sv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8.png"/><Relationship Id="rId11" Type="http://schemas.openxmlformats.org/officeDocument/2006/relationships/image" Target="../media/image143.svg"/><Relationship Id="rId24" Type="http://schemas.openxmlformats.org/officeDocument/2006/relationships/image" Target="../media/image156.png"/><Relationship Id="rId32" Type="http://schemas.openxmlformats.org/officeDocument/2006/relationships/image" Target="../media/image164.png"/><Relationship Id="rId5" Type="http://schemas.openxmlformats.org/officeDocument/2006/relationships/image" Target="../media/image137.svg"/><Relationship Id="rId15" Type="http://schemas.openxmlformats.org/officeDocument/2006/relationships/image" Target="../media/image147.svg"/><Relationship Id="rId23" Type="http://schemas.openxmlformats.org/officeDocument/2006/relationships/image" Target="../media/image155.svg"/><Relationship Id="rId28" Type="http://schemas.openxmlformats.org/officeDocument/2006/relationships/image" Target="../media/image160.png"/><Relationship Id="rId10" Type="http://schemas.openxmlformats.org/officeDocument/2006/relationships/image" Target="../media/image142.png"/><Relationship Id="rId19" Type="http://schemas.openxmlformats.org/officeDocument/2006/relationships/image" Target="../media/image151.svg"/><Relationship Id="rId31" Type="http://schemas.openxmlformats.org/officeDocument/2006/relationships/image" Target="../media/image163.svg"/><Relationship Id="rId4" Type="http://schemas.openxmlformats.org/officeDocument/2006/relationships/image" Target="../media/image136.png"/><Relationship Id="rId9" Type="http://schemas.openxmlformats.org/officeDocument/2006/relationships/image" Target="../media/image141.svg"/><Relationship Id="rId14" Type="http://schemas.openxmlformats.org/officeDocument/2006/relationships/image" Target="../media/image146.png"/><Relationship Id="rId22" Type="http://schemas.openxmlformats.org/officeDocument/2006/relationships/image" Target="../media/image154.png"/><Relationship Id="rId27" Type="http://schemas.openxmlformats.org/officeDocument/2006/relationships/image" Target="../media/image159.svg"/><Relationship Id="rId30" Type="http://schemas.openxmlformats.org/officeDocument/2006/relationships/image" Target="../media/image162.png"/><Relationship Id="rId8" Type="http://schemas.openxmlformats.org/officeDocument/2006/relationships/image" Target="../media/image140.png"/></Relationships>
</file>

<file path=ppt/slides/_rels/slide3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7.svg"/><Relationship Id="rId18" Type="http://schemas.openxmlformats.org/officeDocument/2006/relationships/image" Target="../media/image182.png"/><Relationship Id="rId26" Type="http://schemas.openxmlformats.org/officeDocument/2006/relationships/image" Target="../media/image190.png"/><Relationship Id="rId3" Type="http://schemas.openxmlformats.org/officeDocument/2006/relationships/image" Target="../media/image167.svg"/><Relationship Id="rId21" Type="http://schemas.openxmlformats.org/officeDocument/2006/relationships/image" Target="../media/image185.svg"/><Relationship Id="rId34" Type="http://schemas.openxmlformats.org/officeDocument/2006/relationships/image" Target="../media/image198.png"/><Relationship Id="rId7" Type="http://schemas.openxmlformats.org/officeDocument/2006/relationships/image" Target="../media/image171.svg"/><Relationship Id="rId12" Type="http://schemas.openxmlformats.org/officeDocument/2006/relationships/image" Target="../media/image176.png"/><Relationship Id="rId17" Type="http://schemas.openxmlformats.org/officeDocument/2006/relationships/image" Target="../media/image181.svg"/><Relationship Id="rId25" Type="http://schemas.openxmlformats.org/officeDocument/2006/relationships/image" Target="../media/image189.svg"/><Relationship Id="rId33" Type="http://schemas.openxmlformats.org/officeDocument/2006/relationships/image" Target="../media/image197.svg"/><Relationship Id="rId2" Type="http://schemas.openxmlformats.org/officeDocument/2006/relationships/image" Target="../media/image166.png"/><Relationship Id="rId16" Type="http://schemas.openxmlformats.org/officeDocument/2006/relationships/image" Target="../media/image180.png"/><Relationship Id="rId20" Type="http://schemas.openxmlformats.org/officeDocument/2006/relationships/image" Target="../media/image184.png"/><Relationship Id="rId29" Type="http://schemas.openxmlformats.org/officeDocument/2006/relationships/image" Target="../media/image193.sv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70.png"/><Relationship Id="rId11" Type="http://schemas.openxmlformats.org/officeDocument/2006/relationships/image" Target="../media/image175.svg"/><Relationship Id="rId24" Type="http://schemas.openxmlformats.org/officeDocument/2006/relationships/image" Target="../media/image188.png"/><Relationship Id="rId32" Type="http://schemas.openxmlformats.org/officeDocument/2006/relationships/image" Target="../media/image196.png"/><Relationship Id="rId5" Type="http://schemas.openxmlformats.org/officeDocument/2006/relationships/image" Target="../media/image169.svg"/><Relationship Id="rId15" Type="http://schemas.openxmlformats.org/officeDocument/2006/relationships/image" Target="../media/image179.svg"/><Relationship Id="rId23" Type="http://schemas.openxmlformats.org/officeDocument/2006/relationships/image" Target="../media/image187.svg"/><Relationship Id="rId28" Type="http://schemas.openxmlformats.org/officeDocument/2006/relationships/image" Target="../media/image192.png"/><Relationship Id="rId10" Type="http://schemas.openxmlformats.org/officeDocument/2006/relationships/image" Target="../media/image174.png"/><Relationship Id="rId19" Type="http://schemas.openxmlformats.org/officeDocument/2006/relationships/image" Target="../media/image183.svg"/><Relationship Id="rId31" Type="http://schemas.openxmlformats.org/officeDocument/2006/relationships/image" Target="../media/image195.svg"/><Relationship Id="rId4" Type="http://schemas.openxmlformats.org/officeDocument/2006/relationships/image" Target="../media/image168.png"/><Relationship Id="rId9" Type="http://schemas.openxmlformats.org/officeDocument/2006/relationships/image" Target="../media/image173.svg"/><Relationship Id="rId14" Type="http://schemas.openxmlformats.org/officeDocument/2006/relationships/image" Target="../media/image178.png"/><Relationship Id="rId22" Type="http://schemas.openxmlformats.org/officeDocument/2006/relationships/image" Target="../media/image186.png"/><Relationship Id="rId27" Type="http://schemas.openxmlformats.org/officeDocument/2006/relationships/image" Target="../media/image191.svg"/><Relationship Id="rId30" Type="http://schemas.openxmlformats.org/officeDocument/2006/relationships/image" Target="../media/image194.png"/><Relationship Id="rId35" Type="http://schemas.openxmlformats.org/officeDocument/2006/relationships/image" Target="../media/image199.svg"/><Relationship Id="rId8" Type="http://schemas.openxmlformats.org/officeDocument/2006/relationships/image" Target="../media/image17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368AD-BB81-79EF-CF05-73BD42338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use this template</a:t>
            </a:r>
          </a:p>
        </p:txBody>
      </p:sp>
    </p:spTree>
    <p:extLst>
      <p:ext uri="{BB962C8B-B14F-4D97-AF65-F5344CB8AC3E}">
        <p14:creationId xmlns:p14="http://schemas.microsoft.com/office/powerpoint/2010/main" val="40653100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2EFFFAB-1A78-5D32-F5C9-22EDBC44D947}"/>
              </a:ext>
            </a:extLst>
          </p:cNvPr>
          <p:cNvSpPr/>
          <p:nvPr/>
        </p:nvSpPr>
        <p:spPr>
          <a:xfrm>
            <a:off x="0" y="2222499"/>
            <a:ext cx="12192000" cy="3746501"/>
          </a:xfrm>
          <a:prstGeom prst="rect">
            <a:avLst/>
          </a:prstGeom>
          <a:solidFill>
            <a:srgbClr val="EEEE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701555-46DA-418C-1668-FF7651787D13}"/>
              </a:ext>
            </a:extLst>
          </p:cNvPr>
          <p:cNvSpPr txBox="1"/>
          <p:nvPr/>
        </p:nvSpPr>
        <p:spPr>
          <a:xfrm>
            <a:off x="409575" y="1107035"/>
            <a:ext cx="11287125" cy="738664"/>
          </a:xfrm>
          <a:prstGeom prst="rect">
            <a:avLst/>
          </a:prstGeom>
          <a:noFill/>
        </p:spPr>
        <p:txBody>
          <a:bodyPr wrap="square" lIns="9144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Lorem ipsum dolor sit </a:t>
            </a:r>
            <a:r>
              <a:rPr kumimoji="0" lang="en-US" sz="14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amet</a:t>
            </a:r>
            <a:r>
              <a:rPr kumimoji="0" lang="en-US" sz="14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kumimoji="0" lang="en-US" sz="14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consectetuer</a:t>
            </a:r>
            <a:r>
              <a:rPr kumimoji="0" lang="en-US" sz="14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adipiscing</a:t>
            </a:r>
            <a:r>
              <a:rPr kumimoji="0" lang="en-US" sz="14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elit</a:t>
            </a:r>
            <a:r>
              <a:rPr kumimoji="0" lang="en-US" sz="14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. Maecenas </a:t>
            </a:r>
            <a:r>
              <a:rPr kumimoji="0" lang="en-US" sz="14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porttitor</a:t>
            </a:r>
            <a:r>
              <a:rPr kumimoji="0" lang="en-US" sz="14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congue</a:t>
            </a:r>
            <a:r>
              <a:rPr kumimoji="0" lang="en-US" sz="14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massa</a:t>
            </a:r>
            <a:r>
              <a:rPr kumimoji="0" lang="en-US" sz="14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. </a:t>
            </a:r>
            <a:r>
              <a:rPr kumimoji="0" lang="en-US" sz="14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Fusce</a:t>
            </a:r>
            <a:r>
              <a:rPr kumimoji="0" lang="en-US" sz="14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posuere</a:t>
            </a:r>
            <a:r>
              <a:rPr kumimoji="0" lang="en-US" sz="14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magna sed pulvinar </a:t>
            </a:r>
            <a:r>
              <a:rPr kumimoji="0" lang="en-US" sz="14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ultricies</a:t>
            </a:r>
            <a:r>
              <a:rPr kumimoji="0" lang="en-US" sz="14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kumimoji="0" lang="en-US" sz="14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purus</a:t>
            </a:r>
            <a:r>
              <a:rPr kumimoji="0" lang="en-US" sz="14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lectus</a:t>
            </a:r>
            <a:r>
              <a:rPr kumimoji="0" lang="en-US" sz="14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malesuada</a:t>
            </a:r>
            <a:r>
              <a:rPr kumimoji="0" lang="en-US" sz="14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libero, sit </a:t>
            </a:r>
            <a:r>
              <a:rPr kumimoji="0" lang="en-US" sz="14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amet</a:t>
            </a:r>
            <a:r>
              <a:rPr kumimoji="0" lang="en-US" sz="14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commodo</a:t>
            </a:r>
            <a:r>
              <a:rPr kumimoji="0" lang="en-US" sz="14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magna eros. </a:t>
            </a:r>
            <a:r>
              <a:rPr kumimoji="0" lang="en-US" sz="14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Amet</a:t>
            </a:r>
            <a:r>
              <a:rPr kumimoji="0" lang="en-US" sz="14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kumimoji="0" lang="en-US" sz="14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consectetuer</a:t>
            </a:r>
            <a:r>
              <a:rPr kumimoji="0" lang="en-US" sz="14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adipiscing</a:t>
            </a:r>
            <a:r>
              <a:rPr kumimoji="0" lang="en-US" sz="14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elit</a:t>
            </a:r>
            <a:r>
              <a:rPr kumimoji="0" lang="en-US" sz="14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. Maecenas </a:t>
            </a:r>
            <a:r>
              <a:rPr kumimoji="0" lang="en-US" sz="14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porttitor</a:t>
            </a:r>
            <a:r>
              <a:rPr kumimoji="0" lang="en-US" sz="14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congue</a:t>
            </a:r>
            <a:r>
              <a:rPr kumimoji="0" lang="en-US" sz="14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massa</a:t>
            </a:r>
            <a:r>
              <a:rPr kumimoji="0" lang="en-US" sz="14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. </a:t>
            </a:r>
            <a:r>
              <a:rPr kumimoji="0" lang="en-US" sz="14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Fusce</a:t>
            </a:r>
            <a:r>
              <a:rPr kumimoji="0" lang="en-US" sz="14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posuere</a:t>
            </a:r>
            <a:r>
              <a:rPr kumimoji="0" lang="en-US" sz="14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magna sed pulvinar </a:t>
            </a:r>
            <a:r>
              <a:rPr kumimoji="0" lang="en-US" sz="14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ultricies</a:t>
            </a:r>
            <a:r>
              <a:rPr kumimoji="0" lang="en-US" sz="14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kumimoji="0" lang="en-US" sz="14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purus</a:t>
            </a:r>
            <a:r>
              <a:rPr kumimoji="0" lang="en-US" sz="14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lectus</a:t>
            </a:r>
            <a:r>
              <a:rPr kumimoji="0" lang="en-US" sz="14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malesuada</a:t>
            </a:r>
            <a:r>
              <a:rPr kumimoji="0" lang="en-US" sz="14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libero.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05F28A-8A98-DE3E-CB37-65B8EF3834FA}"/>
              </a:ext>
            </a:extLst>
          </p:cNvPr>
          <p:cNvSpPr txBox="1"/>
          <p:nvPr/>
        </p:nvSpPr>
        <p:spPr>
          <a:xfrm>
            <a:off x="979948" y="3126974"/>
            <a:ext cx="159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1400" b="1"/>
              <a:t>Lorem ipsum 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4FB4B76B-33A3-2410-B3DC-FE450BCC087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535266" y="2538972"/>
            <a:ext cx="485469" cy="48546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DF6B216-9D17-BB5D-B72C-30FDB8A4E543}"/>
              </a:ext>
            </a:extLst>
          </p:cNvPr>
          <p:cNvSpPr txBox="1"/>
          <p:nvPr/>
        </p:nvSpPr>
        <p:spPr>
          <a:xfrm>
            <a:off x="979948" y="4911001"/>
            <a:ext cx="159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1400" b="1"/>
              <a:t>Lorem ipsum 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549D30C9-08A8-04E0-1649-30A3CEBEF89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535266" y="4322999"/>
            <a:ext cx="485469" cy="48546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24D12F6-3E7C-B567-082B-BAACABBA10F6}"/>
              </a:ext>
            </a:extLst>
          </p:cNvPr>
          <p:cNvSpPr txBox="1"/>
          <p:nvPr/>
        </p:nvSpPr>
        <p:spPr>
          <a:xfrm>
            <a:off x="3830815" y="3126974"/>
            <a:ext cx="159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1400" b="1"/>
              <a:t>Lorem ipsum </a:t>
            </a: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6DCC771B-A14D-8443-1C13-DE817E7B5F7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386133" y="2538972"/>
            <a:ext cx="485469" cy="48546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D76D6A3-5BAF-8DE1-507D-2DB97CE5310D}"/>
              </a:ext>
            </a:extLst>
          </p:cNvPr>
          <p:cNvSpPr txBox="1"/>
          <p:nvPr/>
        </p:nvSpPr>
        <p:spPr>
          <a:xfrm>
            <a:off x="3830815" y="4911001"/>
            <a:ext cx="159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1400" b="1"/>
              <a:t>Lorem ipsum </a:t>
            </a: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6C74133D-8200-63F7-044F-DD0F99ED023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386133" y="4259499"/>
            <a:ext cx="485469" cy="48546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C954750-9ACE-EDB6-773D-E7C84A6BCCE5}"/>
              </a:ext>
            </a:extLst>
          </p:cNvPr>
          <p:cNvSpPr txBox="1"/>
          <p:nvPr/>
        </p:nvSpPr>
        <p:spPr>
          <a:xfrm>
            <a:off x="6681682" y="3126974"/>
            <a:ext cx="159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1400" b="1"/>
              <a:t>Lorem ipsum </a:t>
            </a: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E201FA5D-6F66-CE51-A8CC-B2BFF9CD00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237000" y="2538972"/>
            <a:ext cx="485469" cy="485469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ACF8AB16-C773-B065-37FF-96E66AC7EA43}"/>
              </a:ext>
            </a:extLst>
          </p:cNvPr>
          <p:cNvSpPr txBox="1"/>
          <p:nvPr/>
        </p:nvSpPr>
        <p:spPr>
          <a:xfrm>
            <a:off x="6681682" y="4911001"/>
            <a:ext cx="159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1400" b="1"/>
              <a:t>Lorem ipsum </a:t>
            </a:r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10D9D984-5DAF-1C04-6481-3660922E831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237000" y="4322999"/>
            <a:ext cx="485469" cy="485469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A6C8C55F-7660-68C2-D1C5-3E34CB8E624B}"/>
              </a:ext>
            </a:extLst>
          </p:cNvPr>
          <p:cNvSpPr txBox="1"/>
          <p:nvPr/>
        </p:nvSpPr>
        <p:spPr>
          <a:xfrm>
            <a:off x="9532549" y="3126974"/>
            <a:ext cx="159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1400" b="1"/>
              <a:t>Lorem ipsum </a:t>
            </a:r>
          </a:p>
        </p:txBody>
      </p:sp>
      <p:pic>
        <p:nvPicPr>
          <p:cNvPr id="41" name="Graphic 40">
            <a:extLst>
              <a:ext uri="{FF2B5EF4-FFF2-40B4-BE49-F238E27FC236}">
                <a16:creationId xmlns:a16="http://schemas.microsoft.com/office/drawing/2014/main" id="{6C0A7F13-EAA2-7D89-95E0-B53389E4B98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087867" y="2538972"/>
            <a:ext cx="485469" cy="485469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446E60D0-58EB-25BB-BDAE-F9CE2396A4E8}"/>
              </a:ext>
            </a:extLst>
          </p:cNvPr>
          <p:cNvSpPr txBox="1"/>
          <p:nvPr/>
        </p:nvSpPr>
        <p:spPr>
          <a:xfrm>
            <a:off x="9532549" y="4911001"/>
            <a:ext cx="159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1400" b="1"/>
              <a:t>Lorem ipsum </a:t>
            </a: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A623FC2A-411D-74E1-992D-5CC701C97F5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087867" y="4322999"/>
            <a:ext cx="485469" cy="4854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512043A-A3DC-027F-8D50-4C3E9BA2929B}"/>
              </a:ext>
            </a:extLst>
          </p:cNvPr>
          <p:cNvSpPr txBox="1"/>
          <p:nvPr/>
        </p:nvSpPr>
        <p:spPr>
          <a:xfrm>
            <a:off x="553681" y="3404587"/>
            <a:ext cx="24943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Lorem ipsum dolor sit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amet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consectetuer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adipiscing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elit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endParaRPr lang="en-US" sz="140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9F81C7-C0AD-B585-31BB-B4110508F2B2}"/>
              </a:ext>
            </a:extLst>
          </p:cNvPr>
          <p:cNvSpPr txBox="1"/>
          <p:nvPr/>
        </p:nvSpPr>
        <p:spPr>
          <a:xfrm>
            <a:off x="553681" y="5174393"/>
            <a:ext cx="24943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Lorem ipsum dolor sit </a:t>
            </a:r>
            <a:r>
              <a:rPr kumimoji="0" lang="en-US" sz="12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amet</a:t>
            </a:r>
            <a:r>
              <a:rPr kumimoji="0" lang="en-US" sz="1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kumimoji="0" lang="en-US" sz="12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consectetuer</a:t>
            </a:r>
            <a:r>
              <a:rPr kumimoji="0" lang="en-US" sz="1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adipiscing</a:t>
            </a:r>
            <a:r>
              <a:rPr kumimoji="0" lang="en-US" sz="1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elit</a:t>
            </a:r>
            <a:r>
              <a:rPr kumimoji="0" lang="en-US" sz="1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. </a:t>
            </a:r>
            <a:endParaRPr lang="en-US" sz="1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37E676-0015-E467-CED9-3E9919690950}"/>
              </a:ext>
            </a:extLst>
          </p:cNvPr>
          <p:cNvSpPr txBox="1"/>
          <p:nvPr/>
        </p:nvSpPr>
        <p:spPr>
          <a:xfrm>
            <a:off x="3385781" y="3404587"/>
            <a:ext cx="24943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Lorem ipsum dolor sit </a:t>
            </a:r>
            <a:r>
              <a:rPr kumimoji="0" lang="en-US" sz="12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amet</a:t>
            </a:r>
            <a:r>
              <a:rPr kumimoji="0" lang="en-US" sz="1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kumimoji="0" lang="en-US" sz="12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consectetuer</a:t>
            </a:r>
            <a:r>
              <a:rPr kumimoji="0" lang="en-US" sz="1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adipiscing</a:t>
            </a:r>
            <a:r>
              <a:rPr kumimoji="0" lang="en-US" sz="1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elit</a:t>
            </a:r>
            <a:r>
              <a:rPr kumimoji="0" lang="en-US" sz="1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.. </a:t>
            </a:r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A52E76-D0BB-D1DD-5CFE-0FEDA437C0DC}"/>
              </a:ext>
            </a:extLst>
          </p:cNvPr>
          <p:cNvSpPr txBox="1"/>
          <p:nvPr/>
        </p:nvSpPr>
        <p:spPr>
          <a:xfrm>
            <a:off x="3385781" y="5174393"/>
            <a:ext cx="24943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Lorem ipsum dolor sit </a:t>
            </a:r>
            <a:r>
              <a:rPr kumimoji="0" lang="en-US" sz="12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amet</a:t>
            </a:r>
            <a:r>
              <a:rPr kumimoji="0" lang="en-US" sz="1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kumimoji="0" lang="en-US" sz="12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consectetuer</a:t>
            </a:r>
            <a:r>
              <a:rPr kumimoji="0" lang="en-US" sz="1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adipiscing</a:t>
            </a:r>
            <a:r>
              <a:rPr kumimoji="0" lang="en-US" sz="1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elit</a:t>
            </a:r>
            <a:r>
              <a:rPr kumimoji="0" lang="en-US" sz="1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.</a:t>
            </a:r>
            <a:endParaRPr lang="en-US" sz="14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AA0B52-D76C-FB4A-A9ED-41C314639953}"/>
              </a:ext>
            </a:extLst>
          </p:cNvPr>
          <p:cNvSpPr txBox="1"/>
          <p:nvPr/>
        </p:nvSpPr>
        <p:spPr>
          <a:xfrm>
            <a:off x="6230581" y="3404587"/>
            <a:ext cx="24943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Lorem ipsum dolor sit </a:t>
            </a:r>
            <a:r>
              <a:rPr kumimoji="0" lang="en-US" sz="12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amet</a:t>
            </a:r>
            <a:r>
              <a:rPr kumimoji="0" lang="en-US" sz="1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kumimoji="0" lang="en-US" sz="12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consectetuer</a:t>
            </a:r>
            <a:r>
              <a:rPr kumimoji="0" lang="en-US" sz="1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adipiscing</a:t>
            </a:r>
            <a:r>
              <a:rPr kumimoji="0" lang="en-US" sz="1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elit</a:t>
            </a:r>
            <a:r>
              <a:rPr kumimoji="0" lang="en-US" sz="1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. </a:t>
            </a:r>
            <a:endParaRPr lang="en-US" sz="14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6BEBDB-7731-DE5C-D89E-929E0E300019}"/>
              </a:ext>
            </a:extLst>
          </p:cNvPr>
          <p:cNvSpPr txBox="1"/>
          <p:nvPr/>
        </p:nvSpPr>
        <p:spPr>
          <a:xfrm>
            <a:off x="6230581" y="5174393"/>
            <a:ext cx="24943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Lorem ipsum dolor sit </a:t>
            </a:r>
            <a:r>
              <a:rPr kumimoji="0" lang="en-US" sz="12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amet</a:t>
            </a:r>
            <a:r>
              <a:rPr kumimoji="0" lang="en-US" sz="1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kumimoji="0" lang="en-US" sz="12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consectetuer</a:t>
            </a:r>
            <a:r>
              <a:rPr kumimoji="0" lang="en-US" sz="1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adipiscing</a:t>
            </a:r>
            <a:r>
              <a:rPr kumimoji="0" lang="en-US" sz="1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elit</a:t>
            </a:r>
            <a:r>
              <a:rPr kumimoji="0" lang="en-US" sz="1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. </a:t>
            </a:r>
            <a:endParaRPr lang="en-US" sz="14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79AEC09-FABF-D8F5-3A93-D754485571F3}"/>
              </a:ext>
            </a:extLst>
          </p:cNvPr>
          <p:cNvSpPr txBox="1"/>
          <p:nvPr/>
        </p:nvSpPr>
        <p:spPr>
          <a:xfrm>
            <a:off x="9067800" y="3404587"/>
            <a:ext cx="24943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Lorem ipsum dolor sit </a:t>
            </a:r>
            <a:r>
              <a:rPr kumimoji="0" lang="en-US" sz="12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amet</a:t>
            </a:r>
            <a:r>
              <a:rPr kumimoji="0" lang="en-US" sz="1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kumimoji="0" lang="en-US" sz="12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consectetuer</a:t>
            </a:r>
            <a:r>
              <a:rPr kumimoji="0" lang="en-US" sz="1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adipiscing</a:t>
            </a:r>
            <a:r>
              <a:rPr kumimoji="0" lang="en-US" sz="1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elit</a:t>
            </a:r>
            <a:r>
              <a:rPr kumimoji="0" lang="en-US" sz="1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. </a:t>
            </a:r>
            <a:endParaRPr lang="en-US" sz="14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DA299E4-A3DA-E9FC-6FF5-1D7EFEB596DF}"/>
              </a:ext>
            </a:extLst>
          </p:cNvPr>
          <p:cNvSpPr txBox="1"/>
          <p:nvPr/>
        </p:nvSpPr>
        <p:spPr>
          <a:xfrm>
            <a:off x="9067800" y="5174393"/>
            <a:ext cx="24943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Lorem ipsum dolor sit </a:t>
            </a:r>
            <a:r>
              <a:rPr kumimoji="0" lang="en-US" sz="12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amet</a:t>
            </a:r>
            <a:r>
              <a:rPr kumimoji="0" lang="en-US" sz="1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kumimoji="0" lang="en-US" sz="12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consectetuer</a:t>
            </a:r>
            <a:r>
              <a:rPr kumimoji="0" lang="en-US" sz="1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adipiscing</a:t>
            </a:r>
            <a:r>
              <a:rPr kumimoji="0" lang="en-US" sz="1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elit</a:t>
            </a:r>
            <a:r>
              <a:rPr kumimoji="0" lang="en-US" sz="1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. </a:t>
            </a:r>
            <a:endParaRPr lang="en-US" sz="1400"/>
          </a:p>
        </p:txBody>
      </p:sp>
      <p:sp>
        <p:nvSpPr>
          <p:cNvPr id="18" name="Title 17">
            <a:extLst>
              <a:ext uri="{FF2B5EF4-FFF2-40B4-BE49-F238E27FC236}">
                <a16:creationId xmlns:a16="http://schemas.microsoft.com/office/drawing/2014/main" id="{60A83232-7437-E5D6-C004-FFE7C5FA1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52" y="415926"/>
            <a:ext cx="11176000" cy="667438"/>
          </a:xfrm>
        </p:spPr>
        <p:txBody>
          <a:bodyPr/>
          <a:lstStyle/>
          <a:p>
            <a:r>
              <a:rPr lang="en-US"/>
              <a:t>Focus Area</a:t>
            </a:r>
          </a:p>
        </p:txBody>
      </p:sp>
    </p:spTree>
    <p:extLst>
      <p:ext uri="{BB962C8B-B14F-4D97-AF65-F5344CB8AC3E}">
        <p14:creationId xmlns:p14="http://schemas.microsoft.com/office/powerpoint/2010/main" val="31447874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3447AFBD-9723-0053-68BA-339C9F3FB558}"/>
              </a:ext>
            </a:extLst>
          </p:cNvPr>
          <p:cNvSpPr txBox="1"/>
          <p:nvPr/>
        </p:nvSpPr>
        <p:spPr>
          <a:xfrm>
            <a:off x="392952" y="926070"/>
            <a:ext cx="8952015" cy="43101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000" err="1">
                <a:solidFill>
                  <a:srgbClr val="00587A"/>
                </a:solidFill>
              </a:rPr>
              <a:t>Volutpat</a:t>
            </a:r>
            <a:r>
              <a:rPr lang="en-US" sz="2000">
                <a:solidFill>
                  <a:srgbClr val="00587A"/>
                </a:solidFill>
              </a:rPr>
              <a:t> </a:t>
            </a:r>
            <a:r>
              <a:rPr lang="en-US" sz="2000" err="1">
                <a:solidFill>
                  <a:srgbClr val="00587A"/>
                </a:solidFill>
              </a:rPr>
              <a:t>lacus</a:t>
            </a:r>
            <a:r>
              <a:rPr lang="en-US" sz="2000">
                <a:solidFill>
                  <a:srgbClr val="00587A"/>
                </a:solidFill>
              </a:rPr>
              <a:t> </a:t>
            </a:r>
            <a:r>
              <a:rPr lang="en-US" sz="2000" err="1">
                <a:solidFill>
                  <a:srgbClr val="00587A"/>
                </a:solidFill>
              </a:rPr>
              <a:t>laoreet</a:t>
            </a:r>
            <a:r>
              <a:rPr lang="en-US" sz="2000">
                <a:solidFill>
                  <a:srgbClr val="00587A"/>
                </a:solidFill>
              </a:rPr>
              <a:t> non </a:t>
            </a:r>
            <a:r>
              <a:rPr lang="en-US" sz="2000" err="1">
                <a:solidFill>
                  <a:srgbClr val="00587A"/>
                </a:solidFill>
              </a:rPr>
              <a:t>curabitur</a:t>
            </a:r>
            <a:r>
              <a:rPr lang="en-US" sz="2000">
                <a:solidFill>
                  <a:srgbClr val="00587A"/>
                </a:solidFill>
              </a:rPr>
              <a:t> gravida </a:t>
            </a:r>
            <a:r>
              <a:rPr lang="en-US" sz="2000" err="1">
                <a:solidFill>
                  <a:srgbClr val="00587A"/>
                </a:solidFill>
              </a:rPr>
              <a:t>arcu</a:t>
            </a:r>
            <a:r>
              <a:rPr lang="en-US" sz="2000">
                <a:solidFill>
                  <a:srgbClr val="00587A"/>
                </a:solidFill>
              </a:rPr>
              <a:t> ac </a:t>
            </a:r>
            <a:r>
              <a:rPr lang="en-US" sz="2000" err="1">
                <a:solidFill>
                  <a:srgbClr val="00587A"/>
                </a:solidFill>
              </a:rPr>
              <a:t>tortor</a:t>
            </a:r>
            <a:r>
              <a:rPr lang="en-US" sz="2000">
                <a:solidFill>
                  <a:srgbClr val="00587A"/>
                </a:solidFill>
              </a:rPr>
              <a:t> magna sed pulvinar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22A0B8B-390F-205D-C165-0296E8A219D4}"/>
              </a:ext>
            </a:extLst>
          </p:cNvPr>
          <p:cNvSpPr/>
          <p:nvPr/>
        </p:nvSpPr>
        <p:spPr>
          <a:xfrm>
            <a:off x="0" y="1657350"/>
            <a:ext cx="12192000" cy="43338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0F1F3F-84C6-0055-713F-5C484C979808}"/>
              </a:ext>
            </a:extLst>
          </p:cNvPr>
          <p:cNvSpPr txBox="1"/>
          <p:nvPr/>
        </p:nvSpPr>
        <p:spPr>
          <a:xfrm>
            <a:off x="402478" y="2598082"/>
            <a:ext cx="5236322" cy="107721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Aft>
                <a:spcPts val="1200"/>
              </a:spcAft>
            </a:pPr>
            <a:r>
              <a:rPr lang="en-US" b="1"/>
              <a:t>Lorem ipsum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Lorem ipsum dolor sit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amet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consectetuer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adipiscing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elit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. Maecenas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porttitor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congue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massa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.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Fusce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posuere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magna sed pulvinar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ultricies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purus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lectus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malesuada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libero, sit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amet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commodo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magna eros. </a:t>
            </a:r>
            <a:endParaRPr lang="en-US" sz="1400"/>
          </a:p>
        </p:txBody>
      </p:sp>
      <p:pic>
        <p:nvPicPr>
          <p:cNvPr id="53" name="Graphic 52">
            <a:extLst>
              <a:ext uri="{FF2B5EF4-FFF2-40B4-BE49-F238E27FC236}">
                <a16:creationId xmlns:a16="http://schemas.microsoft.com/office/drawing/2014/main" id="{E4FC6617-146F-0AA7-D1B8-BBCF66E5D17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08000" y="2010080"/>
            <a:ext cx="485469" cy="485469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5440447C-B9CD-37E9-7464-0047EAB6BEF4}"/>
              </a:ext>
            </a:extLst>
          </p:cNvPr>
          <p:cNvSpPr txBox="1"/>
          <p:nvPr/>
        </p:nvSpPr>
        <p:spPr>
          <a:xfrm>
            <a:off x="6317503" y="2598082"/>
            <a:ext cx="5236322" cy="107721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Aft>
                <a:spcPts val="1200"/>
              </a:spcAft>
            </a:pPr>
            <a:r>
              <a:rPr lang="en-US" b="1"/>
              <a:t>Lorem ipsum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Lorem ipsum dolor sit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amet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consectetuer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adipiscing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elit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. Maecenas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porttitor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congue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massa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.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Fusce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posuere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magna sed pulvinar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ultricies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purus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lectus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malesuada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libero, sit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amet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commodo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magna eros. </a:t>
            </a:r>
            <a:endParaRPr lang="en-US" sz="1400"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8835B9F-816F-F0AE-D3DF-1BD6DB512E2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423025" y="2010080"/>
            <a:ext cx="485469" cy="485469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901872F7-C7D8-3D90-65B2-2849A471B760}"/>
              </a:ext>
            </a:extLst>
          </p:cNvPr>
          <p:cNvSpPr txBox="1"/>
          <p:nvPr/>
        </p:nvSpPr>
        <p:spPr>
          <a:xfrm>
            <a:off x="402478" y="4628257"/>
            <a:ext cx="5236322" cy="107721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Aft>
                <a:spcPts val="1200"/>
              </a:spcAft>
            </a:pPr>
            <a:r>
              <a:rPr lang="en-US" b="1"/>
              <a:t>Lorem ipsum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Lorem ipsum dolor sit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amet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consectetuer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adipiscing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elit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. Maecenas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porttitor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congue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massa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.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Fusce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posuere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magna sed pulvinar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ultricies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purus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lectus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malesuada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libero, sit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amet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commodo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magna eros. </a:t>
            </a:r>
            <a:endParaRPr lang="en-US" sz="1400"/>
          </a:p>
        </p:txBody>
      </p:sp>
      <p:pic>
        <p:nvPicPr>
          <p:cNvPr id="50" name="Graphic 49">
            <a:extLst>
              <a:ext uri="{FF2B5EF4-FFF2-40B4-BE49-F238E27FC236}">
                <a16:creationId xmlns:a16="http://schemas.microsoft.com/office/drawing/2014/main" id="{6F8CDBA2-49CF-28CC-E791-1001EDAE744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08000" y="4040255"/>
            <a:ext cx="485469" cy="485469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6C0A72CA-A508-09E1-28BB-2638EEE6B52C}"/>
              </a:ext>
            </a:extLst>
          </p:cNvPr>
          <p:cNvSpPr txBox="1"/>
          <p:nvPr/>
        </p:nvSpPr>
        <p:spPr>
          <a:xfrm>
            <a:off x="6317503" y="4628257"/>
            <a:ext cx="5236322" cy="107721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Aft>
                <a:spcPts val="1200"/>
              </a:spcAft>
            </a:pPr>
            <a:r>
              <a:rPr lang="en-US" b="1"/>
              <a:t>Lorem ipsum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Lorem ipsum dolor sit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amet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consectetuer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adipiscing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elit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. Maecenas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porttitor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congue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massa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.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Fusce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posuere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magna sed pulvinar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ultricies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purus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lectus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malesuada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libero, sit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amet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commodo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magna eros. </a:t>
            </a:r>
            <a:endParaRPr lang="en-US" sz="1400"/>
          </a:p>
        </p:txBody>
      </p:sp>
      <p:pic>
        <p:nvPicPr>
          <p:cNvPr id="58" name="Graphic 57">
            <a:extLst>
              <a:ext uri="{FF2B5EF4-FFF2-40B4-BE49-F238E27FC236}">
                <a16:creationId xmlns:a16="http://schemas.microsoft.com/office/drawing/2014/main" id="{B892E3BB-B2E2-B1D6-4C19-6E53D0342E4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423025" y="4040255"/>
            <a:ext cx="485469" cy="485469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2EBC135C-0542-5A35-5A26-BEE2BD0CE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52" y="415926"/>
            <a:ext cx="11176000" cy="667438"/>
          </a:xfrm>
        </p:spPr>
        <p:txBody>
          <a:bodyPr/>
          <a:lstStyle/>
          <a:p>
            <a:r>
              <a:rPr lang="en-US"/>
              <a:t>Investment Thesis</a:t>
            </a:r>
          </a:p>
        </p:txBody>
      </p:sp>
    </p:spTree>
    <p:extLst>
      <p:ext uri="{BB962C8B-B14F-4D97-AF65-F5344CB8AC3E}">
        <p14:creationId xmlns:p14="http://schemas.microsoft.com/office/powerpoint/2010/main" val="8567015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BEA6C0B-3EF4-2DF9-C121-419CBD5B55AD}"/>
              </a:ext>
            </a:extLst>
          </p:cNvPr>
          <p:cNvSpPr/>
          <p:nvPr/>
        </p:nvSpPr>
        <p:spPr>
          <a:xfrm>
            <a:off x="8286750" y="1736243"/>
            <a:ext cx="3470275" cy="4459023"/>
          </a:xfrm>
          <a:prstGeom prst="rect">
            <a:avLst/>
          </a:prstGeom>
          <a:solidFill>
            <a:schemeClr val="bg1"/>
          </a:solidFill>
          <a:ln>
            <a:solidFill>
              <a:srgbClr val="E7E7D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  <a:latin typeface="+mn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DC34F5-2E7A-D46B-3124-26B4F78FA8D1}"/>
              </a:ext>
            </a:extLst>
          </p:cNvPr>
          <p:cNvSpPr/>
          <p:nvPr/>
        </p:nvSpPr>
        <p:spPr>
          <a:xfrm>
            <a:off x="433388" y="1732289"/>
            <a:ext cx="3470275" cy="4463001"/>
          </a:xfrm>
          <a:prstGeom prst="rect">
            <a:avLst/>
          </a:prstGeom>
          <a:solidFill>
            <a:schemeClr val="bg1"/>
          </a:solidFill>
          <a:ln>
            <a:solidFill>
              <a:srgbClr val="E7E7D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BAF25C4-E706-4DE5-0420-A70E34FE5682}"/>
              </a:ext>
            </a:extLst>
          </p:cNvPr>
          <p:cNvSpPr/>
          <p:nvPr/>
        </p:nvSpPr>
        <p:spPr>
          <a:xfrm>
            <a:off x="4369900" y="1732289"/>
            <a:ext cx="3470275" cy="4463001"/>
          </a:xfrm>
          <a:prstGeom prst="rect">
            <a:avLst/>
          </a:prstGeom>
          <a:solidFill>
            <a:schemeClr val="bg1"/>
          </a:solidFill>
          <a:ln>
            <a:solidFill>
              <a:srgbClr val="E7E7D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  <a:latin typeface="+mn-lt"/>
            </a:endParaRP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8CB1FE49-7072-6BB0-4030-D416FF2986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3700" y="947738"/>
            <a:ext cx="11303000" cy="436562"/>
          </a:xfrm>
        </p:spPr>
        <p:txBody>
          <a:bodyPr lIns="91440">
            <a:noAutofit/>
          </a:bodyPr>
          <a:lstStyle/>
          <a:p>
            <a:r>
              <a:rPr lang="en-GB">
                <a:latin typeface="+mn-lt"/>
              </a:rPr>
              <a:t>Experienced team with over 35+ years of combined investing experience</a:t>
            </a:r>
          </a:p>
        </p:txBody>
      </p:sp>
      <p:sp>
        <p:nvSpPr>
          <p:cNvPr id="90" name="Title 89">
            <a:extLst>
              <a:ext uri="{FF2B5EF4-FFF2-40B4-BE49-F238E27FC236}">
                <a16:creationId xmlns:a16="http://schemas.microsoft.com/office/drawing/2014/main" id="{4FA6E2B8-C99C-E987-33E6-2721D41A9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Excellence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2CA1B21-CA20-0110-2CE3-6471BC64F4FE}"/>
              </a:ext>
            </a:extLst>
          </p:cNvPr>
          <p:cNvSpPr txBox="1"/>
          <p:nvPr/>
        </p:nvSpPr>
        <p:spPr>
          <a:xfrm>
            <a:off x="9359843" y="1808571"/>
            <a:ext cx="1966986" cy="584545"/>
          </a:xfrm>
          <a:prstGeom prst="rect">
            <a:avLst/>
          </a:prstGeom>
          <a:noFill/>
        </p:spPr>
        <p:txBody>
          <a:bodyPr wrap="square" lIns="91440" rtlCol="0" anchor="ctr">
            <a:noAutofit/>
          </a:bodyPr>
          <a:lstStyle/>
          <a:p>
            <a:pPr>
              <a:defRPr/>
            </a:pPr>
            <a:r>
              <a:rPr lang="en-US" sz="1600" b="1">
                <a:cs typeface="+mn-cs"/>
              </a:rPr>
              <a:t>Michael Foster</a:t>
            </a:r>
          </a:p>
          <a:p>
            <a:pPr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Partner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EA885462-5247-538B-5F0A-DE145834CE29}"/>
              </a:ext>
            </a:extLst>
          </p:cNvPr>
          <p:cNvCxnSpPr>
            <a:cxnSpLocks/>
          </p:cNvCxnSpPr>
          <p:nvPr/>
        </p:nvCxnSpPr>
        <p:spPr>
          <a:xfrm>
            <a:off x="8501301" y="5062257"/>
            <a:ext cx="3041173" cy="0"/>
          </a:xfrm>
          <a:prstGeom prst="line">
            <a:avLst/>
          </a:prstGeom>
          <a:ln w="15875">
            <a:solidFill>
              <a:srgbClr val="E7E7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" name="Picture 70">
            <a:extLst>
              <a:ext uri="{FF2B5EF4-FFF2-40B4-BE49-F238E27FC236}">
                <a16:creationId xmlns:a16="http://schemas.microsoft.com/office/drawing/2014/main" id="{7AE274BD-FEBC-83AD-2AAB-6803EFF59F1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66037" y="1513197"/>
            <a:ext cx="847826" cy="864878"/>
          </a:xfrm>
          <a:prstGeom prst="ellipse">
            <a:avLst/>
          </a:prstGeom>
          <a:solidFill>
            <a:srgbClr val="E7E7DE"/>
          </a:solidFill>
        </p:spPr>
      </p:pic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E6DEDA70-B7DE-6D99-FA19-A2D7617E0FB6}"/>
              </a:ext>
            </a:extLst>
          </p:cNvPr>
          <p:cNvCxnSpPr>
            <a:cxnSpLocks/>
          </p:cNvCxnSpPr>
          <p:nvPr/>
        </p:nvCxnSpPr>
        <p:spPr>
          <a:xfrm>
            <a:off x="8501301" y="3422130"/>
            <a:ext cx="3041173" cy="0"/>
          </a:xfrm>
          <a:prstGeom prst="line">
            <a:avLst/>
          </a:prstGeom>
          <a:ln w="15875">
            <a:solidFill>
              <a:srgbClr val="E7E7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9944000-A73D-830D-99CF-BA311787B4B5}"/>
              </a:ext>
            </a:extLst>
          </p:cNvPr>
          <p:cNvSpPr txBox="1"/>
          <p:nvPr/>
        </p:nvSpPr>
        <p:spPr>
          <a:xfrm>
            <a:off x="1525530" y="1808571"/>
            <a:ext cx="1966986" cy="584545"/>
          </a:xfrm>
          <a:prstGeom prst="rect">
            <a:avLst/>
          </a:prstGeom>
          <a:noFill/>
        </p:spPr>
        <p:txBody>
          <a:bodyPr wrap="square" lIns="9144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>
                <a:cs typeface="+mn-cs"/>
              </a:rPr>
              <a:t>John Bennett </a:t>
            </a:r>
            <a:b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434A0"/>
                </a:solidFill>
                <a:effectLst/>
                <a:uLnTx/>
                <a:uFillTx/>
                <a:cs typeface="+mn-cs"/>
              </a:rPr>
            </a:b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Managing Partner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0BDF7F94-B9FD-A0C5-DDFA-614034532E83}"/>
              </a:ext>
            </a:extLst>
          </p:cNvPr>
          <p:cNvCxnSpPr>
            <a:cxnSpLocks/>
          </p:cNvCxnSpPr>
          <p:nvPr/>
        </p:nvCxnSpPr>
        <p:spPr>
          <a:xfrm>
            <a:off x="647939" y="3422130"/>
            <a:ext cx="3041173" cy="0"/>
          </a:xfrm>
          <a:prstGeom prst="line">
            <a:avLst/>
          </a:prstGeom>
          <a:ln w="15875">
            <a:solidFill>
              <a:srgbClr val="E7E7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847093F9-9AEA-9BC6-CC04-54D202A018BD}"/>
              </a:ext>
            </a:extLst>
          </p:cNvPr>
          <p:cNvSpPr txBox="1"/>
          <p:nvPr/>
        </p:nvSpPr>
        <p:spPr>
          <a:xfrm>
            <a:off x="587672" y="5099725"/>
            <a:ext cx="2993728" cy="553998"/>
          </a:xfrm>
          <a:prstGeom prst="rect">
            <a:avLst/>
          </a:prstGeom>
          <a:noFill/>
        </p:spPr>
        <p:txBody>
          <a:bodyPr wrap="square" lIns="91440" r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Aliquam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purus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sit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amet</a:t>
            </a:r>
            <a:r>
              <a:rPr lang="en-GB" sz="100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neque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convallis a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cras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semper auctor Massa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Fusce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posuere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, magna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sed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pulvinar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purus</a:t>
            </a:r>
            <a:r>
              <a:rPr lang="en-GB" sz="100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neque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convallis a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cras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semper auctor.</a:t>
            </a: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B4CE4311-2489-6095-4E38-94C3F2A9C69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05"/>
          <a:stretch/>
        </p:blipFill>
        <p:spPr>
          <a:xfrm>
            <a:off x="623800" y="1519943"/>
            <a:ext cx="837411" cy="837411"/>
          </a:xfrm>
          <a:prstGeom prst="ellipse">
            <a:avLst/>
          </a:prstGeom>
          <a:solidFill>
            <a:schemeClr val="accent4"/>
          </a:solidFill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4A6470C2-D19D-5C7A-1DAC-9350A9F2AF14}"/>
              </a:ext>
            </a:extLst>
          </p:cNvPr>
          <p:cNvSpPr txBox="1"/>
          <p:nvPr/>
        </p:nvSpPr>
        <p:spPr>
          <a:xfrm>
            <a:off x="587671" y="2505075"/>
            <a:ext cx="2985793" cy="861774"/>
          </a:xfrm>
          <a:prstGeom prst="rect">
            <a:avLst/>
          </a:prstGeom>
          <a:noFill/>
        </p:spPr>
        <p:txBody>
          <a:bodyPr wrap="square" lIns="91440" rIns="0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Lorem ipsum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dolor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sit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amet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,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consectetuer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adipiscing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elit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. Maecenas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porttitor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congue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massa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.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Fusce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posuere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, magna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sed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pulvinar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ultricies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,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purus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lectus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malesuada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estibulum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lorem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sed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risus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ultricies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. Libero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enim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sed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faucibus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turpis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in. 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E67CE35-F1E7-BE35-2ACE-9937898A5C76}"/>
              </a:ext>
            </a:extLst>
          </p:cNvPr>
          <p:cNvSpPr txBox="1"/>
          <p:nvPr/>
        </p:nvSpPr>
        <p:spPr>
          <a:xfrm>
            <a:off x="587671" y="3440112"/>
            <a:ext cx="3082629" cy="1169551"/>
          </a:xfrm>
          <a:prstGeom prst="rect">
            <a:avLst/>
          </a:prstGeom>
          <a:noFill/>
        </p:spPr>
        <p:txBody>
          <a:bodyPr wrap="square" lIns="91440" rIns="0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Pellentesque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adipiscing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commodo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elit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at.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Aliquet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sagittis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id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consect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purus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. Quam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quisque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id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diam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vel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quam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elementum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. Bibendum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enim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facilisis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grav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neque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convallis a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cras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semper auctor.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Adipiscing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commodo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elit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at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imperdiet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dui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accumsan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sit.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Enim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sed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faucibus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turpis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in 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bibendum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neque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.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Aliquam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purus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sit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amet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neque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convallis a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cras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semper auctor Massa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Fusce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. 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5D9BFD84-6594-2D50-98F7-919DB953AF37}"/>
              </a:ext>
            </a:extLst>
          </p:cNvPr>
          <p:cNvCxnSpPr>
            <a:cxnSpLocks/>
          </p:cNvCxnSpPr>
          <p:nvPr/>
        </p:nvCxnSpPr>
        <p:spPr>
          <a:xfrm>
            <a:off x="647939" y="5062257"/>
            <a:ext cx="3041173" cy="0"/>
          </a:xfrm>
          <a:prstGeom prst="line">
            <a:avLst/>
          </a:prstGeom>
          <a:ln w="15875">
            <a:solidFill>
              <a:srgbClr val="E7E7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5DBCF62-5CB9-92AC-A7FA-3048E62BEC21}"/>
              </a:ext>
            </a:extLst>
          </p:cNvPr>
          <p:cNvSpPr txBox="1"/>
          <p:nvPr/>
        </p:nvSpPr>
        <p:spPr>
          <a:xfrm>
            <a:off x="5462043" y="1808571"/>
            <a:ext cx="1966986" cy="584545"/>
          </a:xfrm>
          <a:prstGeom prst="rect">
            <a:avLst/>
          </a:prstGeom>
          <a:noFill/>
        </p:spPr>
        <p:txBody>
          <a:bodyPr wrap="square" lIns="91440" rtlCol="0" anchor="ctr">
            <a:noAutofit/>
          </a:bodyPr>
          <a:lstStyle/>
          <a:p>
            <a:pPr>
              <a:defRPr/>
            </a:pPr>
            <a:r>
              <a:rPr lang="en-US" sz="1600" b="1">
                <a:cs typeface="+mn-cs"/>
              </a:rPr>
              <a:t>Sarah Rodriguez</a:t>
            </a:r>
          </a:p>
          <a:p>
            <a:pPr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Managing Partner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EFC163F-8CA6-38E7-53FE-D2E2D1D63A0B}"/>
              </a:ext>
            </a:extLst>
          </p:cNvPr>
          <p:cNvCxnSpPr>
            <a:cxnSpLocks/>
          </p:cNvCxnSpPr>
          <p:nvPr/>
        </p:nvCxnSpPr>
        <p:spPr>
          <a:xfrm>
            <a:off x="4584451" y="5062257"/>
            <a:ext cx="3041173" cy="0"/>
          </a:xfrm>
          <a:prstGeom prst="line">
            <a:avLst/>
          </a:prstGeom>
          <a:ln w="15875">
            <a:solidFill>
              <a:srgbClr val="E7E7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8" name="Picture 67">
            <a:extLst>
              <a:ext uri="{FF2B5EF4-FFF2-40B4-BE49-F238E27FC236}">
                <a16:creationId xmlns:a16="http://schemas.microsoft.com/office/drawing/2014/main" id="{90DEB082-5136-1317-D460-E4DFCD20EEE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53063" y="1519943"/>
            <a:ext cx="860432" cy="860432"/>
          </a:xfrm>
          <a:prstGeom prst="ellipse">
            <a:avLst/>
          </a:prstGeom>
          <a:solidFill>
            <a:srgbClr val="E7E7DE"/>
          </a:solidFill>
        </p:spPr>
      </p:pic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58374C9F-40F0-600A-34AE-66FE8731CFDB}"/>
              </a:ext>
            </a:extLst>
          </p:cNvPr>
          <p:cNvCxnSpPr>
            <a:cxnSpLocks/>
          </p:cNvCxnSpPr>
          <p:nvPr/>
        </p:nvCxnSpPr>
        <p:spPr>
          <a:xfrm>
            <a:off x="4584451" y="3422130"/>
            <a:ext cx="3041173" cy="0"/>
          </a:xfrm>
          <a:prstGeom prst="line">
            <a:avLst/>
          </a:prstGeom>
          <a:ln w="15875">
            <a:solidFill>
              <a:srgbClr val="E7E7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AF462FFC-C6B4-E98D-CDB4-7E978821B3ED}"/>
              </a:ext>
            </a:extLst>
          </p:cNvPr>
          <p:cNvSpPr/>
          <p:nvPr/>
        </p:nvSpPr>
        <p:spPr>
          <a:xfrm>
            <a:off x="1247370" y="2105024"/>
            <a:ext cx="221863" cy="221863"/>
          </a:xfrm>
          <a:prstGeom prst="ellipse">
            <a:avLst/>
          </a:prstGeom>
          <a:solidFill>
            <a:srgbClr val="A8A787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201DE8F3-06DE-DCAE-18CA-F7EF92D55D4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18487" y="2171943"/>
            <a:ext cx="88025" cy="88025"/>
          </a:xfrm>
          <a:prstGeom prst="rect">
            <a:avLst/>
          </a:prstGeom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0CCE4F20-C19D-E3B2-3AEF-B67C6578321C}"/>
              </a:ext>
            </a:extLst>
          </p:cNvPr>
          <p:cNvSpPr/>
          <p:nvPr/>
        </p:nvSpPr>
        <p:spPr>
          <a:xfrm>
            <a:off x="5257800" y="2105024"/>
            <a:ext cx="221863" cy="221863"/>
          </a:xfrm>
          <a:prstGeom prst="ellipse">
            <a:avLst/>
          </a:prstGeom>
          <a:solidFill>
            <a:srgbClr val="A8A787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+mn-lt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7D2A4783-8A76-E900-B796-3DE1AE26762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28917" y="2171943"/>
            <a:ext cx="88025" cy="88025"/>
          </a:xfrm>
          <a:prstGeom prst="rect">
            <a:avLst/>
          </a:prstGeom>
        </p:spPr>
      </p:pic>
      <p:sp>
        <p:nvSpPr>
          <p:cNvPr id="27" name="Oval 26">
            <a:extLst>
              <a:ext uri="{FF2B5EF4-FFF2-40B4-BE49-F238E27FC236}">
                <a16:creationId xmlns:a16="http://schemas.microsoft.com/office/drawing/2014/main" id="{61B6767A-C88D-182C-B477-E91D042EE406}"/>
              </a:ext>
            </a:extLst>
          </p:cNvPr>
          <p:cNvSpPr/>
          <p:nvPr/>
        </p:nvSpPr>
        <p:spPr>
          <a:xfrm>
            <a:off x="9144000" y="2105024"/>
            <a:ext cx="221863" cy="221863"/>
          </a:xfrm>
          <a:prstGeom prst="ellipse">
            <a:avLst/>
          </a:prstGeom>
          <a:solidFill>
            <a:srgbClr val="A8A787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+mn-lt"/>
            </a:endParaRPr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66206E9B-DF6D-831D-BFFD-3439772F725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15117" y="2171943"/>
            <a:ext cx="88025" cy="880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BD3BD50-13A1-8490-71A1-90A73AE05AB3}"/>
              </a:ext>
            </a:extLst>
          </p:cNvPr>
          <p:cNvSpPr txBox="1"/>
          <p:nvPr/>
        </p:nvSpPr>
        <p:spPr>
          <a:xfrm>
            <a:off x="4518548" y="2505075"/>
            <a:ext cx="2985793" cy="861774"/>
          </a:xfrm>
          <a:prstGeom prst="rect">
            <a:avLst/>
          </a:prstGeom>
          <a:noFill/>
        </p:spPr>
        <p:txBody>
          <a:bodyPr wrap="square" lIns="91440" rIns="0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Lorem ipsum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dolor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sit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amet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,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consectetuer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adipiscing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elit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. Maecenas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porttitor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congue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massa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.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Fusce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posuere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, magna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sed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pulvinar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ultricies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,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purus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lectus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malesuada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estibulum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lorem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sed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risus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ultricies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. Libero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enim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sed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faucibus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turpis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in.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1D209E3-9CDC-84C9-DF13-0206E9752D19}"/>
              </a:ext>
            </a:extLst>
          </p:cNvPr>
          <p:cNvSpPr txBox="1"/>
          <p:nvPr/>
        </p:nvSpPr>
        <p:spPr>
          <a:xfrm>
            <a:off x="8424844" y="2505075"/>
            <a:ext cx="2985793" cy="861774"/>
          </a:xfrm>
          <a:prstGeom prst="rect">
            <a:avLst/>
          </a:prstGeom>
          <a:noFill/>
        </p:spPr>
        <p:txBody>
          <a:bodyPr wrap="square" lIns="91440" rIns="0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Lorem ipsum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dolor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sit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amet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,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consectetuer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adipiscing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elit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. Maecenas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porttitor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congue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massa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.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Fusce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posuere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, magna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sed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pulvinar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ultricies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,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purus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lectus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malesuada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estibulum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lorem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sed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risus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ultricies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. Libero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enim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sed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faucibus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turpis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in.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527B215-1E86-8C67-F286-27930F76F45F}"/>
              </a:ext>
            </a:extLst>
          </p:cNvPr>
          <p:cNvSpPr txBox="1"/>
          <p:nvPr/>
        </p:nvSpPr>
        <p:spPr>
          <a:xfrm>
            <a:off x="4508500" y="5099725"/>
            <a:ext cx="3022599" cy="553998"/>
          </a:xfrm>
          <a:prstGeom prst="rect">
            <a:avLst/>
          </a:prstGeom>
          <a:noFill/>
        </p:spPr>
        <p:txBody>
          <a:bodyPr wrap="square" lIns="91440" r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Aliquam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purus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sit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amet</a:t>
            </a:r>
            <a:r>
              <a:rPr lang="en-GB" sz="100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neque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convallis a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cras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semper auctor Massa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Fusce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posuere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, magna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sed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pulvinar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purus</a:t>
            </a:r>
            <a:r>
              <a:rPr lang="en-GB" sz="100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neque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convallis a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cras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semper auctor.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E061092-276C-B31D-FDC4-5DF3E2391148}"/>
              </a:ext>
            </a:extLst>
          </p:cNvPr>
          <p:cNvSpPr txBox="1"/>
          <p:nvPr/>
        </p:nvSpPr>
        <p:spPr>
          <a:xfrm>
            <a:off x="4508500" y="3440112"/>
            <a:ext cx="3073400" cy="1169551"/>
          </a:xfrm>
          <a:prstGeom prst="rect">
            <a:avLst/>
          </a:prstGeom>
          <a:noFill/>
        </p:spPr>
        <p:txBody>
          <a:bodyPr wrap="square" lIns="91440" rIns="0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Pellentesque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adipiscing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commodo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elit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at.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Aliquet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sagittis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id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consect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purus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. Quam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quisque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id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diam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vel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quam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elementum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. Bibendum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enim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facilisis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grav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neque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convallis a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cras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semper auctor.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Adipiscing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commodo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elit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at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imperdiet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dui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accumsan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sit.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Enim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sed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faucibus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turpis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in 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bibendum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neque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.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Aliquam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purus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sit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amet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neque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convallis a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cras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semper auctor Massa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Fusce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.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35AA3E9-987B-41E3-C00C-82A46C4568C6}"/>
              </a:ext>
            </a:extLst>
          </p:cNvPr>
          <p:cNvSpPr txBox="1"/>
          <p:nvPr/>
        </p:nvSpPr>
        <p:spPr>
          <a:xfrm>
            <a:off x="8461376" y="5099725"/>
            <a:ext cx="3057524" cy="553998"/>
          </a:xfrm>
          <a:prstGeom prst="rect">
            <a:avLst/>
          </a:prstGeom>
          <a:noFill/>
        </p:spPr>
        <p:txBody>
          <a:bodyPr wrap="square" lIns="91440" r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Aliquam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purus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sit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amet</a:t>
            </a:r>
            <a:r>
              <a:rPr lang="en-GB" sz="100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neque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convallis a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cras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semper auctor Massa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Fusce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posuere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, magna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sed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pulvinar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purus</a:t>
            </a:r>
            <a:r>
              <a:rPr lang="en-GB" sz="100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neque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convallis a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cras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semper auctor.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CA69C45-904D-A333-CA8D-38B6241F7033}"/>
              </a:ext>
            </a:extLst>
          </p:cNvPr>
          <p:cNvSpPr txBox="1"/>
          <p:nvPr/>
        </p:nvSpPr>
        <p:spPr>
          <a:xfrm>
            <a:off x="8461375" y="3440112"/>
            <a:ext cx="3082925" cy="1169551"/>
          </a:xfrm>
          <a:prstGeom prst="rect">
            <a:avLst/>
          </a:prstGeom>
          <a:noFill/>
        </p:spPr>
        <p:txBody>
          <a:bodyPr wrap="square" lIns="91440" rIns="0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Pellentesque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adipiscing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commodo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elit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at.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Aliquet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sagittis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id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consect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purus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. Quam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quisque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id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diam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vel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quam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elementum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. Bibendum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enim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facilisis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grav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neque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convallis a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cras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semper auctor.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Adipiscing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commodo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elit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at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imperdiet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dui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accumsan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sit.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Enim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sed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faucibus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turpis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in 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bibendum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neque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.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Aliquam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purus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sit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amet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neque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convallis a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cras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 semper auctor Massa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Fusce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</a:rPr>
              <a:t>. </a:t>
            </a:r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84132EF6-3EBF-02FE-9163-F82A195419B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6591" y="4698953"/>
            <a:ext cx="1054098" cy="245139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775EB068-0292-9991-02E0-C8126BCE693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551409" y="4698953"/>
            <a:ext cx="1303865" cy="2286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986C8D0D-427D-EB71-189F-D4801AF2BE68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57261" y="4698953"/>
            <a:ext cx="1114877" cy="229504"/>
          </a:xfrm>
          <a:prstGeom prst="rect">
            <a:avLst/>
          </a:prstGeom>
        </p:spPr>
      </p:pic>
      <p:pic>
        <p:nvPicPr>
          <p:cNvPr id="38" name="Graphic 37">
            <a:extLst>
              <a:ext uri="{FF2B5EF4-FFF2-40B4-BE49-F238E27FC236}">
                <a16:creationId xmlns:a16="http://schemas.microsoft.com/office/drawing/2014/main" id="{ECE96475-5890-E514-3083-F4DDBD0D26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6591" y="5753100"/>
            <a:ext cx="1054098" cy="245139"/>
          </a:xfrm>
          <a:prstGeom prst="rect">
            <a:avLst/>
          </a:prstGeom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CF0CA4E6-DC4B-05D7-6A17-D85F55982F9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551409" y="5753100"/>
            <a:ext cx="1303865" cy="22860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46881D3-1DC4-82C3-A8C1-BD8E06A6445B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57261" y="5753100"/>
            <a:ext cx="1114877" cy="229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039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12E72EAC-940E-495D-A5E2-5416D4AE7550}"/>
              </a:ext>
            </a:extLst>
          </p:cNvPr>
          <p:cNvSpPr txBox="1"/>
          <p:nvPr/>
        </p:nvSpPr>
        <p:spPr>
          <a:xfrm>
            <a:off x="393700" y="1043305"/>
            <a:ext cx="875552" cy="3143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1200" cap="none" spc="0" normalizeH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Partners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24A7E87-907A-5484-9502-6EB4C414A4E3}"/>
              </a:ext>
            </a:extLst>
          </p:cNvPr>
          <p:cNvSpPr txBox="1"/>
          <p:nvPr/>
        </p:nvSpPr>
        <p:spPr>
          <a:xfrm>
            <a:off x="393700" y="2447564"/>
            <a:ext cx="2215402" cy="3143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</a:rPr>
              <a:t>Investment Professionals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A930C5-B57B-185D-D288-21A0CA2C2B6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9039"/>
          <a:stretch/>
        </p:blipFill>
        <p:spPr>
          <a:xfrm>
            <a:off x="499183" y="1375023"/>
            <a:ext cx="533088" cy="538844"/>
          </a:xfrm>
          <a:prstGeom prst="flowChartConnector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D0C1DC-FF26-3DF7-AA32-D49E6DA6296F}"/>
              </a:ext>
            </a:extLst>
          </p:cNvPr>
          <p:cNvSpPr txBox="1"/>
          <p:nvPr/>
        </p:nvSpPr>
        <p:spPr>
          <a:xfrm>
            <a:off x="434169" y="1946513"/>
            <a:ext cx="663117" cy="3815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>
                <a:solidFill>
                  <a:srgbClr val="E7E6E6">
                    <a:lumMod val="10000"/>
                  </a:srgbClr>
                </a:solidFill>
              </a:rPr>
              <a:t>Daniel Turner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9F6E046-EB35-DD60-8A9E-5FA880BDA06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1109" y="1375023"/>
            <a:ext cx="533088" cy="538844"/>
          </a:xfrm>
          <a:prstGeom prst="flowChartConnector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45F660D-84B8-C16D-4367-CB67FF893C4A}"/>
              </a:ext>
            </a:extLst>
          </p:cNvPr>
          <p:cNvSpPr txBox="1"/>
          <p:nvPr/>
        </p:nvSpPr>
        <p:spPr>
          <a:xfrm>
            <a:off x="1592740" y="1946513"/>
            <a:ext cx="689826" cy="3815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defRPr/>
            </a:pPr>
            <a:r>
              <a:rPr lang="en-US" sz="1000">
                <a:solidFill>
                  <a:srgbClr val="E7E6E6">
                    <a:lumMod val="10000"/>
                  </a:srgbClr>
                </a:solidFill>
              </a:rPr>
              <a:t>Abigail Turner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380DA82-AFE4-2E6D-73EC-4975E4852938}"/>
              </a:ext>
            </a:extLst>
          </p:cNvPr>
          <p:cNvSpPr txBox="1"/>
          <p:nvPr/>
        </p:nvSpPr>
        <p:spPr>
          <a:xfrm>
            <a:off x="2663343" y="1946513"/>
            <a:ext cx="889253" cy="3815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defRPr/>
            </a:pPr>
            <a:r>
              <a:rPr lang="en-US" sz="1000">
                <a:solidFill>
                  <a:srgbClr val="E7E6E6">
                    <a:lumMod val="10000"/>
                  </a:srgbClr>
                </a:solidFill>
              </a:rPr>
              <a:t>Christopher Clark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D311EC5-C988-B0A2-2958-F13FBAE1804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11743" y="1375023"/>
            <a:ext cx="533088" cy="538844"/>
          </a:xfrm>
          <a:prstGeom prst="flowChartConnector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7D979F3-D913-4EB2-473A-FFB51D1D15E9}"/>
              </a:ext>
            </a:extLst>
          </p:cNvPr>
          <p:cNvSpPr txBox="1"/>
          <p:nvPr/>
        </p:nvSpPr>
        <p:spPr>
          <a:xfrm>
            <a:off x="3965728" y="1946513"/>
            <a:ext cx="714427" cy="39982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defRPr/>
            </a:pPr>
            <a:r>
              <a:rPr lang="en-US" sz="1000">
                <a:solidFill>
                  <a:srgbClr val="E7E6E6">
                    <a:lumMod val="10000"/>
                  </a:srgbClr>
                </a:solidFill>
              </a:rPr>
              <a:t>Matthew Lewis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641E643-2934-A148-F8E4-29E4B8107853}"/>
              </a:ext>
            </a:extLst>
          </p:cNvPr>
          <p:cNvSpPr txBox="1"/>
          <p:nvPr/>
        </p:nvSpPr>
        <p:spPr>
          <a:xfrm>
            <a:off x="5063924" y="1946513"/>
            <a:ext cx="761359" cy="3815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defRPr/>
            </a:pPr>
            <a:r>
              <a:rPr lang="en-US" sz="1000">
                <a:solidFill>
                  <a:srgbClr val="E7E6E6">
                    <a:lumMod val="10000"/>
                  </a:srgbClr>
                </a:solidFill>
              </a:rPr>
              <a:t>Anthony King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A1A606D-98D7-B06F-0DEB-800FDDEAA30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52377" y="1375023"/>
            <a:ext cx="533088" cy="538844"/>
          </a:xfrm>
          <a:prstGeom prst="flowChartConnector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9003AE59-A2BB-B2E5-A60C-3842F57DB4FC}"/>
              </a:ext>
            </a:extLst>
          </p:cNvPr>
          <p:cNvSpPr txBox="1"/>
          <p:nvPr/>
        </p:nvSpPr>
        <p:spPr>
          <a:xfrm>
            <a:off x="6259306" y="1946513"/>
            <a:ext cx="719229" cy="3815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defRPr/>
            </a:pPr>
            <a:r>
              <a:rPr lang="en-US" sz="1000">
                <a:solidFill>
                  <a:srgbClr val="E7E6E6">
                    <a:lumMod val="10000"/>
                  </a:srgbClr>
                </a:solidFill>
              </a:rPr>
              <a:t>Benjamin Carter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F1EF9F6-FD62-B65E-440E-92C4E9BAAC1F}"/>
              </a:ext>
            </a:extLst>
          </p:cNvPr>
          <p:cNvSpPr txBox="1"/>
          <p:nvPr/>
        </p:nvSpPr>
        <p:spPr>
          <a:xfrm>
            <a:off x="7370846" y="1919185"/>
            <a:ext cx="867858" cy="33291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defRPr/>
            </a:pPr>
            <a:r>
              <a:rPr lang="en-US" sz="1000">
                <a:solidFill>
                  <a:srgbClr val="E7E6E6">
                    <a:lumMod val="10000"/>
                  </a:srgbClr>
                </a:solidFill>
              </a:rPr>
              <a:t>Andrew Moore</a:t>
            </a: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1458C9CE-4B34-9BE8-7F5D-E4149E9EE27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3011" y="1375023"/>
            <a:ext cx="533088" cy="538844"/>
          </a:xfrm>
          <a:prstGeom prst="flowChartConnector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3C7C7F9C-71B2-B8BF-0BEB-01138F2F52BA}"/>
              </a:ext>
            </a:extLst>
          </p:cNvPr>
          <p:cNvSpPr txBox="1"/>
          <p:nvPr/>
        </p:nvSpPr>
        <p:spPr>
          <a:xfrm>
            <a:off x="8505098" y="1919185"/>
            <a:ext cx="919030" cy="38150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defRPr/>
            </a:pPr>
            <a:r>
              <a:rPr lang="en-US" sz="1000">
                <a:solidFill>
                  <a:srgbClr val="E7E6E6">
                    <a:lumMod val="10000"/>
                  </a:srgbClr>
                </a:solidFill>
              </a:rPr>
              <a:t>Samuel Miller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3098068-4FDF-00BE-4E3E-3A9A2E35ECE7}"/>
              </a:ext>
            </a:extLst>
          </p:cNvPr>
          <p:cNvSpPr txBox="1"/>
          <p:nvPr/>
        </p:nvSpPr>
        <p:spPr>
          <a:xfrm>
            <a:off x="9706033" y="1919184"/>
            <a:ext cx="847678" cy="2715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defRPr/>
            </a:pPr>
            <a:r>
              <a:rPr lang="en-US" sz="1000">
                <a:solidFill>
                  <a:srgbClr val="E7E6E6">
                    <a:lumMod val="10000"/>
                  </a:srgbClr>
                </a:solidFill>
              </a:rPr>
              <a:t>Amelia Lewis</a:t>
            </a: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FCAD7075-3466-275A-3750-D028D8B78797}"/>
              </a:ext>
            </a:extLst>
          </p:cNvPr>
          <p:cNvSpPr txBox="1"/>
          <p:nvPr/>
        </p:nvSpPr>
        <p:spPr>
          <a:xfrm>
            <a:off x="393700" y="4993142"/>
            <a:ext cx="1091452" cy="3143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1200" cap="none" spc="0" normalizeH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</a:rPr>
              <a:t>Operations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896844F4-A07B-0444-802B-3E65274CEE46}"/>
              </a:ext>
            </a:extLst>
          </p:cNvPr>
          <p:cNvSpPr txBox="1"/>
          <p:nvPr/>
        </p:nvSpPr>
        <p:spPr>
          <a:xfrm>
            <a:off x="423704" y="5891394"/>
            <a:ext cx="684047" cy="1566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>
                <a:solidFill>
                  <a:srgbClr val="E7E6E6">
                    <a:lumMod val="10000"/>
                  </a:srgbClr>
                </a:solidFill>
              </a:rPr>
              <a:t>Brooklyn Foster</a:t>
            </a: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44EFD9B1-4361-BC53-7674-016F85A5EEBD}"/>
              </a:ext>
            </a:extLst>
          </p:cNvPr>
          <p:cNvSpPr txBox="1"/>
          <p:nvPr/>
        </p:nvSpPr>
        <p:spPr>
          <a:xfrm>
            <a:off x="1573573" y="5891394"/>
            <a:ext cx="743168" cy="18253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>
                <a:solidFill>
                  <a:srgbClr val="E7E6E6">
                    <a:lumMod val="10000"/>
                  </a:srgbClr>
                </a:solidFill>
              </a:rPr>
              <a:t>Aria Lopez</a:t>
            </a: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A8B98F9C-2FF4-A227-74DE-706F360E3E95}"/>
              </a:ext>
            </a:extLst>
          </p:cNvPr>
          <p:cNvSpPr txBox="1"/>
          <p:nvPr/>
        </p:nvSpPr>
        <p:spPr>
          <a:xfrm>
            <a:off x="2763321" y="5891394"/>
            <a:ext cx="684047" cy="1566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>
                <a:solidFill>
                  <a:srgbClr val="E7E6E6">
                    <a:lumMod val="10000"/>
                  </a:srgbClr>
                </a:solidFill>
              </a:rPr>
              <a:t>Eric Martin</a:t>
            </a: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0EDF9155-23D1-ACFE-5206-152B4A779289}"/>
              </a:ext>
            </a:extLst>
          </p:cNvPr>
          <p:cNvSpPr txBox="1"/>
          <p:nvPr/>
        </p:nvSpPr>
        <p:spPr>
          <a:xfrm>
            <a:off x="3894634" y="5891393"/>
            <a:ext cx="750660" cy="1659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>
                <a:solidFill>
                  <a:srgbClr val="E7E6E6">
                    <a:lumMod val="10000"/>
                  </a:srgbClr>
                </a:solidFill>
              </a:rPr>
              <a:t>Jonathan Wright</a:t>
            </a:r>
          </a:p>
        </p:txBody>
      </p:sp>
      <p:pic>
        <p:nvPicPr>
          <p:cNvPr id="207" name="Picture 206">
            <a:extLst>
              <a:ext uri="{FF2B5EF4-FFF2-40B4-BE49-F238E27FC236}">
                <a16:creationId xmlns:a16="http://schemas.microsoft.com/office/drawing/2014/main" id="{FD0CAA19-C0FC-8E87-C1BF-70B452E85B7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546"/>
          <a:stretch/>
        </p:blipFill>
        <p:spPr>
          <a:xfrm>
            <a:off x="499183" y="5353433"/>
            <a:ext cx="533088" cy="538844"/>
          </a:xfrm>
          <a:prstGeom prst="flowChartConnector">
            <a:avLst/>
          </a:prstGeom>
          <a:solidFill>
            <a:srgbClr val="DFEDEE"/>
          </a:solidFill>
          <a:ln>
            <a:noFill/>
          </a:ln>
        </p:spPr>
      </p:pic>
      <p:pic>
        <p:nvPicPr>
          <p:cNvPr id="208" name="Picture 207">
            <a:extLst>
              <a:ext uri="{FF2B5EF4-FFF2-40B4-BE49-F238E27FC236}">
                <a16:creationId xmlns:a16="http://schemas.microsoft.com/office/drawing/2014/main" id="{41B2AFE7-7C07-1BF8-EE07-B35A207E836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3734" y="5353433"/>
            <a:ext cx="527838" cy="535451"/>
          </a:xfrm>
          <a:prstGeom prst="flowChartConnector">
            <a:avLst/>
          </a:prstGeom>
          <a:solidFill>
            <a:srgbClr val="DFEDEE"/>
          </a:solidFill>
          <a:ln>
            <a:noFill/>
          </a:ln>
        </p:spPr>
      </p:pic>
      <p:pic>
        <p:nvPicPr>
          <p:cNvPr id="209" name="Picture 208">
            <a:extLst>
              <a:ext uri="{FF2B5EF4-FFF2-40B4-BE49-F238E27FC236}">
                <a16:creationId xmlns:a16="http://schemas.microsoft.com/office/drawing/2014/main" id="{FF9C27CA-D961-E5CB-A3F7-78EB20CFB0B6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1426" y="5353433"/>
            <a:ext cx="527838" cy="553816"/>
          </a:xfrm>
          <a:prstGeom prst="flowChartConnector">
            <a:avLst/>
          </a:prstGeom>
          <a:solidFill>
            <a:srgbClr val="DFEDEE"/>
          </a:solidFill>
          <a:ln>
            <a:noFill/>
          </a:ln>
        </p:spPr>
      </p:pic>
      <p:pic>
        <p:nvPicPr>
          <p:cNvPr id="210" name="Picture 209">
            <a:extLst>
              <a:ext uri="{FF2B5EF4-FFF2-40B4-BE49-F238E27FC236}">
                <a16:creationId xmlns:a16="http://schemas.microsoft.com/office/drawing/2014/main" id="{5FD9DC65-F1A1-EC91-3149-E7E0F1C29384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15956" y="5353433"/>
            <a:ext cx="527838" cy="553816"/>
          </a:xfrm>
          <a:prstGeom prst="flowChartConnector">
            <a:avLst/>
          </a:prstGeom>
          <a:solidFill>
            <a:srgbClr val="DFEDEE"/>
          </a:solidFill>
          <a:ln>
            <a:noFill/>
          </a:ln>
        </p:spPr>
      </p:pic>
      <p:sp>
        <p:nvSpPr>
          <p:cNvPr id="212" name="TextBox 211">
            <a:extLst>
              <a:ext uri="{FF2B5EF4-FFF2-40B4-BE49-F238E27FC236}">
                <a16:creationId xmlns:a16="http://schemas.microsoft.com/office/drawing/2014/main" id="{DE3483BE-E296-769A-55E2-9F67B938B63B}"/>
              </a:ext>
            </a:extLst>
          </p:cNvPr>
          <p:cNvSpPr txBox="1"/>
          <p:nvPr/>
        </p:nvSpPr>
        <p:spPr>
          <a:xfrm>
            <a:off x="5120095" y="5891394"/>
            <a:ext cx="684047" cy="1566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>
                <a:solidFill>
                  <a:srgbClr val="E7E6E6">
                    <a:lumMod val="10000"/>
                  </a:srgbClr>
                </a:solidFill>
              </a:rPr>
              <a:t>Gregory Mitchell</a:t>
            </a: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46BAEC60-AEE1-BB07-496E-B4A9AD6D9D2B}"/>
              </a:ext>
            </a:extLst>
          </p:cNvPr>
          <p:cNvSpPr txBox="1"/>
          <p:nvPr/>
        </p:nvSpPr>
        <p:spPr>
          <a:xfrm>
            <a:off x="6222929" y="5891394"/>
            <a:ext cx="817686" cy="1825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>
                <a:solidFill>
                  <a:srgbClr val="E7E6E6">
                    <a:lumMod val="10000"/>
                  </a:srgbClr>
                </a:solidFill>
              </a:rPr>
              <a:t>Stella Turner</a:t>
            </a: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C4544B92-2B67-DECE-A762-38F9A5F160AA}"/>
              </a:ext>
            </a:extLst>
          </p:cNvPr>
          <p:cNvSpPr txBox="1"/>
          <p:nvPr/>
        </p:nvSpPr>
        <p:spPr>
          <a:xfrm>
            <a:off x="7462751" y="5891394"/>
            <a:ext cx="684047" cy="1566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>
                <a:solidFill>
                  <a:srgbClr val="E7E6E6">
                    <a:lumMod val="10000"/>
                  </a:srgbClr>
                </a:solidFill>
              </a:rPr>
              <a:t>Dennis Lopez</a:t>
            </a: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6C3A3CF0-AC88-1CC4-FE33-382D0F9555BC}"/>
              </a:ext>
            </a:extLst>
          </p:cNvPr>
          <p:cNvSpPr txBox="1"/>
          <p:nvPr/>
        </p:nvSpPr>
        <p:spPr>
          <a:xfrm>
            <a:off x="8565585" y="5891394"/>
            <a:ext cx="787939" cy="1566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>
                <a:solidFill>
                  <a:srgbClr val="E7E6E6">
                    <a:lumMod val="10000"/>
                  </a:srgbClr>
                </a:solidFill>
              </a:rPr>
              <a:t>Aurora Davis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E8B0375C-4A02-7161-1675-D7E8C8E023B2}"/>
              </a:ext>
            </a:extLst>
          </p:cNvPr>
          <p:cNvSpPr txBox="1"/>
          <p:nvPr/>
        </p:nvSpPr>
        <p:spPr>
          <a:xfrm>
            <a:off x="9746016" y="5891393"/>
            <a:ext cx="787939" cy="1825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>
                <a:solidFill>
                  <a:srgbClr val="E7E6E6">
                    <a:lumMod val="10000"/>
                  </a:srgbClr>
                </a:solidFill>
              </a:rPr>
              <a:t>Jeremy Turner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7CB9BBA7-2086-E114-B894-BB7BE9EA1F8B}"/>
              </a:ext>
            </a:extLst>
          </p:cNvPr>
          <p:cNvSpPr txBox="1"/>
          <p:nvPr/>
        </p:nvSpPr>
        <p:spPr>
          <a:xfrm>
            <a:off x="10957505" y="5891394"/>
            <a:ext cx="684047" cy="1566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>
                <a:solidFill>
                  <a:srgbClr val="E7E6E6">
                    <a:lumMod val="10000"/>
                  </a:srgbClr>
                </a:solidFill>
              </a:rPr>
              <a:t>Lucy Wilson</a:t>
            </a:r>
          </a:p>
        </p:txBody>
      </p:sp>
      <p:pic>
        <p:nvPicPr>
          <p:cNvPr id="219" name="Picture 218">
            <a:extLst>
              <a:ext uri="{FF2B5EF4-FFF2-40B4-BE49-F238E27FC236}">
                <a16:creationId xmlns:a16="http://schemas.microsoft.com/office/drawing/2014/main" id="{3A589BB3-AF42-2054-8E3A-D2EB6AADC30F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52377" y="5353433"/>
            <a:ext cx="533088" cy="538843"/>
          </a:xfrm>
          <a:prstGeom prst="flowChartConnector">
            <a:avLst/>
          </a:prstGeom>
          <a:solidFill>
            <a:srgbClr val="DFEDEE"/>
          </a:solidFill>
          <a:ln>
            <a:noFill/>
          </a:ln>
        </p:spPr>
      </p:pic>
      <p:pic>
        <p:nvPicPr>
          <p:cNvPr id="220" name="Picture 219">
            <a:extLst>
              <a:ext uri="{FF2B5EF4-FFF2-40B4-BE49-F238E27FC236}">
                <a16:creationId xmlns:a16="http://schemas.microsoft.com/office/drawing/2014/main" id="{9DB6E5C4-0757-CA53-15DE-49AE4BE92039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75"/>
          <a:stretch/>
        </p:blipFill>
        <p:spPr>
          <a:xfrm>
            <a:off x="7527944" y="5353433"/>
            <a:ext cx="527838" cy="553816"/>
          </a:xfrm>
          <a:prstGeom prst="flowChartConnector">
            <a:avLst/>
          </a:prstGeom>
          <a:solidFill>
            <a:srgbClr val="DFEDEE"/>
          </a:solidFill>
          <a:ln>
            <a:noFill/>
          </a:ln>
        </p:spPr>
      </p:pic>
      <p:pic>
        <p:nvPicPr>
          <p:cNvPr id="221" name="Picture 220">
            <a:extLst>
              <a:ext uri="{FF2B5EF4-FFF2-40B4-BE49-F238E27FC236}">
                <a16:creationId xmlns:a16="http://schemas.microsoft.com/office/drawing/2014/main" id="{46B07A6B-BB16-1B65-9FB9-50DCCD2D9835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4048" y="5353433"/>
            <a:ext cx="533088" cy="538844"/>
          </a:xfrm>
          <a:prstGeom prst="flowChartConnector">
            <a:avLst/>
          </a:prstGeom>
          <a:solidFill>
            <a:srgbClr val="DFEDEE"/>
          </a:solidFill>
          <a:ln>
            <a:noFill/>
          </a:ln>
        </p:spPr>
      </p:pic>
      <p:pic>
        <p:nvPicPr>
          <p:cNvPr id="222" name="Picture 221">
            <a:extLst>
              <a:ext uri="{FF2B5EF4-FFF2-40B4-BE49-F238E27FC236}">
                <a16:creationId xmlns:a16="http://schemas.microsoft.com/office/drawing/2014/main" id="{BB26D2EC-E289-3BB5-4299-7D7A39F31B8B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63328" y="5353433"/>
            <a:ext cx="533088" cy="538844"/>
          </a:xfrm>
          <a:prstGeom prst="flowChartConnector">
            <a:avLst/>
          </a:prstGeom>
          <a:solidFill>
            <a:srgbClr val="DFEDEE"/>
          </a:solidFill>
          <a:ln>
            <a:noFill/>
          </a:ln>
        </p:spPr>
      </p:pic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869757AF-DD22-6588-9109-5A59A5B35DAF}"/>
              </a:ext>
            </a:extLst>
          </p:cNvPr>
          <p:cNvCxnSpPr>
            <a:cxnSpLocks/>
          </p:cNvCxnSpPr>
          <p:nvPr/>
        </p:nvCxnSpPr>
        <p:spPr>
          <a:xfrm>
            <a:off x="1181101" y="1190007"/>
            <a:ext cx="105029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80715E49-C243-5C31-73A8-A36BF0F6F2E1}"/>
              </a:ext>
            </a:extLst>
          </p:cNvPr>
          <p:cNvCxnSpPr>
            <a:cxnSpLocks/>
          </p:cNvCxnSpPr>
          <p:nvPr/>
        </p:nvCxnSpPr>
        <p:spPr>
          <a:xfrm>
            <a:off x="2209004" y="2601551"/>
            <a:ext cx="9474997" cy="0"/>
          </a:xfrm>
          <a:prstGeom prst="line">
            <a:avLst/>
          </a:prstGeom>
          <a:ln w="6350">
            <a:solidFill>
              <a:srgbClr val="A8A78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4" name="Straight Connector 223">
            <a:extLst>
              <a:ext uri="{FF2B5EF4-FFF2-40B4-BE49-F238E27FC236}">
                <a16:creationId xmlns:a16="http://schemas.microsoft.com/office/drawing/2014/main" id="{FAE08B69-8A11-1ACB-549E-6F466B602446}"/>
              </a:ext>
            </a:extLst>
          </p:cNvPr>
          <p:cNvCxnSpPr>
            <a:cxnSpLocks/>
          </p:cNvCxnSpPr>
          <p:nvPr/>
        </p:nvCxnSpPr>
        <p:spPr>
          <a:xfrm>
            <a:off x="1256775" y="5149899"/>
            <a:ext cx="10427226" cy="0"/>
          </a:xfrm>
          <a:prstGeom prst="line">
            <a:avLst/>
          </a:prstGeom>
          <a:ln w="635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22E0E6B2-5E04-CD4C-9DF3-0F265D72EEDB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63328" y="1375023"/>
            <a:ext cx="533088" cy="538844"/>
          </a:xfrm>
          <a:prstGeom prst="flowChartConnector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F108B28-BC54-FCEE-BE5C-3343C0E0DC25}"/>
              </a:ext>
            </a:extLst>
          </p:cNvPr>
          <p:cNvSpPr txBox="1"/>
          <p:nvPr/>
        </p:nvSpPr>
        <p:spPr>
          <a:xfrm>
            <a:off x="10875690" y="1928078"/>
            <a:ext cx="847678" cy="2715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defRPr/>
            </a:pPr>
            <a:r>
              <a:rPr lang="en-US" sz="1000">
                <a:solidFill>
                  <a:srgbClr val="E7E6E6">
                    <a:lumMod val="10000"/>
                  </a:srgbClr>
                </a:solidFill>
              </a:rPr>
              <a:t>Nicholas White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7D136A-5C6B-A23B-32A6-4C025BA1CF5F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9183" y="2816471"/>
            <a:ext cx="533088" cy="538844"/>
          </a:xfrm>
          <a:prstGeom prst="flowChartConnector">
            <a:avLst/>
          </a:prstGeom>
          <a:solidFill>
            <a:srgbClr val="EEEEE7"/>
          </a:solidFill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CAB5185-70CE-25AD-CB71-BD3D95027493}"/>
              </a:ext>
            </a:extLst>
          </p:cNvPr>
          <p:cNvSpPr txBox="1"/>
          <p:nvPr/>
        </p:nvSpPr>
        <p:spPr>
          <a:xfrm>
            <a:off x="409500" y="3392422"/>
            <a:ext cx="712455" cy="20907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defRPr/>
            </a:pPr>
            <a:r>
              <a:rPr lang="en-US" sz="1000">
                <a:solidFill>
                  <a:srgbClr val="E7E6E6">
                    <a:lumMod val="10000"/>
                  </a:srgbClr>
                </a:solidFill>
              </a:rPr>
              <a:t>Madison Carter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BE624C7-04CB-22D1-658A-561504CFBD59}"/>
              </a:ext>
            </a:extLst>
          </p:cNvPr>
          <p:cNvSpPr txBox="1"/>
          <p:nvPr/>
        </p:nvSpPr>
        <p:spPr>
          <a:xfrm>
            <a:off x="1592740" y="3392422"/>
            <a:ext cx="689826" cy="20907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defRPr/>
            </a:pPr>
            <a:r>
              <a:rPr lang="en-US" sz="1000">
                <a:solidFill>
                  <a:srgbClr val="E7E6E6">
                    <a:lumMod val="10000"/>
                  </a:srgbClr>
                </a:solidFill>
              </a:rPr>
              <a:t>Kevin Jackson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0B39D0B-57CE-DB5D-A97B-B1F443D2C7B3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1426" y="2816471"/>
            <a:ext cx="533088" cy="538844"/>
          </a:xfrm>
          <a:prstGeom prst="flowChartConnector">
            <a:avLst/>
          </a:prstGeom>
          <a:solidFill>
            <a:srgbClr val="EEEEE7"/>
          </a:solidFill>
          <a:ln>
            <a:noFill/>
          </a:ln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5C1CE3CB-6163-5869-5370-434D1B73BCE3}"/>
              </a:ext>
            </a:extLst>
          </p:cNvPr>
          <p:cNvSpPr txBox="1"/>
          <p:nvPr/>
        </p:nvSpPr>
        <p:spPr>
          <a:xfrm>
            <a:off x="2663343" y="3392422"/>
            <a:ext cx="889253" cy="20907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defRPr/>
            </a:pPr>
            <a:r>
              <a:rPr lang="en-US" sz="1000">
                <a:solidFill>
                  <a:srgbClr val="E7E6E6">
                    <a:lumMod val="10000"/>
                  </a:srgbClr>
                </a:solidFill>
              </a:rPr>
              <a:t>Timothy Robinson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4526295-AF1F-9BB4-E6E5-A510459BEE21}"/>
              </a:ext>
            </a:extLst>
          </p:cNvPr>
          <p:cNvSpPr txBox="1"/>
          <p:nvPr/>
        </p:nvSpPr>
        <p:spPr>
          <a:xfrm>
            <a:off x="3855120" y="3392423"/>
            <a:ext cx="831802" cy="1987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defRPr/>
            </a:pPr>
            <a:r>
              <a:rPr lang="en-US" sz="1000">
                <a:solidFill>
                  <a:srgbClr val="E7E6E6">
                    <a:lumMod val="10000"/>
                  </a:srgbClr>
                </a:solidFill>
              </a:rPr>
              <a:t>Elizabeth Moore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9D73C0F-8305-1C27-BA6B-4FE087C5B3A1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82060" y="2816471"/>
            <a:ext cx="533088" cy="538844"/>
          </a:xfrm>
          <a:prstGeom prst="flowChartConnector">
            <a:avLst/>
          </a:prstGeom>
          <a:solidFill>
            <a:srgbClr val="EEEEE7"/>
          </a:solidFill>
          <a:ln>
            <a:noFill/>
          </a:ln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9032F782-4021-5086-7E69-BE5E83D22095}"/>
              </a:ext>
            </a:extLst>
          </p:cNvPr>
          <p:cNvSpPr txBox="1"/>
          <p:nvPr/>
        </p:nvSpPr>
        <p:spPr>
          <a:xfrm>
            <a:off x="5063924" y="3392422"/>
            <a:ext cx="761359" cy="20907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defRPr/>
            </a:pPr>
            <a:r>
              <a:rPr lang="en-US" sz="1000">
                <a:solidFill>
                  <a:srgbClr val="E7E6E6">
                    <a:lumMod val="10000"/>
                  </a:srgbClr>
                </a:solidFill>
              </a:rPr>
              <a:t>Chloe Miller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0F9EA00-BF27-23D4-D24D-C3A5205B218F}"/>
              </a:ext>
            </a:extLst>
          </p:cNvPr>
          <p:cNvSpPr txBox="1"/>
          <p:nvPr/>
        </p:nvSpPr>
        <p:spPr>
          <a:xfrm>
            <a:off x="6271397" y="3392422"/>
            <a:ext cx="703718" cy="20907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defRPr/>
            </a:pPr>
            <a:r>
              <a:rPr lang="en-US" sz="1000">
                <a:solidFill>
                  <a:srgbClr val="E7E6E6">
                    <a:lumMod val="10000"/>
                  </a:srgbClr>
                </a:solidFill>
              </a:rPr>
              <a:t>Steven Adams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384C48B-7907-3385-A068-25C9B808575F}"/>
              </a:ext>
            </a:extLst>
          </p:cNvPr>
          <p:cNvSpPr txBox="1"/>
          <p:nvPr/>
        </p:nvSpPr>
        <p:spPr>
          <a:xfrm>
            <a:off x="7370846" y="3365094"/>
            <a:ext cx="867858" cy="1824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defRPr/>
            </a:pPr>
            <a:r>
              <a:rPr lang="en-US" sz="1000">
                <a:solidFill>
                  <a:srgbClr val="E7E6E6">
                    <a:lumMod val="10000"/>
                  </a:srgbClr>
                </a:solidFill>
              </a:rPr>
              <a:t>Brian Walker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11C5F777-07D1-141C-E9ED-8793D230272D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3011" y="2816471"/>
            <a:ext cx="533088" cy="538844"/>
          </a:xfrm>
          <a:prstGeom prst="flowChartConnector">
            <a:avLst/>
          </a:prstGeom>
          <a:solidFill>
            <a:srgbClr val="EEEEE7"/>
          </a:solidFill>
          <a:ln>
            <a:noFill/>
          </a:ln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F90E65BB-49BE-C8AC-2983-4A64A3F087BF}"/>
              </a:ext>
            </a:extLst>
          </p:cNvPr>
          <p:cNvSpPr txBox="1"/>
          <p:nvPr/>
        </p:nvSpPr>
        <p:spPr>
          <a:xfrm>
            <a:off x="8599053" y="3365094"/>
            <a:ext cx="721001" cy="20906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defRPr/>
            </a:pPr>
            <a:r>
              <a:rPr lang="en-US" sz="1000">
                <a:solidFill>
                  <a:srgbClr val="E7E6E6">
                    <a:lumMod val="10000"/>
                  </a:srgbClr>
                </a:solidFill>
              </a:rPr>
              <a:t>Mark Garcia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128B179C-0775-454D-2955-E8089D1445B1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3648" y="2816471"/>
            <a:ext cx="533088" cy="538844"/>
          </a:xfrm>
          <a:prstGeom prst="flowChartConnector">
            <a:avLst/>
          </a:prstGeom>
          <a:solidFill>
            <a:srgbClr val="EEEEE7"/>
          </a:solidFill>
          <a:ln>
            <a:noFill/>
          </a:ln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1CEE4B03-7170-74A5-B53F-E7B25560D66C}"/>
              </a:ext>
            </a:extLst>
          </p:cNvPr>
          <p:cNvSpPr txBox="1"/>
          <p:nvPr/>
        </p:nvSpPr>
        <p:spPr>
          <a:xfrm>
            <a:off x="9706033" y="3365094"/>
            <a:ext cx="847678" cy="14881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defRPr/>
            </a:pPr>
            <a:r>
              <a:rPr lang="en-US" sz="1000">
                <a:solidFill>
                  <a:srgbClr val="E7E6E6">
                    <a:lumMod val="10000"/>
                  </a:srgbClr>
                </a:solidFill>
              </a:rPr>
              <a:t>Isabella White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5C5D5CB-F19D-269C-AF11-B846AEB8C58C}"/>
              </a:ext>
            </a:extLst>
          </p:cNvPr>
          <p:cNvSpPr txBox="1"/>
          <p:nvPr/>
        </p:nvSpPr>
        <p:spPr>
          <a:xfrm>
            <a:off x="10875690" y="3373988"/>
            <a:ext cx="847678" cy="14881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defRPr/>
            </a:pPr>
            <a:r>
              <a:rPr lang="en-US" sz="1000">
                <a:solidFill>
                  <a:srgbClr val="E7E6E6">
                    <a:lumMod val="10000"/>
                  </a:srgbClr>
                </a:solidFill>
              </a:rPr>
              <a:t>Hannah Jackson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E0DD3943-FD7E-9333-033C-8A5D88502C11}"/>
              </a:ext>
            </a:extLst>
          </p:cNvPr>
          <p:cNvPicPr>
            <a:picLocks noChangeAspect="1"/>
          </p:cNvPicPr>
          <p:nvPr/>
        </p:nvPicPr>
        <p:blipFill rotWithShape="1"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223"/>
          <a:stretch/>
        </p:blipFill>
        <p:spPr>
          <a:xfrm>
            <a:off x="499183" y="3908691"/>
            <a:ext cx="533088" cy="538844"/>
          </a:xfrm>
          <a:prstGeom prst="flowChartConnector">
            <a:avLst/>
          </a:prstGeom>
          <a:solidFill>
            <a:srgbClr val="EEEEE7"/>
          </a:solidFill>
          <a:ln>
            <a:noFill/>
          </a:ln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BA5BDA00-EFC3-9883-068D-4F38DAA343B7}"/>
              </a:ext>
            </a:extLst>
          </p:cNvPr>
          <p:cNvSpPr txBox="1"/>
          <p:nvPr/>
        </p:nvSpPr>
        <p:spPr>
          <a:xfrm>
            <a:off x="434169" y="4480181"/>
            <a:ext cx="663117" cy="20907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>
                <a:solidFill>
                  <a:srgbClr val="E7E6E6">
                    <a:lumMod val="10000"/>
                  </a:srgbClr>
                </a:solidFill>
              </a:rPr>
              <a:t>Zoe Adams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3E2EC6D-344C-196A-F2BB-C0B1E1EB85B2}"/>
              </a:ext>
            </a:extLst>
          </p:cNvPr>
          <p:cNvSpPr txBox="1"/>
          <p:nvPr/>
        </p:nvSpPr>
        <p:spPr>
          <a:xfrm>
            <a:off x="1592740" y="4480181"/>
            <a:ext cx="689826" cy="20907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>
                <a:solidFill>
                  <a:srgbClr val="E7E6E6">
                    <a:lumMod val="10000"/>
                  </a:srgbClr>
                </a:solidFill>
              </a:rPr>
              <a:t>Natalie Walker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CE9F26EE-0E8E-76CD-D885-D9A9E204DCB7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1426" y="3908691"/>
            <a:ext cx="533088" cy="538844"/>
          </a:xfrm>
          <a:prstGeom prst="flowChartConnector">
            <a:avLst/>
          </a:prstGeom>
          <a:solidFill>
            <a:srgbClr val="EEEEE7"/>
          </a:solidFill>
          <a:ln>
            <a:noFill/>
          </a:ln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2181A93E-F75F-1372-4350-9C501E8D261D}"/>
              </a:ext>
            </a:extLst>
          </p:cNvPr>
          <p:cNvSpPr txBox="1"/>
          <p:nvPr/>
        </p:nvSpPr>
        <p:spPr>
          <a:xfrm>
            <a:off x="2663343" y="4480181"/>
            <a:ext cx="889253" cy="20907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>
                <a:solidFill>
                  <a:srgbClr val="E7E6E6">
                    <a:lumMod val="10000"/>
                  </a:srgbClr>
                </a:solidFill>
              </a:rPr>
              <a:t>Victoria Garcia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5DC441C-7888-CF31-3610-3A8CA350C8FE}"/>
              </a:ext>
            </a:extLst>
          </p:cNvPr>
          <p:cNvSpPr txBox="1"/>
          <p:nvPr/>
        </p:nvSpPr>
        <p:spPr>
          <a:xfrm>
            <a:off x="3965728" y="4480182"/>
            <a:ext cx="625117" cy="1987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>
                <a:solidFill>
                  <a:srgbClr val="E7E6E6">
                    <a:lumMod val="10000"/>
                  </a:srgbClr>
                </a:solidFill>
              </a:rPr>
              <a:t>Jeffrey Hall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DA5C3D81-2C20-A33C-42DE-306F043CFCFF}"/>
              </a:ext>
            </a:extLst>
          </p:cNvPr>
          <p:cNvPicPr>
            <a:picLocks noChangeAspect="1"/>
          </p:cNvPicPr>
          <p:nvPr/>
        </p:nvPicPr>
        <p:blipFill rotWithShape="1"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5182060" y="3908691"/>
            <a:ext cx="533088" cy="538844"/>
          </a:xfrm>
          <a:prstGeom prst="flowChartConnector">
            <a:avLst/>
          </a:prstGeom>
          <a:solidFill>
            <a:srgbClr val="EEEEE7"/>
          </a:solidFill>
          <a:ln>
            <a:noFill/>
          </a:ln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7F568459-DCBD-C7BB-74C2-FE23E8786CEE}"/>
              </a:ext>
            </a:extLst>
          </p:cNvPr>
          <p:cNvSpPr txBox="1"/>
          <p:nvPr/>
        </p:nvSpPr>
        <p:spPr>
          <a:xfrm>
            <a:off x="5063924" y="4480181"/>
            <a:ext cx="761359" cy="20907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>
                <a:solidFill>
                  <a:srgbClr val="E7E6E6">
                    <a:lumMod val="10000"/>
                  </a:srgbClr>
                </a:solidFill>
              </a:rPr>
              <a:t>Kenneth Nelson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6E575279-731F-88F5-B805-11BE98D68E72}"/>
              </a:ext>
            </a:extLst>
          </p:cNvPr>
          <p:cNvPicPr>
            <a:picLocks noChangeAspect="1"/>
          </p:cNvPicPr>
          <p:nvPr/>
        </p:nvPicPr>
        <p:blipFill rotWithShape="1"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39"/>
          <a:stretch/>
        </p:blipFill>
        <p:spPr>
          <a:xfrm>
            <a:off x="6352377" y="3908691"/>
            <a:ext cx="533088" cy="538844"/>
          </a:xfrm>
          <a:prstGeom prst="flowChartConnector">
            <a:avLst/>
          </a:prstGeom>
          <a:solidFill>
            <a:srgbClr val="EEEEE7"/>
          </a:solidFill>
          <a:ln>
            <a:noFill/>
          </a:ln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49A05739-F9B6-1FC4-1A72-33A13C961C98}"/>
              </a:ext>
            </a:extLst>
          </p:cNvPr>
          <p:cNvSpPr txBox="1"/>
          <p:nvPr/>
        </p:nvSpPr>
        <p:spPr>
          <a:xfrm>
            <a:off x="6323974" y="4480181"/>
            <a:ext cx="589892" cy="20907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>
                <a:solidFill>
                  <a:srgbClr val="E7E6E6">
                    <a:lumMod val="10000"/>
                  </a:srgbClr>
                </a:solidFill>
              </a:rPr>
              <a:t>Audrey Hall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AA1E103-B41D-EC82-AC9A-1599BD87C079}"/>
              </a:ext>
            </a:extLst>
          </p:cNvPr>
          <p:cNvSpPr txBox="1"/>
          <p:nvPr/>
        </p:nvSpPr>
        <p:spPr>
          <a:xfrm>
            <a:off x="7370846" y="4452853"/>
            <a:ext cx="867858" cy="1824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>
                <a:solidFill>
                  <a:srgbClr val="E7E6E6">
                    <a:lumMod val="10000"/>
                  </a:srgbClr>
                </a:solidFill>
              </a:rPr>
              <a:t>Scott Thompson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5434AC47-0F1A-7626-BD3D-FAC35CA14015}"/>
              </a:ext>
            </a:extLst>
          </p:cNvPr>
          <p:cNvPicPr>
            <a:picLocks noChangeAspect="1"/>
          </p:cNvPicPr>
          <p:nvPr/>
        </p:nvPicPr>
        <p:blipFill rotWithShape="1"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723"/>
          <a:stretch/>
        </p:blipFill>
        <p:spPr>
          <a:xfrm>
            <a:off x="8693011" y="3908691"/>
            <a:ext cx="533088" cy="538844"/>
          </a:xfrm>
          <a:prstGeom prst="flowChartConnector">
            <a:avLst/>
          </a:prstGeom>
          <a:solidFill>
            <a:srgbClr val="EEEEE7"/>
          </a:solidFill>
          <a:ln>
            <a:noFill/>
          </a:ln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99458877-8118-BBD3-A8BC-DCADCADCCBAA}"/>
              </a:ext>
            </a:extLst>
          </p:cNvPr>
          <p:cNvSpPr txBox="1"/>
          <p:nvPr/>
        </p:nvSpPr>
        <p:spPr>
          <a:xfrm>
            <a:off x="8505098" y="4452853"/>
            <a:ext cx="919030" cy="20906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>
                <a:solidFill>
                  <a:srgbClr val="E7E6E6">
                    <a:lumMod val="10000"/>
                  </a:srgbClr>
                </a:solidFill>
              </a:rPr>
              <a:t>Patrick Carter</a:t>
            </a: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F1F2CBEF-3A87-A53C-DDE8-C43FBCFC7F32}"/>
              </a:ext>
            </a:extLst>
          </p:cNvPr>
          <p:cNvPicPr>
            <a:picLocks noChangeAspect="1"/>
          </p:cNvPicPr>
          <p:nvPr/>
        </p:nvPicPr>
        <p:blipFill rotWithShape="1"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3648" y="3908691"/>
            <a:ext cx="533088" cy="538844"/>
          </a:xfrm>
          <a:prstGeom prst="flowChartConnector">
            <a:avLst/>
          </a:prstGeom>
          <a:solidFill>
            <a:srgbClr val="EEEEE7"/>
          </a:solidFill>
          <a:ln>
            <a:noFill/>
          </a:ln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78B50EBD-2AA7-C5AE-868D-F4554D52C8E6}"/>
              </a:ext>
            </a:extLst>
          </p:cNvPr>
          <p:cNvSpPr txBox="1"/>
          <p:nvPr/>
        </p:nvSpPr>
        <p:spPr>
          <a:xfrm>
            <a:off x="9706033" y="4452853"/>
            <a:ext cx="847678" cy="14881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>
                <a:solidFill>
                  <a:srgbClr val="E7E6E6">
                    <a:lumMod val="10000"/>
                  </a:srgbClr>
                </a:solidFill>
              </a:rPr>
              <a:t>Penelope Nelson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0AC7425-3F91-369B-16FE-D8B9E5CD40A4}"/>
              </a:ext>
            </a:extLst>
          </p:cNvPr>
          <p:cNvSpPr txBox="1"/>
          <p:nvPr/>
        </p:nvSpPr>
        <p:spPr>
          <a:xfrm>
            <a:off x="10875690" y="4461747"/>
            <a:ext cx="847678" cy="14881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>
                <a:solidFill>
                  <a:srgbClr val="E7E6E6">
                    <a:lumMod val="10000"/>
                  </a:srgbClr>
                </a:solidFill>
              </a:rPr>
              <a:t>Zoey Thompson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232A1F1-3C42-3344-E32C-6D14DCBF5D75}"/>
              </a:ext>
            </a:extLst>
          </p:cNvPr>
          <p:cNvPicPr>
            <a:picLocks noChangeAspect="1"/>
          </p:cNvPicPr>
          <p:nvPr/>
        </p:nvPicPr>
        <p:blipFill rotWithShape="1"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396"/>
          <a:stretch/>
        </p:blipFill>
        <p:spPr>
          <a:xfrm>
            <a:off x="2842432" y="1375023"/>
            <a:ext cx="535349" cy="548015"/>
          </a:xfrm>
          <a:prstGeom prst="flowChartConnector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6768EB75-6215-1C5F-C96B-AB918A9B0854}"/>
              </a:ext>
            </a:extLst>
          </p:cNvPr>
          <p:cNvPicPr>
            <a:picLocks noChangeAspect="1"/>
          </p:cNvPicPr>
          <p:nvPr/>
        </p:nvPicPr>
        <p:blipFill rotWithShape="1"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78059" y="1375023"/>
            <a:ext cx="533088" cy="538844"/>
          </a:xfrm>
          <a:prstGeom prst="flowChartConnector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D8F2B4FB-5D49-84CF-F91B-9078A5D91BA3}"/>
              </a:ext>
            </a:extLst>
          </p:cNvPr>
          <p:cNvPicPr>
            <a:picLocks noChangeAspect="1"/>
          </p:cNvPicPr>
          <p:nvPr/>
        </p:nvPicPr>
        <p:blipFill rotWithShape="1"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421"/>
          <a:stretch/>
        </p:blipFill>
        <p:spPr>
          <a:xfrm>
            <a:off x="7522691" y="1375023"/>
            <a:ext cx="533088" cy="538844"/>
          </a:xfrm>
          <a:prstGeom prst="flowChartConnector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85FF7587-A2D7-C062-BDE7-9CD1EE66B13B}"/>
              </a:ext>
            </a:extLst>
          </p:cNvPr>
          <p:cNvPicPr>
            <a:picLocks noChangeAspect="1"/>
          </p:cNvPicPr>
          <p:nvPr/>
        </p:nvPicPr>
        <p:blipFill rotWithShape="1"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3648" y="1375023"/>
            <a:ext cx="533088" cy="538844"/>
          </a:xfrm>
          <a:prstGeom prst="flowChartConnector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D83A9E2B-0643-3AE6-3019-CE2D035397FE}"/>
              </a:ext>
            </a:extLst>
          </p:cNvPr>
          <p:cNvPicPr>
            <a:picLocks noChangeAspect="1"/>
          </p:cNvPicPr>
          <p:nvPr/>
        </p:nvPicPr>
        <p:blipFill rotWithShape="1">
          <a:blip r:embed="rId3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242"/>
          <a:stretch/>
        </p:blipFill>
        <p:spPr>
          <a:xfrm>
            <a:off x="1668484" y="2816471"/>
            <a:ext cx="533088" cy="538844"/>
          </a:xfrm>
          <a:prstGeom prst="flowChartConnector">
            <a:avLst/>
          </a:prstGeom>
          <a:solidFill>
            <a:srgbClr val="EEEEE7"/>
          </a:solidFill>
          <a:ln>
            <a:noFill/>
          </a:ln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80DF8A76-F7E0-015C-ED87-22E77BEF7CB7}"/>
              </a:ext>
            </a:extLst>
          </p:cNvPr>
          <p:cNvPicPr>
            <a:picLocks noChangeAspect="1"/>
          </p:cNvPicPr>
          <p:nvPr/>
        </p:nvPicPr>
        <p:blipFill rotWithShape="1">
          <a:blip r:embed="rId3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09118" y="2816471"/>
            <a:ext cx="533088" cy="538844"/>
          </a:xfrm>
          <a:prstGeom prst="flowChartConnector">
            <a:avLst/>
          </a:prstGeom>
          <a:solidFill>
            <a:srgbClr val="EEEEE7"/>
          </a:solidFill>
          <a:ln>
            <a:noFill/>
          </a:ln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ADFE2338-6FC0-3A4C-39DE-F36EC1300CE2}"/>
              </a:ext>
            </a:extLst>
          </p:cNvPr>
          <p:cNvPicPr>
            <a:picLocks noChangeAspect="1"/>
          </p:cNvPicPr>
          <p:nvPr/>
        </p:nvPicPr>
        <p:blipFill rotWithShape="1">
          <a:blip r:embed="rId3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924"/>
          <a:stretch/>
        </p:blipFill>
        <p:spPr>
          <a:xfrm>
            <a:off x="6352377" y="2816471"/>
            <a:ext cx="533088" cy="538844"/>
          </a:xfrm>
          <a:prstGeom prst="flowChartConnector">
            <a:avLst/>
          </a:prstGeom>
          <a:solidFill>
            <a:srgbClr val="EEEEE7"/>
          </a:solidFill>
          <a:ln>
            <a:noFill/>
          </a:ln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A36D55A7-52E7-1EE8-EB60-40A637F41513}"/>
              </a:ext>
            </a:extLst>
          </p:cNvPr>
          <p:cNvPicPr>
            <a:picLocks noChangeAspect="1"/>
          </p:cNvPicPr>
          <p:nvPr/>
        </p:nvPicPr>
        <p:blipFill rotWithShape="1">
          <a:blip r:embed="rId3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27944" y="2816471"/>
            <a:ext cx="533088" cy="538844"/>
          </a:xfrm>
          <a:prstGeom prst="flowChartConnector">
            <a:avLst/>
          </a:prstGeom>
          <a:solidFill>
            <a:srgbClr val="EEEEE7"/>
          </a:solidFill>
          <a:ln>
            <a:noFill/>
          </a:ln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2DFD90D5-2E54-78C1-070A-592B0E96B4EE}"/>
              </a:ext>
            </a:extLst>
          </p:cNvPr>
          <p:cNvPicPr>
            <a:picLocks noChangeAspect="1"/>
          </p:cNvPicPr>
          <p:nvPr/>
        </p:nvPicPr>
        <p:blipFill rotWithShape="1">
          <a:blip r:embed="rId3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942"/>
          <a:stretch/>
        </p:blipFill>
        <p:spPr>
          <a:xfrm>
            <a:off x="9865953" y="2816471"/>
            <a:ext cx="533088" cy="538844"/>
          </a:xfrm>
          <a:prstGeom prst="flowChartConnector">
            <a:avLst/>
          </a:prstGeom>
          <a:solidFill>
            <a:srgbClr val="EEEEE7"/>
          </a:solidFill>
          <a:ln>
            <a:noFill/>
          </a:ln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69CD9D09-753A-CD64-4EBF-006BBBE3E7C3}"/>
              </a:ext>
            </a:extLst>
          </p:cNvPr>
          <p:cNvPicPr>
            <a:picLocks noChangeAspect="1"/>
          </p:cNvPicPr>
          <p:nvPr/>
        </p:nvPicPr>
        <p:blipFill rotWithShape="1">
          <a:blip r:embed="rId3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8484" y="3908691"/>
            <a:ext cx="533088" cy="538844"/>
          </a:xfrm>
          <a:prstGeom prst="flowChartConnector">
            <a:avLst/>
          </a:prstGeom>
          <a:solidFill>
            <a:srgbClr val="EEEEE7"/>
          </a:solidFill>
          <a:ln>
            <a:noFill/>
          </a:ln>
        </p:spPr>
      </p:pic>
      <p:pic>
        <p:nvPicPr>
          <p:cNvPr id="91" name="Picture 90">
            <a:extLst>
              <a:ext uri="{FF2B5EF4-FFF2-40B4-BE49-F238E27FC236}">
                <a16:creationId xmlns:a16="http://schemas.microsoft.com/office/drawing/2014/main" id="{44ED4090-1B9F-C579-2BBA-460B174A94F1}"/>
              </a:ext>
            </a:extLst>
          </p:cNvPr>
          <p:cNvPicPr>
            <a:picLocks noChangeAspect="1"/>
          </p:cNvPicPr>
          <p:nvPr/>
        </p:nvPicPr>
        <p:blipFill rotWithShape="1">
          <a:blip r:embed="rId3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09118" y="3908691"/>
            <a:ext cx="533088" cy="538844"/>
          </a:xfrm>
          <a:prstGeom prst="flowChartConnector">
            <a:avLst/>
          </a:prstGeom>
          <a:solidFill>
            <a:srgbClr val="EEEEE7"/>
          </a:solidFill>
          <a:ln>
            <a:noFill/>
          </a:ln>
        </p:spPr>
      </p:pic>
      <p:pic>
        <p:nvPicPr>
          <p:cNvPr id="93" name="Picture 92">
            <a:extLst>
              <a:ext uri="{FF2B5EF4-FFF2-40B4-BE49-F238E27FC236}">
                <a16:creationId xmlns:a16="http://schemas.microsoft.com/office/drawing/2014/main" id="{253995BE-F99F-F7D3-D33E-B3DE7845A1E7}"/>
              </a:ext>
            </a:extLst>
          </p:cNvPr>
          <p:cNvPicPr>
            <a:picLocks noChangeAspect="1"/>
          </p:cNvPicPr>
          <p:nvPr/>
        </p:nvPicPr>
        <p:blipFill rotWithShape="1">
          <a:blip r:embed="rId3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800"/>
          <a:stretch/>
        </p:blipFill>
        <p:spPr>
          <a:xfrm>
            <a:off x="7517444" y="3908691"/>
            <a:ext cx="533088" cy="538844"/>
          </a:xfrm>
          <a:prstGeom prst="flowChartConnector">
            <a:avLst/>
          </a:prstGeom>
          <a:solidFill>
            <a:srgbClr val="EEEEE7"/>
          </a:solidFill>
          <a:ln>
            <a:noFill/>
          </a:ln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FB3A9A08-3508-B40C-4213-479AF957CF5E}"/>
              </a:ext>
            </a:extLst>
          </p:cNvPr>
          <p:cNvPicPr>
            <a:picLocks noChangeAspect="1"/>
          </p:cNvPicPr>
          <p:nvPr/>
        </p:nvPicPr>
        <p:blipFill rotWithShape="1">
          <a:blip r:embed="rId4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237"/>
          <a:stretch/>
        </p:blipFill>
        <p:spPr>
          <a:xfrm>
            <a:off x="9863328" y="3908691"/>
            <a:ext cx="533088" cy="538844"/>
          </a:xfrm>
          <a:prstGeom prst="flowChartConnector">
            <a:avLst/>
          </a:prstGeom>
          <a:solidFill>
            <a:srgbClr val="EEEEE7"/>
          </a:solidFill>
          <a:ln>
            <a:noFill/>
          </a:ln>
        </p:spPr>
      </p:pic>
      <p:pic>
        <p:nvPicPr>
          <p:cNvPr id="97" name="Picture 96">
            <a:extLst>
              <a:ext uri="{FF2B5EF4-FFF2-40B4-BE49-F238E27FC236}">
                <a16:creationId xmlns:a16="http://schemas.microsoft.com/office/drawing/2014/main" id="{2280BFBF-CCDA-7AFF-769B-43A5E1948707}"/>
              </a:ext>
            </a:extLst>
          </p:cNvPr>
          <p:cNvPicPr>
            <a:picLocks noChangeAspect="1"/>
          </p:cNvPicPr>
          <p:nvPr/>
        </p:nvPicPr>
        <p:blipFill rotWithShape="1">
          <a:blip r:embed="rId4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089"/>
          <a:stretch/>
        </p:blipFill>
        <p:spPr>
          <a:xfrm>
            <a:off x="5195574" y="5353433"/>
            <a:ext cx="533088" cy="538844"/>
          </a:xfrm>
          <a:prstGeom prst="flowChartConnector">
            <a:avLst/>
          </a:prstGeom>
          <a:solidFill>
            <a:srgbClr val="DFEDEE"/>
          </a:solidFill>
          <a:ln>
            <a:noFill/>
          </a:ln>
        </p:spPr>
      </p:pic>
      <p:pic>
        <p:nvPicPr>
          <p:cNvPr id="99" name="Picture 98">
            <a:extLst>
              <a:ext uri="{FF2B5EF4-FFF2-40B4-BE49-F238E27FC236}">
                <a16:creationId xmlns:a16="http://schemas.microsoft.com/office/drawing/2014/main" id="{81677703-2A8D-6CF8-7EA9-FC415E4B6C3A}"/>
              </a:ext>
            </a:extLst>
          </p:cNvPr>
          <p:cNvPicPr>
            <a:picLocks noChangeAspect="1"/>
          </p:cNvPicPr>
          <p:nvPr/>
        </p:nvPicPr>
        <p:blipFill rotWithShape="1">
          <a:blip r:embed="rId4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59"/>
          <a:stretch/>
        </p:blipFill>
        <p:spPr>
          <a:xfrm>
            <a:off x="11032608" y="5353433"/>
            <a:ext cx="533088" cy="538844"/>
          </a:xfrm>
          <a:prstGeom prst="flowChartConnector">
            <a:avLst/>
          </a:prstGeom>
          <a:solidFill>
            <a:srgbClr val="DFEDEE"/>
          </a:solidFill>
          <a:ln>
            <a:noFill/>
          </a:ln>
        </p:spPr>
      </p:pic>
      <p:sp>
        <p:nvSpPr>
          <p:cNvPr id="14" name="Title 13">
            <a:extLst>
              <a:ext uri="{FF2B5EF4-FFF2-40B4-BE49-F238E27FC236}">
                <a16:creationId xmlns:a16="http://schemas.microsoft.com/office/drawing/2014/main" id="{5AB8D09A-2CE8-A679-7C87-8A7BB3E74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415925"/>
            <a:ext cx="11176000" cy="666750"/>
          </a:xfrm>
        </p:spPr>
        <p:txBody>
          <a:bodyPr/>
          <a:lstStyle/>
          <a:p>
            <a:r>
              <a:rPr lang="en-US"/>
              <a:t>Experienced Senior Team</a:t>
            </a:r>
          </a:p>
        </p:txBody>
      </p:sp>
    </p:spTree>
    <p:extLst>
      <p:ext uri="{BB962C8B-B14F-4D97-AF65-F5344CB8AC3E}">
        <p14:creationId xmlns:p14="http://schemas.microsoft.com/office/powerpoint/2010/main" val="25838217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3447AFBD-9723-0053-68BA-339C9F3FB558}"/>
              </a:ext>
            </a:extLst>
          </p:cNvPr>
          <p:cNvSpPr txBox="1"/>
          <p:nvPr/>
        </p:nvSpPr>
        <p:spPr>
          <a:xfrm>
            <a:off x="392951" y="926070"/>
            <a:ext cx="8952015" cy="431013"/>
          </a:xfrm>
          <a:prstGeom prst="rect">
            <a:avLst/>
          </a:prstGeom>
          <a:noFill/>
        </p:spPr>
        <p:txBody>
          <a:bodyPr wrap="square" lIns="91440" rtlCol="0">
            <a:noAutofit/>
          </a:bodyPr>
          <a:lstStyle/>
          <a:p>
            <a:r>
              <a:rPr lang="en-US" sz="2000" err="1">
                <a:solidFill>
                  <a:srgbClr val="00587A"/>
                </a:solidFill>
              </a:rPr>
              <a:t>Volutpat</a:t>
            </a:r>
            <a:r>
              <a:rPr lang="en-US" sz="2000">
                <a:solidFill>
                  <a:srgbClr val="00587A"/>
                </a:solidFill>
              </a:rPr>
              <a:t> </a:t>
            </a:r>
            <a:r>
              <a:rPr lang="en-US" sz="2000" err="1">
                <a:solidFill>
                  <a:srgbClr val="00587A"/>
                </a:solidFill>
              </a:rPr>
              <a:t>lacus</a:t>
            </a:r>
            <a:r>
              <a:rPr lang="en-US" sz="2000">
                <a:solidFill>
                  <a:srgbClr val="00587A"/>
                </a:solidFill>
              </a:rPr>
              <a:t> </a:t>
            </a:r>
            <a:r>
              <a:rPr lang="en-US" sz="2000" err="1">
                <a:solidFill>
                  <a:srgbClr val="00587A"/>
                </a:solidFill>
              </a:rPr>
              <a:t>laoreet</a:t>
            </a:r>
            <a:r>
              <a:rPr lang="en-US" sz="2000">
                <a:solidFill>
                  <a:srgbClr val="00587A"/>
                </a:solidFill>
              </a:rPr>
              <a:t> non </a:t>
            </a:r>
            <a:r>
              <a:rPr lang="en-US" sz="2000" err="1">
                <a:solidFill>
                  <a:srgbClr val="00587A"/>
                </a:solidFill>
              </a:rPr>
              <a:t>curabitur</a:t>
            </a:r>
            <a:r>
              <a:rPr lang="en-US" sz="2000">
                <a:solidFill>
                  <a:srgbClr val="00587A"/>
                </a:solidFill>
              </a:rPr>
              <a:t> gravida </a:t>
            </a:r>
            <a:r>
              <a:rPr lang="en-US" sz="2000" err="1">
                <a:solidFill>
                  <a:srgbClr val="00587A"/>
                </a:solidFill>
              </a:rPr>
              <a:t>arcu</a:t>
            </a:r>
            <a:r>
              <a:rPr lang="en-US" sz="2000">
                <a:solidFill>
                  <a:srgbClr val="00587A"/>
                </a:solidFill>
              </a:rPr>
              <a:t> ac </a:t>
            </a:r>
            <a:r>
              <a:rPr lang="en-US" sz="2000" err="1">
                <a:solidFill>
                  <a:srgbClr val="00587A"/>
                </a:solidFill>
              </a:rPr>
              <a:t>tortor</a:t>
            </a:r>
            <a:r>
              <a:rPr lang="en-US" sz="2000">
                <a:solidFill>
                  <a:srgbClr val="00587A"/>
                </a:solidFill>
              </a:rPr>
              <a:t> magna sed pulvinar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231CFAA-684B-2499-3F3B-6F6EBFB370A8}"/>
              </a:ext>
            </a:extLst>
          </p:cNvPr>
          <p:cNvSpPr txBox="1"/>
          <p:nvPr/>
        </p:nvSpPr>
        <p:spPr>
          <a:xfrm>
            <a:off x="392951" y="1556908"/>
            <a:ext cx="10951638" cy="1258463"/>
          </a:xfrm>
          <a:prstGeom prst="rect">
            <a:avLst/>
          </a:prstGeom>
          <a:noFill/>
        </p:spPr>
        <p:txBody>
          <a:bodyPr wrap="square" lIns="91440" rtlCol="0">
            <a:noAutofit/>
          </a:bodyPr>
          <a:lstStyle/>
          <a:p>
            <a:pPr>
              <a:spcAft>
                <a:spcPts val="600"/>
              </a:spcAft>
            </a:pPr>
            <a:r>
              <a:rPr lang="en-US" sz="1600" b="1"/>
              <a:t>Overview</a:t>
            </a:r>
          </a:p>
          <a:p>
            <a:pPr>
              <a:spcAft>
                <a:spcPts val="600"/>
              </a:spcAft>
            </a:pPr>
            <a:r>
              <a:rPr lang="en-US" sz="1200"/>
              <a:t>Lorem ipsum dolor sit </a:t>
            </a:r>
            <a:r>
              <a:rPr lang="en-US" sz="1200" err="1"/>
              <a:t>amet</a:t>
            </a:r>
            <a:r>
              <a:rPr lang="en-US" sz="1200"/>
              <a:t>, </a:t>
            </a:r>
            <a:r>
              <a:rPr lang="en-US" sz="1200" err="1"/>
              <a:t>consectetuer</a:t>
            </a:r>
            <a:r>
              <a:rPr lang="en-US" sz="1200"/>
              <a:t> </a:t>
            </a:r>
            <a:r>
              <a:rPr lang="en-US" sz="1200" err="1"/>
              <a:t>adipiscing</a:t>
            </a:r>
            <a:r>
              <a:rPr lang="en-US" sz="1200"/>
              <a:t> </a:t>
            </a:r>
            <a:r>
              <a:rPr lang="en-US" sz="1200" err="1"/>
              <a:t>elit</a:t>
            </a:r>
            <a:r>
              <a:rPr lang="en-US" sz="1200"/>
              <a:t>. Maecenas </a:t>
            </a:r>
            <a:r>
              <a:rPr lang="en-US" sz="1200" err="1"/>
              <a:t>porttitor</a:t>
            </a:r>
            <a:r>
              <a:rPr lang="en-US" sz="1200"/>
              <a:t> </a:t>
            </a:r>
            <a:r>
              <a:rPr lang="en-US" sz="1200" err="1"/>
              <a:t>congue</a:t>
            </a:r>
            <a:r>
              <a:rPr lang="en-US" sz="1200"/>
              <a:t> </a:t>
            </a:r>
            <a:r>
              <a:rPr lang="en-US" sz="1200" err="1"/>
              <a:t>massa</a:t>
            </a:r>
            <a:r>
              <a:rPr lang="en-US" sz="1200"/>
              <a:t>. </a:t>
            </a:r>
            <a:r>
              <a:rPr lang="en-US" sz="1200" err="1"/>
              <a:t>Fusce</a:t>
            </a:r>
            <a:r>
              <a:rPr lang="en-US" sz="1200"/>
              <a:t> </a:t>
            </a:r>
            <a:r>
              <a:rPr lang="en-US" sz="1200" err="1"/>
              <a:t>posuere</a:t>
            </a:r>
            <a:r>
              <a:rPr lang="en-US" sz="1200"/>
              <a:t>, magna sed pulvinar </a:t>
            </a:r>
            <a:r>
              <a:rPr lang="en-US" sz="1200" err="1"/>
              <a:t>ultricies</a:t>
            </a:r>
            <a:r>
              <a:rPr lang="en-US" sz="1200"/>
              <a:t>, </a:t>
            </a:r>
            <a:r>
              <a:rPr lang="en-US" sz="1200" err="1"/>
              <a:t>purus</a:t>
            </a:r>
            <a:r>
              <a:rPr lang="en-US" sz="1200"/>
              <a:t> </a:t>
            </a:r>
            <a:r>
              <a:rPr lang="en-US" sz="1200" err="1"/>
              <a:t>lectus</a:t>
            </a:r>
            <a:r>
              <a:rPr lang="en-US" sz="1200"/>
              <a:t> </a:t>
            </a:r>
            <a:r>
              <a:rPr lang="en-US" sz="1200" err="1"/>
              <a:t>malesuada</a:t>
            </a:r>
            <a:r>
              <a:rPr lang="en-US" sz="1200"/>
              <a:t> libero, sit </a:t>
            </a:r>
            <a:r>
              <a:rPr lang="en-US" sz="1200" err="1"/>
              <a:t>amet</a:t>
            </a:r>
            <a:r>
              <a:rPr lang="en-US" sz="1200"/>
              <a:t> </a:t>
            </a:r>
            <a:r>
              <a:rPr lang="en-US" sz="1200" err="1"/>
              <a:t>commodo</a:t>
            </a:r>
            <a:r>
              <a:rPr lang="en-US" sz="1200"/>
              <a:t> magna eros  Ipsum </a:t>
            </a:r>
            <a:r>
              <a:rPr lang="en-US" sz="1200" err="1"/>
              <a:t>nunc</a:t>
            </a:r>
            <a:r>
              <a:rPr lang="en-US" sz="1200"/>
              <a:t> </a:t>
            </a:r>
            <a:r>
              <a:rPr lang="en-US" sz="1200" err="1"/>
              <a:t>aliquet</a:t>
            </a:r>
            <a:r>
              <a:rPr lang="en-US" sz="1200"/>
              <a:t> </a:t>
            </a:r>
            <a:r>
              <a:rPr lang="en-US" sz="1200" err="1"/>
              <a:t>bibendum</a:t>
            </a:r>
            <a:r>
              <a:rPr lang="en-US" sz="1200"/>
              <a:t> </a:t>
            </a:r>
            <a:r>
              <a:rPr lang="en-US" sz="1200" err="1"/>
              <a:t>enim</a:t>
            </a:r>
            <a:r>
              <a:rPr lang="en-US" sz="1200"/>
              <a:t> </a:t>
            </a:r>
            <a:r>
              <a:rPr lang="en-US" sz="1200" err="1"/>
              <a:t>facilisis</a:t>
            </a:r>
            <a:r>
              <a:rPr lang="en-US" sz="1200"/>
              <a:t> gravida </a:t>
            </a:r>
            <a:r>
              <a:rPr lang="en-US" sz="1200" err="1"/>
              <a:t>neque</a:t>
            </a:r>
            <a:r>
              <a:rPr lang="en-US" sz="1200"/>
              <a:t>. </a:t>
            </a:r>
            <a:r>
              <a:rPr lang="en-US" sz="1200" err="1"/>
              <a:t>Risus</a:t>
            </a:r>
            <a:r>
              <a:rPr lang="en-US" sz="1200"/>
              <a:t> sed </a:t>
            </a:r>
            <a:r>
              <a:rPr lang="en-US" sz="1200" err="1"/>
              <a:t>vulputate</a:t>
            </a:r>
            <a:r>
              <a:rPr lang="en-US" sz="1200"/>
              <a:t> </a:t>
            </a:r>
            <a:r>
              <a:rPr lang="en-US" sz="1200" err="1"/>
              <a:t>odio</a:t>
            </a:r>
            <a:r>
              <a:rPr lang="en-US" sz="1200"/>
              <a:t> </a:t>
            </a:r>
            <a:r>
              <a:rPr lang="en-US" sz="1200" err="1"/>
              <a:t>ut</a:t>
            </a:r>
            <a:r>
              <a:rPr lang="en-US" sz="1200"/>
              <a:t> </a:t>
            </a:r>
            <a:r>
              <a:rPr lang="en-US" sz="1200" err="1"/>
              <a:t>enim</a:t>
            </a:r>
            <a:r>
              <a:rPr lang="en-US" sz="1200"/>
              <a:t> </a:t>
            </a:r>
            <a:r>
              <a:rPr lang="en-US" sz="1200" err="1"/>
              <a:t>blandit</a:t>
            </a:r>
            <a:r>
              <a:rPr lang="en-US" sz="1200"/>
              <a:t> </a:t>
            </a:r>
            <a:r>
              <a:rPr lang="en-US" sz="1200" err="1"/>
              <a:t>volutpat</a:t>
            </a:r>
            <a:r>
              <a:rPr lang="en-US" sz="1200"/>
              <a:t> </a:t>
            </a:r>
            <a:r>
              <a:rPr lang="en-US" sz="1200" err="1"/>
              <a:t>maecenas</a:t>
            </a:r>
            <a:r>
              <a:rPr lang="en-US" sz="1200"/>
              <a:t> </a:t>
            </a:r>
            <a:r>
              <a:rPr lang="en-US" sz="1200" err="1"/>
              <a:t>volutpat</a:t>
            </a:r>
            <a:r>
              <a:rPr lang="en-US" sz="1200"/>
              <a:t>. Lorem ipsum dolor sit </a:t>
            </a:r>
            <a:r>
              <a:rPr lang="en-US" sz="1200" err="1"/>
              <a:t>amet</a:t>
            </a:r>
            <a:r>
              <a:rPr lang="en-US" sz="1200"/>
              <a:t>, </a:t>
            </a:r>
            <a:r>
              <a:rPr lang="en-US" sz="1200" err="1"/>
              <a:t>consectetuer</a:t>
            </a:r>
            <a:r>
              <a:rPr lang="en-US" sz="1200"/>
              <a:t> </a:t>
            </a:r>
            <a:r>
              <a:rPr lang="en-US" sz="1200" err="1"/>
              <a:t>adipiscing</a:t>
            </a:r>
            <a:r>
              <a:rPr lang="en-US" sz="1200"/>
              <a:t> </a:t>
            </a:r>
            <a:r>
              <a:rPr lang="en-US" sz="1200" err="1"/>
              <a:t>elit</a:t>
            </a:r>
            <a:r>
              <a:rPr lang="en-US" sz="1200"/>
              <a:t>. Maecenas </a:t>
            </a:r>
            <a:r>
              <a:rPr lang="en-US" sz="1200" err="1"/>
              <a:t>porttitor</a:t>
            </a:r>
            <a:r>
              <a:rPr lang="en-US" sz="1200"/>
              <a:t> </a:t>
            </a:r>
            <a:r>
              <a:rPr lang="en-US" sz="1200" err="1"/>
              <a:t>congue</a:t>
            </a:r>
            <a:r>
              <a:rPr lang="en-US" sz="1200"/>
              <a:t> </a:t>
            </a:r>
            <a:r>
              <a:rPr lang="en-US" sz="1200" err="1"/>
              <a:t>massa</a:t>
            </a:r>
            <a:r>
              <a:rPr lang="en-US" sz="1200"/>
              <a:t>. </a:t>
            </a:r>
            <a:r>
              <a:rPr lang="en-US" sz="1200" err="1"/>
              <a:t>Fusce</a:t>
            </a:r>
            <a:r>
              <a:rPr lang="en-US" sz="1200"/>
              <a:t> </a:t>
            </a:r>
            <a:r>
              <a:rPr lang="en-US" sz="1200" err="1"/>
              <a:t>posuere</a:t>
            </a:r>
            <a:r>
              <a:rPr lang="en-US" sz="1200"/>
              <a:t>, magna sed pulvinar </a:t>
            </a:r>
            <a:r>
              <a:rPr lang="en-US" sz="1200" err="1"/>
              <a:t>ultricies</a:t>
            </a:r>
            <a:r>
              <a:rPr lang="en-US" sz="1200"/>
              <a:t>, </a:t>
            </a:r>
            <a:r>
              <a:rPr lang="en-US" sz="1200" err="1"/>
              <a:t>purus</a:t>
            </a:r>
            <a:r>
              <a:rPr lang="en-US" sz="1200"/>
              <a:t> </a:t>
            </a:r>
            <a:r>
              <a:rPr lang="en-US" sz="1200" err="1"/>
              <a:t>lectus</a:t>
            </a:r>
            <a:r>
              <a:rPr lang="en-US" sz="1200"/>
              <a:t> </a:t>
            </a:r>
            <a:r>
              <a:rPr lang="en-US" sz="1200" err="1"/>
              <a:t>malesuada</a:t>
            </a:r>
            <a:r>
              <a:rPr lang="en-US" sz="1200"/>
              <a:t> libero, sit </a:t>
            </a:r>
            <a:r>
              <a:rPr lang="en-US" sz="1200" err="1"/>
              <a:t>amet</a:t>
            </a:r>
            <a:r>
              <a:rPr lang="en-US" sz="1200"/>
              <a:t> </a:t>
            </a:r>
            <a:r>
              <a:rPr lang="en-US" sz="1200" err="1"/>
              <a:t>commodo</a:t>
            </a:r>
            <a:r>
              <a:rPr lang="en-US" sz="1200"/>
              <a:t> magna eros  Ipsum </a:t>
            </a:r>
            <a:r>
              <a:rPr lang="en-US" sz="1200" err="1"/>
              <a:t>nunc</a:t>
            </a:r>
            <a:r>
              <a:rPr lang="en-US" sz="1200"/>
              <a:t> </a:t>
            </a:r>
            <a:r>
              <a:rPr lang="en-US" sz="1200" err="1"/>
              <a:t>aliquet</a:t>
            </a:r>
            <a:r>
              <a:rPr lang="en-US" sz="1200"/>
              <a:t> </a:t>
            </a:r>
            <a:r>
              <a:rPr lang="en-US" sz="1200" err="1"/>
              <a:t>bibendum</a:t>
            </a:r>
            <a:r>
              <a:rPr lang="en-US" sz="1200"/>
              <a:t> </a:t>
            </a:r>
            <a:r>
              <a:rPr lang="en-US" sz="1200" err="1"/>
              <a:t>enim</a:t>
            </a:r>
            <a:r>
              <a:rPr lang="en-US" sz="1200"/>
              <a:t> </a:t>
            </a:r>
            <a:r>
              <a:rPr lang="en-US" sz="1200" err="1"/>
              <a:t>facilisis</a:t>
            </a:r>
            <a:r>
              <a:rPr lang="en-US" sz="1200"/>
              <a:t> gravida </a:t>
            </a:r>
            <a:r>
              <a:rPr lang="en-US" sz="1200" err="1"/>
              <a:t>neque</a:t>
            </a:r>
            <a:r>
              <a:rPr lang="en-US" sz="1200"/>
              <a:t>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365096F-587B-840B-96CE-13744FC8A7EA}"/>
              </a:ext>
            </a:extLst>
          </p:cNvPr>
          <p:cNvSpPr/>
          <p:nvPr/>
        </p:nvSpPr>
        <p:spPr>
          <a:xfrm>
            <a:off x="484838" y="2961298"/>
            <a:ext cx="5290527" cy="31172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A22EAEE-8DB1-527E-E753-A83067C1F8FA}"/>
              </a:ext>
            </a:extLst>
          </p:cNvPr>
          <p:cNvGrpSpPr/>
          <p:nvPr/>
        </p:nvGrpSpPr>
        <p:grpSpPr>
          <a:xfrm>
            <a:off x="764777" y="3285716"/>
            <a:ext cx="2099564" cy="409036"/>
            <a:chOff x="764063" y="2765962"/>
            <a:chExt cx="2099564" cy="40903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3480A93-6ED5-A6F0-E54A-284CC4F5D4E0}"/>
                </a:ext>
              </a:extLst>
            </p:cNvPr>
            <p:cNvSpPr txBox="1"/>
            <p:nvPr/>
          </p:nvSpPr>
          <p:spPr>
            <a:xfrm>
              <a:off x="764063" y="2833069"/>
              <a:ext cx="2099564" cy="34192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b="1"/>
                <a:t>Lorem ipsum </a:t>
              </a:r>
              <a:endParaRPr lang="en-US" sz="1400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C4DEE47F-0EE2-9C63-5B9C-17EC17D48658}"/>
                </a:ext>
              </a:extLst>
            </p:cNvPr>
            <p:cNvCxnSpPr>
              <a:cxnSpLocks/>
            </p:cNvCxnSpPr>
            <p:nvPr/>
          </p:nvCxnSpPr>
          <p:spPr>
            <a:xfrm>
              <a:off x="869587" y="2765962"/>
              <a:ext cx="473075" cy="0"/>
            </a:xfrm>
            <a:prstGeom prst="line">
              <a:avLst/>
            </a:prstGeom>
            <a:ln>
              <a:solidFill>
                <a:srgbClr val="00889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32" name="Table 17">
            <a:extLst>
              <a:ext uri="{FF2B5EF4-FFF2-40B4-BE49-F238E27FC236}">
                <a16:creationId xmlns:a16="http://schemas.microsoft.com/office/drawing/2014/main" id="{0320C395-2005-7750-6480-34ECF34AB4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2119006"/>
              </p:ext>
            </p:extLst>
          </p:nvPr>
        </p:nvGraphicFramePr>
        <p:xfrm>
          <a:off x="2717802" y="3833883"/>
          <a:ext cx="2692395" cy="2199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395">
                  <a:extLst>
                    <a:ext uri="{9D8B030D-6E8A-4147-A177-3AD203B41FA5}">
                      <a16:colId xmlns:a16="http://schemas.microsoft.com/office/drawing/2014/main" val="10981215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Lorem ipsum dolor sit amet, consectetuer adipiscing elit. </a:t>
                      </a:r>
                    </a:p>
                  </a:txBody>
                  <a:tcPr marT="91440" marB="9144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80928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Sit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latin typeface="+mn-lt"/>
                        </a:rPr>
                        <a:t>amet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latin typeface="+mn-lt"/>
                        </a:rPr>
                        <a:t>commodo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 magna eros </a:t>
                      </a:r>
                    </a:p>
                  </a:txBody>
                  <a:tcPr marT="91440" marB="914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6872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Maecenas porttitor congue massa. Fusce posuere, magna sed pulvinar </a:t>
                      </a:r>
                    </a:p>
                  </a:txBody>
                  <a:tcPr marT="91440" marB="914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41011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0" err="1">
                          <a:solidFill>
                            <a:schemeClr val="tx1"/>
                          </a:solidFill>
                          <a:latin typeface="+mn-lt"/>
                        </a:rPr>
                        <a:t>Risus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 sed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latin typeface="+mn-lt"/>
                        </a:rPr>
                        <a:t>vulputate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latin typeface="+mn-lt"/>
                        </a:rPr>
                        <a:t>odio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latin typeface="+mn-lt"/>
                        </a:rPr>
                        <a:t>ut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latin typeface="+mn-lt"/>
                        </a:rPr>
                        <a:t>enim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latin typeface="+mn-lt"/>
                        </a:rPr>
                        <a:t>blandit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latin typeface="+mn-lt"/>
                        </a:rPr>
                        <a:t>volutpat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latin typeface="+mn-lt"/>
                        </a:rPr>
                        <a:t>maecenas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latin typeface="+mn-lt"/>
                        </a:rPr>
                        <a:t>volutpat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.</a:t>
                      </a:r>
                    </a:p>
                    <a:p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</a:p>
                  </a:txBody>
                  <a:tcPr marT="91440" marB="914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6646054"/>
                  </a:ext>
                </a:extLst>
              </a:tr>
            </a:tbl>
          </a:graphicData>
        </a:graphic>
      </p:graphicFrame>
      <p:sp>
        <p:nvSpPr>
          <p:cNvPr id="39" name="TextBox 38">
            <a:extLst>
              <a:ext uri="{FF2B5EF4-FFF2-40B4-BE49-F238E27FC236}">
                <a16:creationId xmlns:a16="http://schemas.microsoft.com/office/drawing/2014/main" id="{219403C7-3175-A08F-8815-D78EF406FF33}"/>
              </a:ext>
            </a:extLst>
          </p:cNvPr>
          <p:cNvSpPr txBox="1"/>
          <p:nvPr/>
        </p:nvSpPr>
        <p:spPr>
          <a:xfrm>
            <a:off x="782184" y="4903703"/>
            <a:ext cx="1024987" cy="48019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800">
                <a:solidFill>
                  <a:srgbClr val="00587A"/>
                </a:solidFill>
                <a:latin typeface="+mj-lt"/>
                <a:ea typeface="+mj-ea"/>
              </a:rPr>
              <a:t>XXX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19DE389-1ADE-7C86-B16C-B66FEAB44D9A}"/>
              </a:ext>
            </a:extLst>
          </p:cNvPr>
          <p:cNvSpPr txBox="1"/>
          <p:nvPr/>
        </p:nvSpPr>
        <p:spPr>
          <a:xfrm>
            <a:off x="782184" y="5352239"/>
            <a:ext cx="1579180" cy="5872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Bef>
                <a:spcPts val="1200"/>
              </a:spcBef>
            </a:pPr>
            <a:r>
              <a:rPr lang="en-US" sz="1200"/>
              <a:t>Lorem ipsum dolor </a:t>
            </a:r>
            <a:r>
              <a:rPr lang="en-US" sz="1200" err="1"/>
              <a:t>amet</a:t>
            </a:r>
            <a:r>
              <a:rPr lang="en-US" sz="1200"/>
              <a:t> </a:t>
            </a:r>
            <a:r>
              <a:rPr lang="en-US" sz="1200" err="1"/>
              <a:t>consectetuer</a:t>
            </a:r>
            <a:endParaRPr lang="en-US" sz="120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592BC99-697C-2EF1-76E2-DF81FF4D2D89}"/>
              </a:ext>
            </a:extLst>
          </p:cNvPr>
          <p:cNvSpPr txBox="1"/>
          <p:nvPr/>
        </p:nvSpPr>
        <p:spPr>
          <a:xfrm>
            <a:off x="782184" y="3814182"/>
            <a:ext cx="1024986" cy="48019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800">
                <a:solidFill>
                  <a:srgbClr val="00587A"/>
                </a:solidFill>
                <a:latin typeface="+mj-lt"/>
                <a:ea typeface="+mj-ea"/>
              </a:rPr>
              <a:t>XX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3859D3B-F4E2-6470-9720-6C71D5536C38}"/>
              </a:ext>
            </a:extLst>
          </p:cNvPr>
          <p:cNvSpPr txBox="1"/>
          <p:nvPr/>
        </p:nvSpPr>
        <p:spPr>
          <a:xfrm>
            <a:off x="782184" y="4262718"/>
            <a:ext cx="1649516" cy="5872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Bef>
                <a:spcPts val="1200"/>
              </a:spcBef>
            </a:pPr>
            <a:r>
              <a:rPr lang="en-US" sz="1200"/>
              <a:t>Lorem ipsum dolor </a:t>
            </a:r>
            <a:r>
              <a:rPr lang="en-US" sz="1200" err="1"/>
              <a:t>amet</a:t>
            </a:r>
            <a:r>
              <a:rPr lang="en-US" sz="1200"/>
              <a:t> </a:t>
            </a:r>
            <a:r>
              <a:rPr lang="en-US" sz="1200" err="1"/>
              <a:t>consectetuer</a:t>
            </a:r>
            <a:endParaRPr lang="en-US" sz="12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9CF6A56-0EF7-529F-AB37-54B87CC93310}"/>
              </a:ext>
            </a:extLst>
          </p:cNvPr>
          <p:cNvSpPr/>
          <p:nvPr/>
        </p:nvSpPr>
        <p:spPr>
          <a:xfrm>
            <a:off x="6307015" y="2961298"/>
            <a:ext cx="5290527" cy="31172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4AA01BE-FA63-B01F-3FF6-78872C586051}"/>
              </a:ext>
            </a:extLst>
          </p:cNvPr>
          <p:cNvGrpSpPr/>
          <p:nvPr/>
        </p:nvGrpSpPr>
        <p:grpSpPr>
          <a:xfrm>
            <a:off x="6548854" y="3285716"/>
            <a:ext cx="2099564" cy="409036"/>
            <a:chOff x="764063" y="2765962"/>
            <a:chExt cx="2099564" cy="409036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59A2F43-C49A-A2AB-6AFB-808EA3260B3D}"/>
                </a:ext>
              </a:extLst>
            </p:cNvPr>
            <p:cNvSpPr txBox="1"/>
            <p:nvPr/>
          </p:nvSpPr>
          <p:spPr>
            <a:xfrm>
              <a:off x="764063" y="2833069"/>
              <a:ext cx="2099564" cy="34192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b="1"/>
                <a:t>Dolor sit </a:t>
              </a:r>
              <a:endParaRPr lang="en-US" sz="1400"/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E20EB097-5B33-3633-D10F-151EE7B06DFB}"/>
                </a:ext>
              </a:extLst>
            </p:cNvPr>
            <p:cNvCxnSpPr>
              <a:cxnSpLocks/>
            </p:cNvCxnSpPr>
            <p:nvPr/>
          </p:nvCxnSpPr>
          <p:spPr>
            <a:xfrm>
              <a:off x="869587" y="2765962"/>
              <a:ext cx="473075" cy="0"/>
            </a:xfrm>
            <a:prstGeom prst="line">
              <a:avLst/>
            </a:prstGeom>
            <a:ln>
              <a:solidFill>
                <a:srgbClr val="00889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44" name="Table 17">
            <a:extLst>
              <a:ext uri="{FF2B5EF4-FFF2-40B4-BE49-F238E27FC236}">
                <a16:creationId xmlns:a16="http://schemas.microsoft.com/office/drawing/2014/main" id="{9C930770-3EEC-B204-FFE7-D1B6AA46F1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8443361"/>
              </p:ext>
            </p:extLst>
          </p:nvPr>
        </p:nvGraphicFramePr>
        <p:xfrm>
          <a:off x="8501879" y="3833883"/>
          <a:ext cx="2692395" cy="2199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395">
                  <a:extLst>
                    <a:ext uri="{9D8B030D-6E8A-4147-A177-3AD203B41FA5}">
                      <a16:colId xmlns:a16="http://schemas.microsoft.com/office/drawing/2014/main" val="10981215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Lorem ipsum dolor sit amet, consectetuer adipiscing elit. </a:t>
                      </a:r>
                    </a:p>
                  </a:txBody>
                  <a:tcPr marT="91440" marB="9144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80928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Sit amet commodo magna eros </a:t>
                      </a:r>
                    </a:p>
                  </a:txBody>
                  <a:tcPr marT="91440" marB="914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6872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Maecenas porttitor congue massa. Fusce posuere, magna sed pulvinar </a:t>
                      </a:r>
                    </a:p>
                  </a:txBody>
                  <a:tcPr marT="91440" marB="914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41011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Risus sed vulputate odio ut enim blandit volutpat maecenas volutpat.</a:t>
                      </a:r>
                    </a:p>
                    <a:p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</a:p>
                  </a:txBody>
                  <a:tcPr marT="91440" marB="914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6646054"/>
                  </a:ext>
                </a:extLst>
              </a:tr>
            </a:tbl>
          </a:graphicData>
        </a:graphic>
      </p:graphicFrame>
      <p:sp>
        <p:nvSpPr>
          <p:cNvPr id="46" name="TextBox 45">
            <a:extLst>
              <a:ext uri="{FF2B5EF4-FFF2-40B4-BE49-F238E27FC236}">
                <a16:creationId xmlns:a16="http://schemas.microsoft.com/office/drawing/2014/main" id="{902E7DFD-2540-53A7-7DA5-878A82746255}"/>
              </a:ext>
            </a:extLst>
          </p:cNvPr>
          <p:cNvSpPr txBox="1"/>
          <p:nvPr/>
        </p:nvSpPr>
        <p:spPr>
          <a:xfrm>
            <a:off x="6566261" y="4903703"/>
            <a:ext cx="1024987" cy="48019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800">
                <a:solidFill>
                  <a:srgbClr val="00587A"/>
                </a:solidFill>
                <a:latin typeface="+mj-lt"/>
                <a:ea typeface="+mj-ea"/>
              </a:rPr>
              <a:t>XX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6687102-B0FD-3A19-1AAB-8E7D34075198}"/>
              </a:ext>
            </a:extLst>
          </p:cNvPr>
          <p:cNvSpPr txBox="1"/>
          <p:nvPr/>
        </p:nvSpPr>
        <p:spPr>
          <a:xfrm>
            <a:off x="6566261" y="5352239"/>
            <a:ext cx="1579180" cy="5872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Bef>
                <a:spcPts val="1200"/>
              </a:spcBef>
            </a:pPr>
            <a:r>
              <a:rPr lang="en-US" sz="1200"/>
              <a:t>Lorem ipsum dolor </a:t>
            </a:r>
            <a:r>
              <a:rPr lang="en-US" sz="1200" err="1"/>
              <a:t>amet</a:t>
            </a:r>
            <a:r>
              <a:rPr lang="en-US" sz="1200"/>
              <a:t> </a:t>
            </a:r>
            <a:r>
              <a:rPr lang="en-US" sz="1200" err="1"/>
              <a:t>consectetuer</a:t>
            </a:r>
            <a:endParaRPr lang="en-US" sz="120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78BA319-6000-1433-BAA7-F28BDBEC3787}"/>
              </a:ext>
            </a:extLst>
          </p:cNvPr>
          <p:cNvSpPr txBox="1"/>
          <p:nvPr/>
        </p:nvSpPr>
        <p:spPr>
          <a:xfrm>
            <a:off x="6566261" y="3814182"/>
            <a:ext cx="1024986" cy="48019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800">
                <a:solidFill>
                  <a:srgbClr val="00587A"/>
                </a:solidFill>
                <a:latin typeface="+mj-lt"/>
                <a:ea typeface="+mj-ea"/>
              </a:rPr>
              <a:t>XX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557E8D4-818F-E72D-1A7F-7F5E3C6295B8}"/>
              </a:ext>
            </a:extLst>
          </p:cNvPr>
          <p:cNvSpPr txBox="1"/>
          <p:nvPr/>
        </p:nvSpPr>
        <p:spPr>
          <a:xfrm>
            <a:off x="6566261" y="4262718"/>
            <a:ext cx="1649516" cy="5872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Bef>
                <a:spcPts val="1200"/>
              </a:spcBef>
            </a:pPr>
            <a:r>
              <a:rPr lang="en-US" sz="1200"/>
              <a:t>Lorem ipsum dolor </a:t>
            </a:r>
            <a:r>
              <a:rPr lang="en-US" sz="1200" err="1"/>
              <a:t>amet</a:t>
            </a:r>
            <a:r>
              <a:rPr lang="en-US" sz="1200"/>
              <a:t> </a:t>
            </a:r>
            <a:r>
              <a:rPr lang="en-US" sz="1200" err="1"/>
              <a:t>consectetuer</a:t>
            </a:r>
            <a:endParaRPr lang="en-US" sz="12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B252689-9EAD-3D71-8CF7-76833B5F0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51" y="415925"/>
            <a:ext cx="11176000" cy="666750"/>
          </a:xfrm>
        </p:spPr>
        <p:txBody>
          <a:bodyPr/>
          <a:lstStyle/>
          <a:p>
            <a:r>
              <a:rPr lang="en-US"/>
              <a:t>Fund Strategy</a:t>
            </a:r>
          </a:p>
        </p:txBody>
      </p:sp>
    </p:spTree>
    <p:extLst>
      <p:ext uri="{BB962C8B-B14F-4D97-AF65-F5344CB8AC3E}">
        <p14:creationId xmlns:p14="http://schemas.microsoft.com/office/powerpoint/2010/main" val="6355099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28B6FCB-C2F6-CCC1-71EB-C61B2FEB8ED6}"/>
              </a:ext>
            </a:extLst>
          </p:cNvPr>
          <p:cNvSpPr/>
          <p:nvPr/>
        </p:nvSpPr>
        <p:spPr>
          <a:xfrm>
            <a:off x="4424516" y="1563329"/>
            <a:ext cx="7767484" cy="452283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447AFBD-9723-0053-68BA-339C9F3FB558}"/>
              </a:ext>
            </a:extLst>
          </p:cNvPr>
          <p:cNvSpPr txBox="1"/>
          <p:nvPr/>
        </p:nvSpPr>
        <p:spPr>
          <a:xfrm>
            <a:off x="392952" y="926070"/>
            <a:ext cx="8952015" cy="43101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000" err="1">
                <a:solidFill>
                  <a:srgbClr val="00587A"/>
                </a:solidFill>
              </a:rPr>
              <a:t>Volutpat</a:t>
            </a:r>
            <a:r>
              <a:rPr lang="en-US" sz="2000">
                <a:solidFill>
                  <a:srgbClr val="00587A"/>
                </a:solidFill>
              </a:rPr>
              <a:t> </a:t>
            </a:r>
            <a:r>
              <a:rPr lang="en-US" sz="2000" err="1">
                <a:solidFill>
                  <a:srgbClr val="00587A"/>
                </a:solidFill>
              </a:rPr>
              <a:t>lacus</a:t>
            </a:r>
            <a:r>
              <a:rPr lang="en-US" sz="2000">
                <a:solidFill>
                  <a:srgbClr val="00587A"/>
                </a:solidFill>
              </a:rPr>
              <a:t> </a:t>
            </a:r>
            <a:r>
              <a:rPr lang="en-US" sz="2000" err="1">
                <a:solidFill>
                  <a:srgbClr val="00587A"/>
                </a:solidFill>
              </a:rPr>
              <a:t>laoreet</a:t>
            </a:r>
            <a:r>
              <a:rPr lang="en-US" sz="2000">
                <a:solidFill>
                  <a:srgbClr val="00587A"/>
                </a:solidFill>
              </a:rPr>
              <a:t> non </a:t>
            </a:r>
            <a:r>
              <a:rPr lang="en-US" sz="2000" err="1">
                <a:solidFill>
                  <a:srgbClr val="00587A"/>
                </a:solidFill>
              </a:rPr>
              <a:t>curabitur</a:t>
            </a:r>
            <a:r>
              <a:rPr lang="en-US" sz="2000">
                <a:solidFill>
                  <a:srgbClr val="00587A"/>
                </a:solidFill>
              </a:rPr>
              <a:t> gravida </a:t>
            </a:r>
            <a:r>
              <a:rPr lang="en-US" sz="2000" err="1">
                <a:solidFill>
                  <a:srgbClr val="00587A"/>
                </a:solidFill>
              </a:rPr>
              <a:t>arcu</a:t>
            </a:r>
            <a:r>
              <a:rPr lang="en-US" sz="2000">
                <a:solidFill>
                  <a:srgbClr val="00587A"/>
                </a:solidFill>
              </a:rPr>
              <a:t> ac </a:t>
            </a:r>
            <a:r>
              <a:rPr lang="en-US" sz="2000" err="1">
                <a:solidFill>
                  <a:srgbClr val="00587A"/>
                </a:solidFill>
              </a:rPr>
              <a:t>tortor</a:t>
            </a:r>
            <a:r>
              <a:rPr lang="en-US" sz="2000">
                <a:solidFill>
                  <a:srgbClr val="00587A"/>
                </a:solidFill>
              </a:rPr>
              <a:t> magna sed pulvinar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40E753-EF68-7D4A-12A0-53091493F58B}"/>
              </a:ext>
            </a:extLst>
          </p:cNvPr>
          <p:cNvSpPr txBox="1"/>
          <p:nvPr/>
        </p:nvSpPr>
        <p:spPr>
          <a:xfrm>
            <a:off x="392952" y="1788457"/>
            <a:ext cx="2099564" cy="34192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b="1"/>
              <a:t>Lorem ipsum </a:t>
            </a:r>
            <a:endParaRPr lang="en-US" sz="1400"/>
          </a:p>
        </p:txBody>
      </p:sp>
      <p:graphicFrame>
        <p:nvGraphicFramePr>
          <p:cNvPr id="6" name="Table 17">
            <a:extLst>
              <a:ext uri="{FF2B5EF4-FFF2-40B4-BE49-F238E27FC236}">
                <a16:creationId xmlns:a16="http://schemas.microsoft.com/office/drawing/2014/main" id="{B772A1FC-F669-949E-B501-58FA0B0A3187}"/>
              </a:ext>
            </a:extLst>
          </p:cNvPr>
          <p:cNvGraphicFramePr>
            <a:graphicFrameLocks noGrp="1"/>
          </p:cNvGraphicFramePr>
          <p:nvPr/>
        </p:nvGraphicFramePr>
        <p:xfrm>
          <a:off x="412524" y="2279565"/>
          <a:ext cx="3483201" cy="348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3201">
                  <a:extLst>
                    <a:ext uri="{9D8B030D-6E8A-4147-A177-3AD203B41FA5}">
                      <a16:colId xmlns:a16="http://schemas.microsoft.com/office/drawing/2014/main" val="10981215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Lorem ipsum </a:t>
                      </a:r>
                      <a:r>
                        <a:rPr lang="en-US" sz="12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dolor sit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latin typeface="+mn-lt"/>
                        </a:rPr>
                        <a:t>amet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,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latin typeface="+mn-lt"/>
                        </a:rPr>
                        <a:t>consectetuer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latin typeface="+mn-lt"/>
                        </a:rPr>
                        <a:t>adipiscing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latin typeface="+mn-lt"/>
                        </a:rPr>
                        <a:t>elit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. </a:t>
                      </a:r>
                    </a:p>
                  </a:txBody>
                  <a:tcPr marT="91440" marB="9144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80928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Sit </a:t>
                      </a:r>
                      <a:r>
                        <a:rPr lang="en-US" sz="1200" b="1" kern="120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amet</a:t>
                      </a:r>
                      <a:r>
                        <a:rPr lang="en-US" sz="12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latin typeface="+mn-lt"/>
                        </a:rPr>
                        <a:t>commodo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 magna eros </a:t>
                      </a:r>
                    </a:p>
                  </a:txBody>
                  <a:tcPr marT="91440" marB="914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6872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Maecenas </a:t>
                      </a:r>
                      <a:r>
                        <a:rPr lang="en-US" sz="1200" b="1" err="1">
                          <a:solidFill>
                            <a:schemeClr val="tx1"/>
                          </a:solidFill>
                          <a:latin typeface="+mn-lt"/>
                        </a:rPr>
                        <a:t>porttitor</a:t>
                      </a:r>
                      <a:r>
                        <a:rPr lang="en-US" sz="1200" b="1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b="1" err="1">
                          <a:solidFill>
                            <a:schemeClr val="tx1"/>
                          </a:solidFill>
                          <a:latin typeface="+mn-lt"/>
                        </a:rPr>
                        <a:t>congue</a:t>
                      </a:r>
                      <a:r>
                        <a:rPr lang="en-US" sz="1200" b="1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b="1" err="1">
                          <a:solidFill>
                            <a:schemeClr val="tx1"/>
                          </a:solidFill>
                          <a:latin typeface="+mn-lt"/>
                        </a:rPr>
                        <a:t>massa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.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latin typeface="+mn-lt"/>
                        </a:rPr>
                        <a:t>Fusce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latin typeface="+mn-lt"/>
                        </a:rPr>
                        <a:t>posuere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, magna sed pulvinar </a:t>
                      </a:r>
                    </a:p>
                  </a:txBody>
                  <a:tcPr marT="91440" marB="914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41011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Lorem ipsum 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dolor sit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latin typeface="+mn-lt"/>
                        </a:rPr>
                        <a:t>amet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,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latin typeface="+mn-lt"/>
                        </a:rPr>
                        <a:t>consectetuer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latin typeface="+mn-lt"/>
                        </a:rPr>
                        <a:t>adipiscing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latin typeface="+mn-lt"/>
                        </a:rPr>
                        <a:t>elit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. </a:t>
                      </a:r>
                    </a:p>
                  </a:txBody>
                  <a:tcPr marT="91440" marB="914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66460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Sit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latin typeface="+mn-lt"/>
                        </a:rPr>
                        <a:t>amet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b="1" kern="120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commodo</a:t>
                      </a:r>
                      <a:r>
                        <a:rPr lang="en-US" sz="12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magna eros </a:t>
                      </a:r>
                    </a:p>
                  </a:txBody>
                  <a:tcPr marT="91440" marB="914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3651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Maecenas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latin typeface="+mn-lt"/>
                        </a:rPr>
                        <a:t>porttitor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latin typeface="+mn-lt"/>
                        </a:rPr>
                        <a:t>congue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latin typeface="+mn-lt"/>
                        </a:rPr>
                        <a:t>massa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.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latin typeface="+mn-lt"/>
                        </a:rPr>
                        <a:t>Fusce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latin typeface="+mn-lt"/>
                        </a:rPr>
                        <a:t>posuere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, magna </a:t>
                      </a:r>
                      <a:r>
                        <a:rPr lang="en-US" sz="12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sed pulvinar </a:t>
                      </a:r>
                    </a:p>
                  </a:txBody>
                  <a:tcPr marT="91440" marB="914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07039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0" err="1">
                          <a:solidFill>
                            <a:schemeClr val="tx1"/>
                          </a:solidFill>
                          <a:latin typeface="+mn-lt"/>
                        </a:rPr>
                        <a:t>Risus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sed </a:t>
                      </a:r>
                      <a:r>
                        <a:rPr lang="en-US" sz="1200" b="1" kern="120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vulputate</a:t>
                      </a:r>
                      <a:r>
                        <a:rPr lang="en-US" sz="12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latin typeface="+mn-lt"/>
                        </a:rPr>
                        <a:t>odio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latin typeface="+mn-lt"/>
                        </a:rPr>
                        <a:t>ut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latin typeface="+mn-lt"/>
                        </a:rPr>
                        <a:t>enim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latin typeface="+mn-lt"/>
                        </a:rPr>
                        <a:t>blandit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latin typeface="+mn-lt"/>
                        </a:rPr>
                        <a:t>volutpat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latin typeface="+mn-lt"/>
                        </a:rPr>
                        <a:t>maecenas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latin typeface="+mn-lt"/>
                        </a:rPr>
                        <a:t>volutpat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n-lt"/>
                        </a:rPr>
                        <a:t>. </a:t>
                      </a:r>
                    </a:p>
                  </a:txBody>
                  <a:tcPr marT="91440" marB="914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432855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19B4298E-3C2C-9303-B6F4-B861810A90D3}"/>
              </a:ext>
            </a:extLst>
          </p:cNvPr>
          <p:cNvSpPr txBox="1"/>
          <p:nvPr/>
        </p:nvSpPr>
        <p:spPr>
          <a:xfrm>
            <a:off x="4889274" y="1788457"/>
            <a:ext cx="2099564" cy="34192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b="1"/>
              <a:t>Lorem ipsum </a:t>
            </a:r>
            <a:endParaRPr lang="en-US" sz="1400"/>
          </a:p>
        </p:txBody>
      </p:sp>
      <p:graphicFrame>
        <p:nvGraphicFramePr>
          <p:cNvPr id="68" name="Table 67">
            <a:extLst>
              <a:ext uri="{FF2B5EF4-FFF2-40B4-BE49-F238E27FC236}">
                <a16:creationId xmlns:a16="http://schemas.microsoft.com/office/drawing/2014/main" id="{5DF9E9EA-34F4-1AED-E3B0-F376863B6A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3866695"/>
              </p:ext>
            </p:extLst>
          </p:nvPr>
        </p:nvGraphicFramePr>
        <p:xfrm>
          <a:off x="4840855" y="3819526"/>
          <a:ext cx="6712968" cy="1847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1320">
                  <a:extLst>
                    <a:ext uri="{9D8B030D-6E8A-4147-A177-3AD203B41FA5}">
                      <a16:colId xmlns:a16="http://schemas.microsoft.com/office/drawing/2014/main" val="1709577148"/>
                    </a:ext>
                  </a:extLst>
                </a:gridCol>
                <a:gridCol w="1376875">
                  <a:extLst>
                    <a:ext uri="{9D8B030D-6E8A-4147-A177-3AD203B41FA5}">
                      <a16:colId xmlns:a16="http://schemas.microsoft.com/office/drawing/2014/main" val="3981679307"/>
                    </a:ext>
                  </a:extLst>
                </a:gridCol>
                <a:gridCol w="1666875">
                  <a:extLst>
                    <a:ext uri="{9D8B030D-6E8A-4147-A177-3AD203B41FA5}">
                      <a16:colId xmlns:a16="http://schemas.microsoft.com/office/drawing/2014/main" val="2414625564"/>
                    </a:ext>
                  </a:extLst>
                </a:gridCol>
                <a:gridCol w="2247898">
                  <a:extLst>
                    <a:ext uri="{9D8B030D-6E8A-4147-A177-3AD203B41FA5}">
                      <a16:colId xmlns:a16="http://schemas.microsoft.com/office/drawing/2014/main" val="2511372161"/>
                    </a:ext>
                  </a:extLst>
                </a:gridCol>
              </a:tblGrid>
              <a:tr h="461846">
                <a:tc>
                  <a:txBody>
                    <a:bodyPr/>
                    <a:lstStyle/>
                    <a:p>
                      <a:r>
                        <a:rPr lang="en-US" sz="1200" baseline="0">
                          <a:solidFill>
                            <a:srgbClr val="0F3057"/>
                          </a:solidFill>
                          <a:latin typeface="+mn-lt"/>
                        </a:rPr>
                        <a:t>Initial Investment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solidFill>
                            <a:srgbClr val="0F3057"/>
                          </a:solidFill>
                          <a:latin typeface="+mn-lt"/>
                        </a:rPr>
                        <a:t>Cost Basis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solidFill>
                            <a:srgbClr val="0F3057"/>
                          </a:solidFill>
                          <a:latin typeface="+mn-lt"/>
                        </a:rPr>
                        <a:t>Current Value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solidFill>
                            <a:srgbClr val="0F3057"/>
                          </a:solidFill>
                          <a:latin typeface="+mn-lt"/>
                        </a:rPr>
                        <a:t>Value at Secondary price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4966959"/>
                  </a:ext>
                </a:extLst>
              </a:tr>
              <a:tr h="461846">
                <a:tc>
                  <a:txBody>
                    <a:bodyPr/>
                    <a:lstStyle/>
                    <a:p>
                      <a:r>
                        <a:rPr lang="en-US" sz="1200" baseline="0">
                          <a:latin typeface="+mn-lt"/>
                        </a:rPr>
                        <a:t>Aug 2013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latin typeface="+mn-lt"/>
                        </a:rPr>
                        <a:t>$2.5M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latin typeface="+mn-lt"/>
                        </a:rPr>
                        <a:t>$4.5M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latin typeface="+mn-lt"/>
                        </a:rPr>
                        <a:t>$6.8M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995027"/>
                  </a:ext>
                </a:extLst>
              </a:tr>
              <a:tr h="461846">
                <a:tc>
                  <a:txBody>
                    <a:bodyPr/>
                    <a:lstStyle/>
                    <a:p>
                      <a:r>
                        <a:rPr lang="en-US" sz="1200" baseline="0">
                          <a:latin typeface="+mn-lt"/>
                        </a:rPr>
                        <a:t>March 2014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latin typeface="+mn-lt"/>
                        </a:rPr>
                        <a:t>$2.1M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latin typeface="+mn-lt"/>
                        </a:rPr>
                        <a:t>$3.8M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latin typeface="+mn-lt"/>
                        </a:rPr>
                        <a:t>$7.9M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7157645"/>
                  </a:ext>
                </a:extLst>
              </a:tr>
              <a:tr h="461846">
                <a:tc>
                  <a:txBody>
                    <a:bodyPr/>
                    <a:lstStyle/>
                    <a:p>
                      <a:r>
                        <a:rPr lang="en-US" sz="1200" baseline="0">
                          <a:latin typeface="+mn-lt"/>
                        </a:rPr>
                        <a:t>May 2015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latin typeface="+mn-lt"/>
                        </a:rPr>
                        <a:t>$4.5M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latin typeface="+mn-lt"/>
                        </a:rPr>
                        <a:t>$6.5M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latin typeface="+mn-lt"/>
                        </a:rPr>
                        <a:t>$9.2M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4106569"/>
                  </a:ext>
                </a:extLst>
              </a:tr>
            </a:tbl>
          </a:graphicData>
        </a:graphic>
      </p:graphicFrame>
      <p:sp>
        <p:nvSpPr>
          <p:cNvPr id="76" name="TextBox 75">
            <a:extLst>
              <a:ext uri="{FF2B5EF4-FFF2-40B4-BE49-F238E27FC236}">
                <a16:creationId xmlns:a16="http://schemas.microsoft.com/office/drawing/2014/main" id="{17CA105E-4CBF-15D3-4ACA-178F5F5B326E}"/>
              </a:ext>
            </a:extLst>
          </p:cNvPr>
          <p:cNvSpPr txBox="1"/>
          <p:nvPr/>
        </p:nvSpPr>
        <p:spPr>
          <a:xfrm>
            <a:off x="6923814" y="2852396"/>
            <a:ext cx="901926" cy="5297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1600" b="1"/>
              <a:t>75%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Magna sed</a:t>
            </a:r>
            <a:endParaRPr lang="en-US" sz="120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4D9B9B19-4687-0E99-B411-5D6D54AA3D70}"/>
              </a:ext>
            </a:extLst>
          </p:cNvPr>
          <p:cNvSpPr txBox="1"/>
          <p:nvPr/>
        </p:nvSpPr>
        <p:spPr>
          <a:xfrm>
            <a:off x="4848634" y="2439646"/>
            <a:ext cx="901926" cy="4884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/>
            <a:r>
              <a:rPr lang="en-US" sz="1600" b="1"/>
              <a:t>25%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Magna sed</a:t>
            </a:r>
            <a:endParaRPr lang="en-US" sz="120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4308C2AB-6BE9-3FD8-93D6-8BA6BE284493}"/>
              </a:ext>
            </a:extLst>
          </p:cNvPr>
          <p:cNvSpPr txBox="1"/>
          <p:nvPr/>
        </p:nvSpPr>
        <p:spPr>
          <a:xfrm>
            <a:off x="8321449" y="2852396"/>
            <a:ext cx="901926" cy="5297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/>
            <a:r>
              <a:rPr lang="en-US" sz="1600" b="1"/>
              <a:t>70%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Magna sed</a:t>
            </a:r>
            <a:endParaRPr lang="en-US" sz="120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EB178E17-0EA3-A842-EF9B-757D767F287C}"/>
              </a:ext>
            </a:extLst>
          </p:cNvPr>
          <p:cNvSpPr txBox="1"/>
          <p:nvPr/>
        </p:nvSpPr>
        <p:spPr>
          <a:xfrm>
            <a:off x="10353449" y="2439646"/>
            <a:ext cx="901926" cy="4884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1600" b="1"/>
              <a:t>30%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Magna sed</a:t>
            </a:r>
            <a:endParaRPr lang="en-US" sz="120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B64ED179-9314-E446-18BD-D833FBF4F0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6210240"/>
              </p:ext>
            </p:extLst>
          </p:nvPr>
        </p:nvGraphicFramePr>
        <p:xfrm>
          <a:off x="5416041" y="2356676"/>
          <a:ext cx="1923809" cy="1282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D4506655-AF4E-17E0-06AF-7E0B108FA7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8073828"/>
              </p:ext>
            </p:extLst>
          </p:nvPr>
        </p:nvGraphicFramePr>
        <p:xfrm>
          <a:off x="8867775" y="2331276"/>
          <a:ext cx="1923809" cy="1282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le 2">
            <a:extLst>
              <a:ext uri="{FF2B5EF4-FFF2-40B4-BE49-F238E27FC236}">
                <a16:creationId xmlns:a16="http://schemas.microsoft.com/office/drawing/2014/main" id="{A0E47732-1DEB-6FD3-C25B-921760905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52" y="415925"/>
            <a:ext cx="11176000" cy="666750"/>
          </a:xfrm>
        </p:spPr>
        <p:txBody>
          <a:bodyPr/>
          <a:lstStyle/>
          <a:p>
            <a:r>
              <a:rPr lang="en-US"/>
              <a:t>Fund Strategy</a:t>
            </a:r>
          </a:p>
        </p:txBody>
      </p:sp>
    </p:spTree>
    <p:extLst>
      <p:ext uri="{BB962C8B-B14F-4D97-AF65-F5344CB8AC3E}">
        <p14:creationId xmlns:p14="http://schemas.microsoft.com/office/powerpoint/2010/main" val="36319039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226ECB8-9F6C-7416-9B0E-2A892E2D6A47}"/>
              </a:ext>
            </a:extLst>
          </p:cNvPr>
          <p:cNvSpPr txBox="1"/>
          <p:nvPr/>
        </p:nvSpPr>
        <p:spPr>
          <a:xfrm>
            <a:off x="392952" y="940552"/>
            <a:ext cx="6615148" cy="482704"/>
          </a:xfrm>
          <a:prstGeom prst="rect">
            <a:avLst/>
          </a:prstGeom>
          <a:noFill/>
        </p:spPr>
        <p:txBody>
          <a:bodyPr wrap="square" lIns="91440" rtlCol="0">
            <a:noAutofit/>
          </a:bodyPr>
          <a:lstStyle/>
          <a:p>
            <a:r>
              <a:rPr lang="en-US" sz="2000">
                <a:solidFill>
                  <a:srgbClr val="00587A"/>
                </a:solidFill>
              </a:rPr>
              <a:t>Lorem ipsum dolor sit </a:t>
            </a:r>
            <a:r>
              <a:rPr lang="en-US" sz="2000" err="1">
                <a:solidFill>
                  <a:srgbClr val="00587A"/>
                </a:solidFill>
              </a:rPr>
              <a:t>amet</a:t>
            </a:r>
            <a:r>
              <a:rPr lang="en-US" sz="2000">
                <a:solidFill>
                  <a:srgbClr val="00587A"/>
                </a:solidFill>
              </a:rPr>
              <a:t>, </a:t>
            </a:r>
            <a:r>
              <a:rPr lang="en-US" sz="2000" err="1">
                <a:solidFill>
                  <a:srgbClr val="00587A"/>
                </a:solidFill>
              </a:rPr>
              <a:t>consectetuer</a:t>
            </a:r>
            <a:r>
              <a:rPr lang="en-US" sz="2000">
                <a:solidFill>
                  <a:srgbClr val="00587A"/>
                </a:solidFill>
              </a:rPr>
              <a:t> </a:t>
            </a:r>
            <a:r>
              <a:rPr lang="en-US" sz="2000" err="1">
                <a:solidFill>
                  <a:srgbClr val="00587A"/>
                </a:solidFill>
              </a:rPr>
              <a:t>adipiscing</a:t>
            </a:r>
            <a:r>
              <a:rPr lang="en-US" sz="2000">
                <a:solidFill>
                  <a:srgbClr val="00587A"/>
                </a:solidFill>
              </a:rPr>
              <a:t> </a:t>
            </a:r>
            <a:r>
              <a:rPr lang="en-US" sz="2000" err="1">
                <a:solidFill>
                  <a:srgbClr val="00587A"/>
                </a:solidFill>
              </a:rPr>
              <a:t>elit</a:t>
            </a:r>
            <a:r>
              <a:rPr lang="en-US" sz="2000">
                <a:solidFill>
                  <a:srgbClr val="00587A"/>
                </a:solidFill>
              </a:rPr>
              <a:t>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3E9CDA2-B79B-3B67-0AAF-504FF49AE73B}"/>
              </a:ext>
            </a:extLst>
          </p:cNvPr>
          <p:cNvSpPr/>
          <p:nvPr/>
        </p:nvSpPr>
        <p:spPr>
          <a:xfrm>
            <a:off x="0" y="4445000"/>
            <a:ext cx="12192000" cy="2021541"/>
          </a:xfrm>
          <a:prstGeom prst="rect">
            <a:avLst/>
          </a:prstGeom>
          <a:solidFill>
            <a:srgbClr val="E4F2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27D8CE9-28EF-BA0E-09AB-F1D6AED079D7}"/>
              </a:ext>
            </a:extLst>
          </p:cNvPr>
          <p:cNvSpPr txBox="1"/>
          <p:nvPr/>
        </p:nvSpPr>
        <p:spPr>
          <a:xfrm>
            <a:off x="392952" y="4835320"/>
            <a:ext cx="3592398" cy="391462"/>
          </a:xfrm>
          <a:prstGeom prst="rect">
            <a:avLst/>
          </a:prstGeom>
          <a:noFill/>
        </p:spPr>
        <p:txBody>
          <a:bodyPr wrap="square" lIns="91440">
            <a:noAutofit/>
          </a:bodyPr>
          <a:lstStyle/>
          <a:p>
            <a:r>
              <a:rPr lang="en-US" sz="2000" b="1">
                <a:solidFill>
                  <a:srgbClr val="008891"/>
                </a:solidFill>
              </a:rPr>
              <a:t>XX Million+ Lorem Ipsum</a:t>
            </a:r>
            <a:endParaRPr lang="en-US" b="1">
              <a:solidFill>
                <a:srgbClr val="00889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A8D8FA8-D1CB-5F0C-151A-819E093365F9}"/>
              </a:ext>
            </a:extLst>
          </p:cNvPr>
          <p:cNvSpPr txBox="1">
            <a:spLocks/>
          </p:cNvSpPr>
          <p:nvPr/>
        </p:nvSpPr>
        <p:spPr>
          <a:xfrm>
            <a:off x="392952" y="5192870"/>
            <a:ext cx="3317411" cy="861697"/>
          </a:xfrm>
          <a:prstGeom prst="rect">
            <a:avLst/>
          </a:prstGeom>
          <a:noFill/>
        </p:spPr>
        <p:txBody>
          <a:bodyPr wrap="square" lIns="91440" rtlCol="0">
            <a:noAutofit/>
          </a:bodyPr>
          <a:lstStyle/>
          <a:p>
            <a:r>
              <a:rPr lang="en-US" sz="1200"/>
              <a:t>Lorem ipsum dolor sit </a:t>
            </a:r>
            <a:r>
              <a:rPr lang="en-US" sz="1200" err="1"/>
              <a:t>amet</a:t>
            </a:r>
            <a:r>
              <a:rPr lang="en-US" sz="1200"/>
              <a:t>, </a:t>
            </a:r>
            <a:r>
              <a:rPr lang="en-US" sz="1200" err="1"/>
              <a:t>consectetur</a:t>
            </a:r>
            <a:r>
              <a:rPr lang="en-US" sz="1200"/>
              <a:t> </a:t>
            </a:r>
            <a:r>
              <a:rPr lang="en-US" sz="1200" err="1"/>
              <a:t>amet</a:t>
            </a:r>
            <a:r>
              <a:rPr lang="en-US" sz="1200"/>
              <a:t> </a:t>
            </a:r>
            <a:r>
              <a:rPr lang="en-US" sz="1200" err="1"/>
              <a:t>elit</a:t>
            </a:r>
            <a:r>
              <a:rPr lang="en-US" sz="1200"/>
              <a:t>, sed do </a:t>
            </a:r>
            <a:r>
              <a:rPr lang="en-US" sz="1200" err="1"/>
              <a:t>eiusmod</a:t>
            </a:r>
            <a:r>
              <a:rPr lang="en-US" sz="1200"/>
              <a:t> </a:t>
            </a:r>
            <a:r>
              <a:rPr lang="en-US" sz="1200" err="1"/>
              <a:t>tempor</a:t>
            </a:r>
            <a:r>
              <a:rPr lang="en-US" sz="1200"/>
              <a:t> </a:t>
            </a:r>
            <a:r>
              <a:rPr lang="en-US" sz="1200" err="1"/>
              <a:t>incididunt</a:t>
            </a:r>
            <a:r>
              <a:rPr lang="en-US" sz="1200"/>
              <a:t> </a:t>
            </a:r>
            <a:r>
              <a:rPr lang="en-US" sz="1200" err="1"/>
              <a:t>ut</a:t>
            </a:r>
            <a:r>
              <a:rPr lang="en-US" sz="1200"/>
              <a:t> labore et dolore magna </a:t>
            </a:r>
            <a:r>
              <a:rPr lang="en-US" sz="1200" err="1"/>
              <a:t>aliqua</a:t>
            </a:r>
            <a:r>
              <a:rPr lang="en-US" sz="1200"/>
              <a:t>. Ut </a:t>
            </a:r>
            <a:r>
              <a:rPr lang="en-US" sz="1200" err="1"/>
              <a:t>enim</a:t>
            </a:r>
            <a:r>
              <a:rPr lang="en-US" sz="1200"/>
              <a:t> ad minim </a:t>
            </a:r>
            <a:r>
              <a:rPr lang="en-US" sz="1200" err="1"/>
              <a:t>veniam</a:t>
            </a:r>
            <a:r>
              <a:rPr lang="en-US" sz="1200"/>
              <a:t>, </a:t>
            </a:r>
            <a:r>
              <a:rPr lang="en-US" sz="1200" err="1"/>
              <a:t>quis</a:t>
            </a:r>
            <a:r>
              <a:rPr lang="en-US" sz="1200"/>
              <a:t> </a:t>
            </a:r>
            <a:r>
              <a:rPr lang="en-US" sz="1200" err="1"/>
              <a:t>nostrud</a:t>
            </a:r>
            <a:r>
              <a:rPr lang="en-US" sz="1200"/>
              <a:t> exercitation.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A742CFB-B748-798D-2D2C-2ADE0A139FFD}"/>
              </a:ext>
            </a:extLst>
          </p:cNvPr>
          <p:cNvSpPr txBox="1"/>
          <p:nvPr/>
        </p:nvSpPr>
        <p:spPr>
          <a:xfrm>
            <a:off x="8366588" y="4835320"/>
            <a:ext cx="2527300" cy="391462"/>
          </a:xfrm>
          <a:prstGeom prst="rect">
            <a:avLst/>
          </a:prstGeom>
          <a:noFill/>
        </p:spPr>
        <p:txBody>
          <a:bodyPr wrap="square" lIns="91440">
            <a:noAutofit/>
          </a:bodyPr>
          <a:lstStyle/>
          <a:p>
            <a:r>
              <a:rPr lang="en-US" sz="2000" b="1">
                <a:solidFill>
                  <a:srgbClr val="008891"/>
                </a:solidFill>
              </a:rPr>
              <a:t>XX</a:t>
            </a:r>
            <a:r>
              <a:rPr lang="en-US" sz="1400" b="1">
                <a:solidFill>
                  <a:srgbClr val="008891"/>
                </a:solidFill>
              </a:rPr>
              <a:t>%</a:t>
            </a:r>
            <a:r>
              <a:rPr lang="en-US" sz="2000" b="1">
                <a:solidFill>
                  <a:srgbClr val="008891"/>
                </a:solidFill>
              </a:rPr>
              <a:t> Lorem Ipsum</a:t>
            </a:r>
            <a:endParaRPr lang="en-US" b="1">
              <a:solidFill>
                <a:srgbClr val="00889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7DD814E-C25E-6F22-E9D7-272ACF94BDC3}"/>
              </a:ext>
            </a:extLst>
          </p:cNvPr>
          <p:cNvSpPr txBox="1"/>
          <p:nvPr/>
        </p:nvSpPr>
        <p:spPr>
          <a:xfrm>
            <a:off x="8366590" y="5192870"/>
            <a:ext cx="3317410" cy="825003"/>
          </a:xfrm>
          <a:prstGeom prst="rect">
            <a:avLst/>
          </a:prstGeom>
          <a:noFill/>
        </p:spPr>
        <p:txBody>
          <a:bodyPr wrap="square" lIns="91440" rtlCol="0">
            <a:noAutofit/>
          </a:bodyPr>
          <a:lstStyle/>
          <a:p>
            <a:r>
              <a:rPr lang="en-US" sz="1200"/>
              <a:t>Lorem ipsum dolor sit </a:t>
            </a:r>
            <a:r>
              <a:rPr lang="en-US" sz="1200" err="1"/>
              <a:t>amet</a:t>
            </a:r>
            <a:r>
              <a:rPr lang="en-US" sz="1200"/>
              <a:t>, </a:t>
            </a:r>
            <a:r>
              <a:rPr lang="en-US" sz="1200" err="1"/>
              <a:t>consectetur</a:t>
            </a:r>
            <a:r>
              <a:rPr lang="en-US" sz="1200"/>
              <a:t> </a:t>
            </a:r>
            <a:r>
              <a:rPr lang="en-US" sz="1200" err="1"/>
              <a:t>amet</a:t>
            </a:r>
            <a:r>
              <a:rPr lang="en-US" sz="1200"/>
              <a:t> </a:t>
            </a:r>
            <a:r>
              <a:rPr lang="en-US" sz="1200" err="1"/>
              <a:t>elit</a:t>
            </a:r>
            <a:r>
              <a:rPr lang="en-US" sz="1200"/>
              <a:t>, sed do </a:t>
            </a:r>
            <a:r>
              <a:rPr lang="en-US" sz="1200" err="1"/>
              <a:t>eiusmod</a:t>
            </a:r>
            <a:r>
              <a:rPr lang="en-US" sz="1200"/>
              <a:t> </a:t>
            </a:r>
            <a:r>
              <a:rPr lang="en-US" sz="1200" err="1"/>
              <a:t>tempor</a:t>
            </a:r>
            <a:r>
              <a:rPr lang="en-US" sz="1200"/>
              <a:t> </a:t>
            </a:r>
            <a:r>
              <a:rPr lang="en-US" sz="1200" err="1"/>
              <a:t>incididunt</a:t>
            </a:r>
            <a:r>
              <a:rPr lang="en-US" sz="1200"/>
              <a:t> </a:t>
            </a:r>
            <a:r>
              <a:rPr lang="en-US" sz="1200" err="1"/>
              <a:t>ut</a:t>
            </a:r>
            <a:r>
              <a:rPr lang="en-US" sz="1200"/>
              <a:t> labore et dolore magna </a:t>
            </a:r>
            <a:r>
              <a:rPr lang="en-US" sz="1200" err="1"/>
              <a:t>aliqua</a:t>
            </a:r>
            <a:r>
              <a:rPr lang="en-US" sz="1200"/>
              <a:t>. Ut </a:t>
            </a:r>
            <a:r>
              <a:rPr lang="en-US" sz="1200" err="1"/>
              <a:t>enim</a:t>
            </a:r>
            <a:r>
              <a:rPr lang="en-US" sz="1200"/>
              <a:t> ad minim </a:t>
            </a:r>
            <a:r>
              <a:rPr lang="en-US" sz="1200" err="1"/>
              <a:t>veniam</a:t>
            </a:r>
            <a:r>
              <a:rPr lang="en-US" sz="1200"/>
              <a:t>, </a:t>
            </a:r>
            <a:r>
              <a:rPr lang="en-US" sz="1200" err="1"/>
              <a:t>quis</a:t>
            </a:r>
            <a:r>
              <a:rPr lang="en-US" sz="1200"/>
              <a:t> </a:t>
            </a:r>
            <a:r>
              <a:rPr lang="en-US" sz="1200" err="1"/>
              <a:t>nostrud</a:t>
            </a:r>
            <a:r>
              <a:rPr lang="en-US" sz="1200"/>
              <a:t> exercitation.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7BFC66E-D514-FECB-96EF-B5FED4C12D2C}"/>
              </a:ext>
            </a:extLst>
          </p:cNvPr>
          <p:cNvSpPr txBox="1"/>
          <p:nvPr/>
        </p:nvSpPr>
        <p:spPr>
          <a:xfrm>
            <a:off x="4349749" y="4835320"/>
            <a:ext cx="2527300" cy="391462"/>
          </a:xfrm>
          <a:prstGeom prst="rect">
            <a:avLst/>
          </a:prstGeom>
          <a:noFill/>
        </p:spPr>
        <p:txBody>
          <a:bodyPr wrap="square" lIns="91440">
            <a:noAutofit/>
          </a:bodyPr>
          <a:lstStyle/>
          <a:p>
            <a:r>
              <a:rPr lang="en-US" sz="2000" b="1">
                <a:solidFill>
                  <a:srgbClr val="008891"/>
                </a:solidFill>
              </a:rPr>
              <a:t>XXX Lorem Ipsum</a:t>
            </a:r>
            <a:endParaRPr lang="en-US" b="1">
              <a:solidFill>
                <a:srgbClr val="00889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6B22C17-2AE9-9E08-570B-3751BFFDD90E}"/>
              </a:ext>
            </a:extLst>
          </p:cNvPr>
          <p:cNvSpPr txBox="1"/>
          <p:nvPr/>
        </p:nvSpPr>
        <p:spPr>
          <a:xfrm>
            <a:off x="4349751" y="5192870"/>
            <a:ext cx="3317411" cy="861697"/>
          </a:xfrm>
          <a:prstGeom prst="rect">
            <a:avLst/>
          </a:prstGeom>
          <a:noFill/>
        </p:spPr>
        <p:txBody>
          <a:bodyPr wrap="square" lIns="91440" rtlCol="0">
            <a:noAutofit/>
          </a:bodyPr>
          <a:lstStyle/>
          <a:p>
            <a:r>
              <a:rPr lang="en-US" sz="1200"/>
              <a:t>Lorem ipsum dolor sit </a:t>
            </a:r>
            <a:r>
              <a:rPr lang="en-US" sz="1200" err="1"/>
              <a:t>amet</a:t>
            </a:r>
            <a:r>
              <a:rPr lang="en-US" sz="1200"/>
              <a:t>, </a:t>
            </a:r>
            <a:r>
              <a:rPr lang="en-US" sz="1200" err="1"/>
              <a:t>consectetur</a:t>
            </a:r>
            <a:r>
              <a:rPr lang="en-US" sz="1200"/>
              <a:t> </a:t>
            </a:r>
            <a:r>
              <a:rPr lang="en-US" sz="1200" err="1"/>
              <a:t>amet</a:t>
            </a:r>
            <a:r>
              <a:rPr lang="en-US" sz="1200"/>
              <a:t> </a:t>
            </a:r>
            <a:r>
              <a:rPr lang="en-US" sz="1200" err="1"/>
              <a:t>elit</a:t>
            </a:r>
            <a:r>
              <a:rPr lang="en-US" sz="1200"/>
              <a:t>, sed do </a:t>
            </a:r>
            <a:r>
              <a:rPr lang="en-US" sz="1200" err="1"/>
              <a:t>eiusmod</a:t>
            </a:r>
            <a:r>
              <a:rPr lang="en-US" sz="1200"/>
              <a:t> </a:t>
            </a:r>
            <a:r>
              <a:rPr lang="en-US" sz="1200" err="1"/>
              <a:t>tempor</a:t>
            </a:r>
            <a:r>
              <a:rPr lang="en-US" sz="1200"/>
              <a:t> </a:t>
            </a:r>
            <a:r>
              <a:rPr lang="en-US" sz="1200" err="1"/>
              <a:t>incididunt</a:t>
            </a:r>
            <a:r>
              <a:rPr lang="en-US" sz="1200"/>
              <a:t> </a:t>
            </a:r>
            <a:r>
              <a:rPr lang="en-US" sz="1200" err="1"/>
              <a:t>ut</a:t>
            </a:r>
            <a:r>
              <a:rPr lang="en-US" sz="1200"/>
              <a:t> labore et dolore magna </a:t>
            </a:r>
            <a:r>
              <a:rPr lang="en-US" sz="1200" err="1"/>
              <a:t>aliqua</a:t>
            </a:r>
            <a:r>
              <a:rPr lang="en-US" sz="1200"/>
              <a:t>. Ut </a:t>
            </a:r>
            <a:r>
              <a:rPr lang="en-US" sz="1200" err="1"/>
              <a:t>enim</a:t>
            </a:r>
            <a:r>
              <a:rPr lang="en-US" sz="1200"/>
              <a:t> ad minim </a:t>
            </a:r>
            <a:r>
              <a:rPr lang="en-US" sz="1200" err="1"/>
              <a:t>veniam</a:t>
            </a:r>
            <a:r>
              <a:rPr lang="en-US" sz="1200"/>
              <a:t>, </a:t>
            </a:r>
            <a:r>
              <a:rPr lang="en-US" sz="1200" err="1"/>
              <a:t>quis</a:t>
            </a:r>
            <a:r>
              <a:rPr lang="en-US" sz="1200"/>
              <a:t> </a:t>
            </a:r>
            <a:r>
              <a:rPr lang="en-US" sz="1200" err="1"/>
              <a:t>nostrud</a:t>
            </a:r>
            <a:r>
              <a:rPr lang="en-US" sz="1200"/>
              <a:t> exercitation.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3AD12E7-4D7B-DAF3-C276-7ADD11A39759}"/>
              </a:ext>
            </a:extLst>
          </p:cNvPr>
          <p:cNvCxnSpPr>
            <a:cxnSpLocks/>
          </p:cNvCxnSpPr>
          <p:nvPr/>
        </p:nvCxnSpPr>
        <p:spPr>
          <a:xfrm>
            <a:off x="4032608" y="4887716"/>
            <a:ext cx="0" cy="1099335"/>
          </a:xfrm>
          <a:prstGeom prst="line">
            <a:avLst/>
          </a:prstGeom>
          <a:ln w="6350">
            <a:solidFill>
              <a:srgbClr val="00889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4F475F0-6990-F661-43EB-9F375FAA61BC}"/>
              </a:ext>
            </a:extLst>
          </p:cNvPr>
          <p:cNvCxnSpPr>
            <a:cxnSpLocks/>
          </p:cNvCxnSpPr>
          <p:nvPr/>
        </p:nvCxnSpPr>
        <p:spPr>
          <a:xfrm>
            <a:off x="8030396" y="4928813"/>
            <a:ext cx="0" cy="1058238"/>
          </a:xfrm>
          <a:prstGeom prst="line">
            <a:avLst/>
          </a:prstGeom>
          <a:ln w="6350">
            <a:solidFill>
              <a:srgbClr val="00889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AA2BE688-E83A-DBB8-2056-B23D6DD906C5}"/>
              </a:ext>
            </a:extLst>
          </p:cNvPr>
          <p:cNvSpPr txBox="1"/>
          <p:nvPr/>
        </p:nvSpPr>
        <p:spPr>
          <a:xfrm>
            <a:off x="392952" y="1599555"/>
            <a:ext cx="6755829" cy="1030487"/>
          </a:xfrm>
          <a:prstGeom prst="rect">
            <a:avLst/>
          </a:prstGeom>
          <a:noFill/>
        </p:spPr>
        <p:txBody>
          <a:bodyPr wrap="square" lIns="91440" rtlCol="0">
            <a:noAutofit/>
          </a:bodyPr>
          <a:lstStyle/>
          <a:p>
            <a:pPr>
              <a:spcAft>
                <a:spcPts val="3000"/>
              </a:spcAft>
            </a:pPr>
            <a:r>
              <a:rPr lang="en-US" sz="1200" b="1"/>
              <a:t>Lorem ipsum dolor sit </a:t>
            </a:r>
            <a:r>
              <a:rPr lang="en-US" sz="1200" b="1" err="1"/>
              <a:t>amet</a:t>
            </a:r>
            <a:r>
              <a:rPr lang="en-US" sz="1200" b="1"/>
              <a:t>, </a:t>
            </a:r>
            <a:r>
              <a:rPr lang="en-US" sz="1200" b="1" err="1"/>
              <a:t>consectetur</a:t>
            </a:r>
            <a:r>
              <a:rPr lang="en-US" sz="1200" b="1"/>
              <a:t> </a:t>
            </a:r>
            <a:r>
              <a:rPr lang="en-US" sz="1200" b="1" err="1"/>
              <a:t>adipiscing</a:t>
            </a:r>
            <a:r>
              <a:rPr lang="en-US" sz="1200" b="1"/>
              <a:t> </a:t>
            </a:r>
            <a:r>
              <a:rPr lang="en-US" sz="1200" b="1" err="1"/>
              <a:t>elit</a:t>
            </a:r>
            <a:r>
              <a:rPr lang="en-US" sz="1200" b="1"/>
              <a:t>, sed do </a:t>
            </a:r>
            <a:r>
              <a:rPr lang="en-US" sz="1200" b="1" err="1"/>
              <a:t>eiusmod</a:t>
            </a:r>
            <a:r>
              <a:rPr lang="en-US" sz="1200" b="1"/>
              <a:t> </a:t>
            </a:r>
            <a:r>
              <a:rPr lang="en-US" sz="1200" b="1" err="1"/>
              <a:t>tempor</a:t>
            </a:r>
            <a:r>
              <a:rPr lang="en-US" sz="1200" b="1"/>
              <a:t> </a:t>
            </a:r>
            <a:r>
              <a:rPr lang="en-US" sz="1200" b="1" err="1"/>
              <a:t>incididunt</a:t>
            </a:r>
            <a:r>
              <a:rPr lang="en-US" sz="1200" b="1"/>
              <a:t> </a:t>
            </a:r>
            <a:r>
              <a:rPr lang="en-US" sz="1200" b="1" err="1"/>
              <a:t>ut</a:t>
            </a:r>
            <a:r>
              <a:rPr lang="en-US" sz="1200" b="1"/>
              <a:t> </a:t>
            </a:r>
            <a:r>
              <a:rPr lang="en-US" sz="1200"/>
              <a:t>labore et dolore magna </a:t>
            </a:r>
            <a:r>
              <a:rPr lang="en-US" sz="1200" err="1"/>
              <a:t>aliqua</a:t>
            </a:r>
            <a:r>
              <a:rPr lang="en-US" sz="1200"/>
              <a:t>. Ut </a:t>
            </a:r>
            <a:r>
              <a:rPr lang="en-US" sz="1200" err="1"/>
              <a:t>enim</a:t>
            </a:r>
            <a:r>
              <a:rPr lang="en-US" sz="1200"/>
              <a:t> ad minim </a:t>
            </a:r>
            <a:r>
              <a:rPr lang="en-US" sz="1200" err="1"/>
              <a:t>veniam</a:t>
            </a:r>
            <a:r>
              <a:rPr lang="en-US" sz="1200"/>
              <a:t>, </a:t>
            </a:r>
            <a:r>
              <a:rPr lang="en-US" sz="1200" err="1"/>
              <a:t>quis</a:t>
            </a:r>
            <a:r>
              <a:rPr lang="en-US" sz="1200"/>
              <a:t> </a:t>
            </a:r>
            <a:r>
              <a:rPr lang="en-US" sz="1200" err="1"/>
              <a:t>nostrud</a:t>
            </a:r>
            <a:r>
              <a:rPr lang="en-US" sz="1200"/>
              <a:t> exercitation </a:t>
            </a:r>
            <a:r>
              <a:rPr lang="en-US" sz="1200" err="1"/>
              <a:t>ullamco</a:t>
            </a:r>
            <a:r>
              <a:rPr lang="en-US" sz="1200"/>
              <a:t> </a:t>
            </a:r>
            <a:r>
              <a:rPr lang="en-US" sz="1200" err="1"/>
              <a:t>laboris</a:t>
            </a:r>
            <a:r>
              <a:rPr lang="en-US" sz="1200"/>
              <a:t> nisi </a:t>
            </a:r>
            <a:r>
              <a:rPr lang="en-US" sz="1200" err="1"/>
              <a:t>ut</a:t>
            </a:r>
            <a:r>
              <a:rPr lang="en-US" sz="1200"/>
              <a:t> </a:t>
            </a:r>
            <a:r>
              <a:rPr lang="en-US" sz="1200" err="1"/>
              <a:t>aliquip</a:t>
            </a:r>
            <a:r>
              <a:rPr lang="en-US" sz="1200"/>
              <a:t> ex </a:t>
            </a:r>
            <a:r>
              <a:rPr lang="en-US" sz="1200" err="1"/>
              <a:t>ea</a:t>
            </a:r>
            <a:r>
              <a:rPr lang="en-US" sz="1200"/>
              <a:t> </a:t>
            </a:r>
            <a:r>
              <a:rPr lang="en-US" sz="1200" err="1"/>
              <a:t>commodo</a:t>
            </a:r>
            <a:r>
              <a:rPr lang="en-US" sz="1200"/>
              <a:t> </a:t>
            </a:r>
            <a:r>
              <a:rPr lang="en-US" sz="1200" err="1"/>
              <a:t>consequat</a:t>
            </a:r>
            <a:r>
              <a:rPr lang="en-US" sz="1200"/>
              <a:t>. Duis </a:t>
            </a:r>
            <a:r>
              <a:rPr lang="en-US" sz="1200" err="1"/>
              <a:t>aute</a:t>
            </a:r>
            <a:r>
              <a:rPr lang="en-US" sz="1200"/>
              <a:t> </a:t>
            </a:r>
            <a:r>
              <a:rPr lang="en-US" sz="1200" err="1"/>
              <a:t>irure</a:t>
            </a:r>
            <a:r>
              <a:rPr lang="en-US" sz="1200"/>
              <a:t> dolor in </a:t>
            </a:r>
            <a:r>
              <a:rPr lang="en-US" sz="1200" err="1"/>
              <a:t>reprehenderit</a:t>
            </a:r>
            <a:r>
              <a:rPr lang="en-US" sz="1200"/>
              <a:t> in </a:t>
            </a:r>
            <a:r>
              <a:rPr lang="en-US" sz="1200" err="1"/>
              <a:t>voluptate</a:t>
            </a:r>
            <a:r>
              <a:rPr lang="en-US" sz="1200"/>
              <a:t> </a:t>
            </a:r>
            <a:r>
              <a:rPr lang="en-US" sz="1200" err="1"/>
              <a:t>velit</a:t>
            </a:r>
            <a:r>
              <a:rPr lang="en-US" sz="1200"/>
              <a:t> </a:t>
            </a:r>
            <a:r>
              <a:rPr lang="en-US" sz="1200" err="1"/>
              <a:t>esse</a:t>
            </a:r>
            <a:r>
              <a:rPr lang="en-US" sz="1200"/>
              <a:t> </a:t>
            </a:r>
            <a:r>
              <a:rPr lang="en-US" sz="1200" err="1"/>
              <a:t>cillum</a:t>
            </a:r>
            <a:r>
              <a:rPr lang="en-US" sz="1200"/>
              <a:t> dolore </a:t>
            </a:r>
            <a:r>
              <a:rPr lang="en-US" sz="1200" err="1"/>
              <a:t>eu</a:t>
            </a:r>
            <a:r>
              <a:rPr lang="en-US" sz="1200"/>
              <a:t> </a:t>
            </a:r>
            <a:r>
              <a:rPr lang="en-US" sz="1200" err="1"/>
              <a:t>fugiat</a:t>
            </a:r>
            <a:r>
              <a:rPr lang="en-US" sz="1200"/>
              <a:t> </a:t>
            </a:r>
            <a:r>
              <a:rPr lang="en-US" sz="1200" err="1"/>
              <a:t>nulla</a:t>
            </a:r>
            <a:r>
              <a:rPr lang="en-US" sz="1200"/>
              <a:t> </a:t>
            </a:r>
            <a:r>
              <a:rPr lang="en-US" sz="1200" err="1"/>
              <a:t>pariatur</a:t>
            </a:r>
            <a:r>
              <a:rPr lang="en-US" sz="1200"/>
              <a:t>. </a:t>
            </a:r>
            <a:r>
              <a:rPr lang="en-US" sz="1200" err="1"/>
              <a:t>Excepteur</a:t>
            </a:r>
            <a:r>
              <a:rPr lang="en-US" sz="1200"/>
              <a:t> </a:t>
            </a:r>
            <a:r>
              <a:rPr lang="en-US" sz="1200" err="1"/>
              <a:t>sint</a:t>
            </a:r>
            <a:r>
              <a:rPr lang="en-US" sz="1200"/>
              <a:t> </a:t>
            </a:r>
            <a:r>
              <a:rPr lang="en-US" sz="1200" err="1"/>
              <a:t>occaecat</a:t>
            </a:r>
            <a:r>
              <a:rPr lang="en-US" sz="1200"/>
              <a:t> </a:t>
            </a:r>
            <a:r>
              <a:rPr lang="en-US" sz="1200" err="1"/>
              <a:t>cupidatat</a:t>
            </a:r>
            <a:r>
              <a:rPr lang="en-US" sz="1200"/>
              <a:t> non </a:t>
            </a:r>
            <a:r>
              <a:rPr lang="en-US" sz="1200" err="1"/>
              <a:t>proident</a:t>
            </a:r>
            <a:r>
              <a:rPr lang="en-US" sz="1200"/>
              <a:t>, sunt in culpa qui </a:t>
            </a:r>
            <a:r>
              <a:rPr lang="en-US" sz="1200" err="1"/>
              <a:t>officia</a:t>
            </a:r>
            <a:r>
              <a:rPr lang="en-US" sz="1200"/>
              <a:t> </a:t>
            </a:r>
            <a:r>
              <a:rPr lang="en-US" sz="1200" err="1"/>
              <a:t>deserunt</a:t>
            </a:r>
            <a:r>
              <a:rPr lang="en-US" sz="1200"/>
              <a:t> </a:t>
            </a:r>
            <a:r>
              <a:rPr lang="en-US" sz="1200" err="1"/>
              <a:t>mollit</a:t>
            </a:r>
            <a:r>
              <a:rPr lang="en-US" sz="1200"/>
              <a:t> </a:t>
            </a:r>
            <a:r>
              <a:rPr lang="en-US" sz="1200" err="1"/>
              <a:t>anim</a:t>
            </a:r>
            <a:r>
              <a:rPr lang="en-US" sz="1200"/>
              <a:t> id </a:t>
            </a:r>
            <a:r>
              <a:rPr lang="en-US" sz="1200" err="1"/>
              <a:t>est</a:t>
            </a:r>
            <a:r>
              <a:rPr lang="en-US" sz="1200"/>
              <a:t> </a:t>
            </a:r>
            <a:r>
              <a:rPr lang="en-US" sz="1200" err="1"/>
              <a:t>laborum</a:t>
            </a:r>
            <a:r>
              <a:rPr lang="en-US" sz="1200"/>
              <a:t>.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E87CAE2-2340-03EC-D73F-0CC360167BFB}"/>
              </a:ext>
            </a:extLst>
          </p:cNvPr>
          <p:cNvCxnSpPr/>
          <p:nvPr/>
        </p:nvCxnSpPr>
        <p:spPr>
          <a:xfrm>
            <a:off x="508000" y="2743056"/>
            <a:ext cx="6632539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0148A738-DE59-50E2-CCCC-73E586470E32}"/>
              </a:ext>
            </a:extLst>
          </p:cNvPr>
          <p:cNvSpPr txBox="1"/>
          <p:nvPr/>
        </p:nvSpPr>
        <p:spPr>
          <a:xfrm>
            <a:off x="392952" y="2866204"/>
            <a:ext cx="6755829" cy="1388296"/>
          </a:xfrm>
          <a:prstGeom prst="rect">
            <a:avLst/>
          </a:prstGeom>
          <a:noFill/>
        </p:spPr>
        <p:txBody>
          <a:bodyPr wrap="square" lIns="91440" rtlCol="0">
            <a:noAutofit/>
          </a:bodyPr>
          <a:lstStyle/>
          <a:p>
            <a:r>
              <a:rPr lang="en-US" sz="1200" b="1"/>
              <a:t>Non nisi </a:t>
            </a:r>
            <a:r>
              <a:rPr lang="en-US" sz="1200" b="1" err="1"/>
              <a:t>est</a:t>
            </a:r>
            <a:r>
              <a:rPr lang="en-US" sz="1200" b="1"/>
              <a:t> sit </a:t>
            </a:r>
            <a:r>
              <a:rPr lang="en-US" sz="1200" b="1" err="1"/>
              <a:t>amet</a:t>
            </a:r>
            <a:r>
              <a:rPr lang="en-US" sz="1200" b="1"/>
              <a:t> </a:t>
            </a:r>
            <a:r>
              <a:rPr lang="en-US" sz="1200" b="1" err="1"/>
              <a:t>facilisis</a:t>
            </a:r>
            <a:r>
              <a:rPr lang="en-US" sz="1200" b="1"/>
              <a:t> magna. Ut </a:t>
            </a:r>
            <a:r>
              <a:rPr lang="en-US" sz="1200" b="1" err="1"/>
              <a:t>enim</a:t>
            </a:r>
            <a:r>
              <a:rPr lang="en-US" sz="1200" b="1"/>
              <a:t> </a:t>
            </a:r>
            <a:r>
              <a:rPr lang="en-US" sz="1200" b="1" err="1"/>
              <a:t>blandit</a:t>
            </a:r>
            <a:r>
              <a:rPr lang="en-US" sz="1200" b="1"/>
              <a:t> </a:t>
            </a:r>
            <a:r>
              <a:rPr lang="en-US" sz="1200" b="1" err="1"/>
              <a:t>volutpat</a:t>
            </a:r>
            <a:r>
              <a:rPr lang="en-US" sz="1200" b="1"/>
              <a:t> </a:t>
            </a:r>
            <a:r>
              <a:rPr lang="en-US" sz="1200" b="1" err="1"/>
              <a:t>maecenas</a:t>
            </a:r>
            <a:r>
              <a:rPr lang="en-US" sz="1200" b="1"/>
              <a:t> </a:t>
            </a:r>
            <a:r>
              <a:rPr lang="en-US" sz="1200" b="1" err="1"/>
              <a:t>volutpat</a:t>
            </a:r>
            <a:r>
              <a:rPr lang="en-US" sz="1200" b="1"/>
              <a:t> </a:t>
            </a:r>
            <a:r>
              <a:rPr lang="en-US" sz="1200" b="1" err="1"/>
              <a:t>blandit</a:t>
            </a:r>
            <a:r>
              <a:rPr lang="en-US" sz="1200" b="1"/>
              <a:t> </a:t>
            </a:r>
            <a:r>
              <a:rPr lang="en-US" sz="1200" err="1"/>
              <a:t>aliquam</a:t>
            </a:r>
            <a:r>
              <a:rPr lang="en-US" sz="1200"/>
              <a:t> </a:t>
            </a:r>
            <a:r>
              <a:rPr lang="en-US" sz="1200" err="1"/>
              <a:t>etiam</a:t>
            </a:r>
            <a:r>
              <a:rPr lang="en-US" sz="1200"/>
              <a:t>. Quis vel eros </a:t>
            </a:r>
            <a:r>
              <a:rPr lang="en-US" sz="1200" err="1"/>
              <a:t>donec</a:t>
            </a:r>
            <a:r>
              <a:rPr lang="en-US" sz="1200"/>
              <a:t> ac </a:t>
            </a:r>
            <a:r>
              <a:rPr lang="en-US" sz="1200" err="1"/>
              <a:t>odio</a:t>
            </a:r>
            <a:r>
              <a:rPr lang="en-US" sz="1200"/>
              <a:t> </a:t>
            </a:r>
            <a:r>
              <a:rPr lang="en-US" sz="1200" err="1"/>
              <a:t>tempor</a:t>
            </a:r>
            <a:r>
              <a:rPr lang="en-US" sz="1200"/>
              <a:t> </a:t>
            </a:r>
            <a:r>
              <a:rPr lang="en-US" sz="1200" err="1"/>
              <a:t>orci</a:t>
            </a:r>
            <a:r>
              <a:rPr lang="en-US" sz="1200"/>
              <a:t>. </a:t>
            </a:r>
            <a:r>
              <a:rPr lang="en-US" sz="1200" err="1"/>
              <a:t>Rhoncus</a:t>
            </a:r>
            <a:r>
              <a:rPr lang="en-US" sz="1200"/>
              <a:t> </a:t>
            </a:r>
            <a:r>
              <a:rPr lang="en-US" sz="1200" err="1"/>
              <a:t>mattis</a:t>
            </a:r>
            <a:r>
              <a:rPr lang="en-US" sz="1200"/>
              <a:t> </a:t>
            </a:r>
            <a:r>
              <a:rPr lang="en-US" sz="1200" err="1"/>
              <a:t>rhoncus</a:t>
            </a:r>
            <a:r>
              <a:rPr lang="en-US" sz="1200"/>
              <a:t> </a:t>
            </a:r>
            <a:r>
              <a:rPr lang="en-US" sz="1200" err="1"/>
              <a:t>urna</a:t>
            </a:r>
            <a:r>
              <a:rPr lang="en-US" sz="1200"/>
              <a:t> </a:t>
            </a:r>
            <a:r>
              <a:rPr lang="en-US" sz="1200" err="1"/>
              <a:t>neque</a:t>
            </a:r>
            <a:r>
              <a:rPr lang="en-US" sz="1200"/>
              <a:t> </a:t>
            </a:r>
            <a:r>
              <a:rPr lang="en-US" sz="1200" err="1"/>
              <a:t>viverra</a:t>
            </a:r>
            <a:r>
              <a:rPr lang="en-US" sz="1200"/>
              <a:t> </a:t>
            </a:r>
            <a:r>
              <a:rPr lang="en-US" sz="1200" err="1"/>
              <a:t>justo</a:t>
            </a:r>
            <a:r>
              <a:rPr lang="en-US" sz="1200"/>
              <a:t> </a:t>
            </a:r>
            <a:r>
              <a:rPr lang="en-US" sz="1200" err="1"/>
              <a:t>nec</a:t>
            </a:r>
            <a:r>
              <a:rPr lang="en-US" sz="1200"/>
              <a:t>. Diam </a:t>
            </a:r>
            <a:r>
              <a:rPr lang="en-US" sz="1200" err="1"/>
              <a:t>quis</a:t>
            </a:r>
            <a:r>
              <a:rPr lang="en-US" sz="1200"/>
              <a:t> </a:t>
            </a:r>
            <a:r>
              <a:rPr lang="en-US" sz="1200" err="1"/>
              <a:t>enim</a:t>
            </a:r>
            <a:r>
              <a:rPr lang="en-US" sz="1200"/>
              <a:t> </a:t>
            </a:r>
            <a:r>
              <a:rPr lang="en-US" sz="1200" err="1"/>
              <a:t>lobortis</a:t>
            </a:r>
            <a:r>
              <a:rPr lang="en-US" sz="1200"/>
              <a:t> </a:t>
            </a:r>
            <a:r>
              <a:rPr lang="en-US" sz="1200" err="1"/>
              <a:t>scelerisque</a:t>
            </a:r>
            <a:r>
              <a:rPr lang="en-US" sz="1200"/>
              <a:t> fermentum dui </a:t>
            </a:r>
            <a:r>
              <a:rPr lang="en-US" sz="1200" err="1"/>
              <a:t>faucibus</a:t>
            </a:r>
            <a:r>
              <a:rPr lang="en-US" sz="1200"/>
              <a:t> in. </a:t>
            </a:r>
            <a:r>
              <a:rPr lang="en-US" sz="1200" err="1"/>
              <a:t>Sollicitudin</a:t>
            </a:r>
            <a:r>
              <a:rPr lang="en-US" sz="1200"/>
              <a:t> </a:t>
            </a:r>
            <a:r>
              <a:rPr lang="en-US" sz="1200" err="1"/>
              <a:t>tempor</a:t>
            </a:r>
            <a:r>
              <a:rPr lang="en-US" sz="1200"/>
              <a:t> id </a:t>
            </a:r>
            <a:r>
              <a:rPr lang="en-US" sz="1200" err="1"/>
              <a:t>eu</a:t>
            </a:r>
            <a:r>
              <a:rPr lang="en-US" sz="1200"/>
              <a:t> </a:t>
            </a:r>
            <a:r>
              <a:rPr lang="en-US" sz="1200" err="1"/>
              <a:t>nisl</a:t>
            </a:r>
            <a:r>
              <a:rPr lang="en-US" sz="1200"/>
              <a:t> </a:t>
            </a:r>
            <a:r>
              <a:rPr lang="en-US" sz="1200" err="1"/>
              <a:t>nunc</a:t>
            </a:r>
            <a:r>
              <a:rPr lang="en-US" sz="1200"/>
              <a:t> mi. Et </a:t>
            </a:r>
            <a:r>
              <a:rPr lang="en-US" sz="1200" err="1"/>
              <a:t>netus</a:t>
            </a:r>
            <a:r>
              <a:rPr lang="en-US" sz="1200"/>
              <a:t> et </a:t>
            </a:r>
            <a:r>
              <a:rPr lang="en-US" sz="1200" err="1"/>
              <a:t>malesuada</a:t>
            </a:r>
            <a:r>
              <a:rPr lang="en-US" sz="1200"/>
              <a:t> fames. </a:t>
            </a:r>
            <a:r>
              <a:rPr lang="en-US" sz="1200" err="1"/>
              <a:t>Netus</a:t>
            </a:r>
            <a:r>
              <a:rPr lang="en-US" sz="1200"/>
              <a:t> et </a:t>
            </a:r>
            <a:r>
              <a:rPr lang="en-US" sz="1200" err="1"/>
              <a:t>malesuada</a:t>
            </a:r>
            <a:r>
              <a:rPr lang="en-US" sz="1200"/>
              <a:t> fames ac </a:t>
            </a:r>
            <a:r>
              <a:rPr lang="en-US" sz="1200" err="1"/>
              <a:t>turpis</a:t>
            </a:r>
            <a:r>
              <a:rPr lang="en-US" sz="1200"/>
              <a:t> </a:t>
            </a:r>
            <a:r>
              <a:rPr lang="en-US" sz="1200" err="1"/>
              <a:t>egestas</a:t>
            </a:r>
            <a:r>
              <a:rPr lang="en-US" sz="1200"/>
              <a:t>. </a:t>
            </a:r>
            <a:r>
              <a:rPr lang="en-US" sz="1200" err="1"/>
              <a:t>Orci</a:t>
            </a:r>
            <a:r>
              <a:rPr lang="en-US" sz="1200"/>
              <a:t> </a:t>
            </a:r>
            <a:r>
              <a:rPr lang="en-US" sz="1200" err="1"/>
              <a:t>phasellus</a:t>
            </a:r>
            <a:r>
              <a:rPr lang="en-US" sz="1200"/>
              <a:t> </a:t>
            </a:r>
            <a:r>
              <a:rPr lang="en-US" sz="1200" err="1"/>
              <a:t>egestas</a:t>
            </a:r>
            <a:r>
              <a:rPr lang="en-US" sz="1200"/>
              <a:t> </a:t>
            </a:r>
            <a:r>
              <a:rPr lang="en-US" sz="1200" err="1"/>
              <a:t>tellus</a:t>
            </a:r>
            <a:r>
              <a:rPr lang="en-US" sz="1200"/>
              <a:t> </a:t>
            </a:r>
            <a:r>
              <a:rPr lang="en-US" sz="1200" err="1"/>
              <a:t>rutrum</a:t>
            </a:r>
            <a:r>
              <a:rPr lang="en-US" sz="1200"/>
              <a:t> </a:t>
            </a:r>
            <a:r>
              <a:rPr lang="en-US" sz="1200" err="1"/>
              <a:t>tellus</a:t>
            </a:r>
            <a:r>
              <a:rPr lang="en-US" sz="1200"/>
              <a:t>. </a:t>
            </a:r>
            <a:r>
              <a:rPr lang="en-US" sz="1200" err="1"/>
              <a:t>Elementum</a:t>
            </a:r>
            <a:r>
              <a:rPr lang="en-US" sz="1200"/>
              <a:t> </a:t>
            </a:r>
            <a:r>
              <a:rPr lang="en-US" sz="1200" err="1"/>
              <a:t>facilisis</a:t>
            </a:r>
            <a:r>
              <a:rPr lang="en-US" sz="1200"/>
              <a:t> </a:t>
            </a:r>
            <a:r>
              <a:rPr lang="en-US" sz="1200" err="1"/>
              <a:t>leo</a:t>
            </a:r>
            <a:r>
              <a:rPr lang="en-US" sz="1200"/>
              <a:t> vel </a:t>
            </a:r>
            <a:r>
              <a:rPr lang="en-US" sz="1200" err="1"/>
              <a:t>fringilla</a:t>
            </a:r>
            <a:r>
              <a:rPr lang="en-US" sz="1200"/>
              <a:t> est. Ut </a:t>
            </a:r>
            <a:r>
              <a:rPr lang="en-US" sz="1200" err="1"/>
              <a:t>sem</a:t>
            </a:r>
            <a:r>
              <a:rPr lang="en-US" sz="1200"/>
              <a:t> </a:t>
            </a:r>
            <a:r>
              <a:rPr lang="en-US" sz="1200" err="1"/>
              <a:t>viverra</a:t>
            </a:r>
            <a:r>
              <a:rPr lang="en-US" sz="1200"/>
              <a:t> </a:t>
            </a:r>
            <a:r>
              <a:rPr lang="en-US" sz="1200" err="1"/>
              <a:t>aliquet</a:t>
            </a:r>
            <a:r>
              <a:rPr lang="en-US" sz="1200"/>
              <a:t> </a:t>
            </a:r>
            <a:r>
              <a:rPr lang="en-US" sz="1200" err="1"/>
              <a:t>eget</a:t>
            </a:r>
            <a:r>
              <a:rPr lang="en-US" sz="1200"/>
              <a:t> sit </a:t>
            </a:r>
            <a:r>
              <a:rPr lang="en-US" sz="1200" err="1"/>
              <a:t>amet</a:t>
            </a:r>
            <a:r>
              <a:rPr lang="en-US" sz="1200"/>
              <a:t> </a:t>
            </a:r>
            <a:r>
              <a:rPr lang="en-US" sz="1200" err="1"/>
              <a:t>tellus</a:t>
            </a:r>
            <a:r>
              <a:rPr lang="en-US" sz="1200"/>
              <a:t>. Maecenas </a:t>
            </a:r>
            <a:r>
              <a:rPr lang="en-US" sz="1200" err="1"/>
              <a:t>ultricies</a:t>
            </a:r>
            <a:r>
              <a:rPr lang="en-US" sz="1200"/>
              <a:t> mi </a:t>
            </a:r>
            <a:r>
              <a:rPr lang="en-US" sz="1200" err="1"/>
              <a:t>eget</a:t>
            </a:r>
            <a:r>
              <a:rPr lang="en-US" sz="1200"/>
              <a:t> </a:t>
            </a:r>
            <a:r>
              <a:rPr lang="en-US" sz="1200" err="1"/>
              <a:t>mauris</a:t>
            </a:r>
            <a:r>
              <a:rPr lang="en-US" sz="1200"/>
              <a:t> pharetra. Et </a:t>
            </a:r>
            <a:r>
              <a:rPr lang="en-US" sz="1200" err="1"/>
              <a:t>odio</a:t>
            </a:r>
            <a:r>
              <a:rPr lang="en-US" sz="1200"/>
              <a:t> </a:t>
            </a:r>
            <a:r>
              <a:rPr lang="en-US" sz="1200" err="1"/>
              <a:t>pellentesque</a:t>
            </a:r>
            <a:r>
              <a:rPr lang="en-US" sz="1200"/>
              <a:t> diam </a:t>
            </a:r>
            <a:r>
              <a:rPr lang="en-US" sz="1200" err="1"/>
              <a:t>volutpat</a:t>
            </a:r>
            <a:r>
              <a:rPr lang="en-US" sz="1200"/>
              <a:t> </a:t>
            </a:r>
            <a:r>
              <a:rPr lang="en-US" sz="1200" err="1"/>
              <a:t>commodo</a:t>
            </a:r>
            <a:r>
              <a:rPr lang="en-US" sz="1200"/>
              <a:t> sed.</a:t>
            </a:r>
          </a:p>
        </p:txBody>
      </p:sp>
      <p:graphicFrame>
        <p:nvGraphicFramePr>
          <p:cNvPr id="66" name="Chart 65">
            <a:extLst>
              <a:ext uri="{FF2B5EF4-FFF2-40B4-BE49-F238E27FC236}">
                <a16:creationId xmlns:a16="http://schemas.microsoft.com/office/drawing/2014/main" id="{E4933908-5EF5-057E-DD55-88EE7BF38F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3470005"/>
              </p:ext>
            </p:extLst>
          </p:nvPr>
        </p:nvGraphicFramePr>
        <p:xfrm>
          <a:off x="7432211" y="1749221"/>
          <a:ext cx="4081125" cy="2481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8" name="TextBox 67">
            <a:extLst>
              <a:ext uri="{FF2B5EF4-FFF2-40B4-BE49-F238E27FC236}">
                <a16:creationId xmlns:a16="http://schemas.microsoft.com/office/drawing/2014/main" id="{62019396-0AD7-988A-7A8C-1F46E4DE8B75}"/>
              </a:ext>
            </a:extLst>
          </p:cNvPr>
          <p:cNvSpPr txBox="1"/>
          <p:nvPr/>
        </p:nvSpPr>
        <p:spPr>
          <a:xfrm>
            <a:off x="8008706" y="1599556"/>
            <a:ext cx="2976793" cy="455133"/>
          </a:xfrm>
          <a:prstGeom prst="rect">
            <a:avLst/>
          </a:prstGeom>
          <a:noFill/>
        </p:spPr>
        <p:txBody>
          <a:bodyPr wrap="square" lIns="0" rtlCol="0">
            <a:noAutofit/>
          </a:bodyPr>
          <a:lstStyle/>
          <a:p>
            <a:pPr>
              <a:spcAft>
                <a:spcPts val="3000"/>
              </a:spcAft>
            </a:pPr>
            <a:r>
              <a:rPr lang="sv-SE" sz="1200" b="1"/>
              <a:t>Ut enim blandit volutpat maecenas volutpat blandit aliquam etiam.</a:t>
            </a:r>
            <a:endParaRPr lang="en-US" sz="1200"/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03E8E3EC-E6F3-7D5D-6C38-4624564FB3C3}"/>
              </a:ext>
            </a:extLst>
          </p:cNvPr>
          <p:cNvGrpSpPr/>
          <p:nvPr/>
        </p:nvGrpSpPr>
        <p:grpSpPr>
          <a:xfrm>
            <a:off x="9792998" y="508034"/>
            <a:ext cx="1890997" cy="417606"/>
            <a:chOff x="496108" y="6508131"/>
            <a:chExt cx="868118" cy="191713"/>
          </a:xfrm>
        </p:grpSpPr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F9042C8E-9A91-0CCE-89B2-FA20752C6328}"/>
                </a:ext>
              </a:extLst>
            </p:cNvPr>
            <p:cNvSpPr/>
            <p:nvPr/>
          </p:nvSpPr>
          <p:spPr>
            <a:xfrm>
              <a:off x="528655" y="6609052"/>
              <a:ext cx="167270" cy="90792"/>
            </a:xfrm>
            <a:custGeom>
              <a:avLst/>
              <a:gdLst>
                <a:gd name="connsiteX0" fmla="*/ 21159 w 167270"/>
                <a:gd name="connsiteY0" fmla="*/ 90286 h 90792"/>
                <a:gd name="connsiteX1" fmla="*/ 0 w 167270"/>
                <a:gd name="connsiteY1" fmla="*/ 53637 h 90792"/>
                <a:gd name="connsiteX2" fmla="*/ 31053 w 167270"/>
                <a:gd name="connsiteY2" fmla="*/ 0 h 90792"/>
                <a:gd name="connsiteX3" fmla="*/ 50785 w 167270"/>
                <a:gd name="connsiteY3" fmla="*/ 34180 h 90792"/>
                <a:gd name="connsiteX4" fmla="*/ 167271 w 167270"/>
                <a:gd name="connsiteY4" fmla="*/ 34118 h 90792"/>
                <a:gd name="connsiteX5" fmla="*/ 134217 w 167270"/>
                <a:gd name="connsiteY5" fmla="*/ 90792 h 90792"/>
                <a:gd name="connsiteX6" fmla="*/ 21159 w 167270"/>
                <a:gd name="connsiteY6" fmla="*/ 90286 h 90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7270" h="90792">
                  <a:moveTo>
                    <a:pt x="21159" y="90286"/>
                  </a:moveTo>
                  <a:lnTo>
                    <a:pt x="0" y="53637"/>
                  </a:lnTo>
                  <a:lnTo>
                    <a:pt x="31053" y="0"/>
                  </a:lnTo>
                  <a:lnTo>
                    <a:pt x="50785" y="34180"/>
                  </a:lnTo>
                  <a:lnTo>
                    <a:pt x="167271" y="34118"/>
                  </a:lnTo>
                  <a:lnTo>
                    <a:pt x="134217" y="90792"/>
                  </a:lnTo>
                  <a:lnTo>
                    <a:pt x="21159" y="90286"/>
                  </a:lnTo>
                  <a:close/>
                </a:path>
              </a:pathLst>
            </a:custGeom>
            <a:solidFill>
              <a:srgbClr val="006B96"/>
            </a:solidFill>
            <a:ln w="64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AD4744AF-CF48-4582-22E3-C2CF62DDBFEE}"/>
                </a:ext>
              </a:extLst>
            </p:cNvPr>
            <p:cNvSpPr/>
            <p:nvPr/>
          </p:nvSpPr>
          <p:spPr>
            <a:xfrm>
              <a:off x="595028" y="6508326"/>
              <a:ext cx="121698" cy="135100"/>
            </a:xfrm>
            <a:custGeom>
              <a:avLst/>
              <a:gdLst>
                <a:gd name="connsiteX0" fmla="*/ 121699 w 121698"/>
                <a:gd name="connsiteY0" fmla="*/ 98452 h 135100"/>
                <a:gd name="connsiteX1" fmla="*/ 100540 w 121698"/>
                <a:gd name="connsiteY1" fmla="*/ 135101 h 135100"/>
                <a:gd name="connsiteX2" fmla="*/ 38563 w 121698"/>
                <a:gd name="connsiteY2" fmla="*/ 135028 h 135100"/>
                <a:gd name="connsiteX3" fmla="*/ 58297 w 121698"/>
                <a:gd name="connsiteY3" fmla="*/ 100848 h 135100"/>
                <a:gd name="connsiteX4" fmla="*/ 0 w 121698"/>
                <a:gd name="connsiteY4" fmla="*/ 0 h 135100"/>
                <a:gd name="connsiteX5" fmla="*/ 65608 w 121698"/>
                <a:gd name="connsiteY5" fmla="*/ 288 h 135100"/>
                <a:gd name="connsiteX6" fmla="*/ 121699 w 121698"/>
                <a:gd name="connsiteY6" fmla="*/ 98452 h 135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698" h="135100">
                  <a:moveTo>
                    <a:pt x="121699" y="98452"/>
                  </a:moveTo>
                  <a:lnTo>
                    <a:pt x="100540" y="135101"/>
                  </a:lnTo>
                  <a:lnTo>
                    <a:pt x="38563" y="135028"/>
                  </a:lnTo>
                  <a:lnTo>
                    <a:pt x="58297" y="100848"/>
                  </a:lnTo>
                  <a:lnTo>
                    <a:pt x="0" y="0"/>
                  </a:lnTo>
                  <a:lnTo>
                    <a:pt x="65608" y="288"/>
                  </a:lnTo>
                  <a:lnTo>
                    <a:pt x="121699" y="98452"/>
                  </a:lnTo>
                  <a:close/>
                </a:path>
              </a:pathLst>
            </a:custGeom>
            <a:solidFill>
              <a:srgbClr val="0F3057"/>
            </a:solidFill>
            <a:ln w="64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314CF3B-93E1-8BDA-F291-5AD78C22BCA6}"/>
                </a:ext>
              </a:extLst>
            </p:cNvPr>
            <p:cNvSpPr/>
            <p:nvPr/>
          </p:nvSpPr>
          <p:spPr>
            <a:xfrm>
              <a:off x="496108" y="6508131"/>
              <a:ext cx="130211" cy="154620"/>
            </a:xfrm>
            <a:custGeom>
              <a:avLst/>
              <a:gdLst>
                <a:gd name="connsiteX0" fmla="*/ 56968 w 130211"/>
                <a:gd name="connsiteY0" fmla="*/ 0 h 154620"/>
                <a:gd name="connsiteX1" fmla="*/ 99286 w 130211"/>
                <a:gd name="connsiteY1" fmla="*/ 0 h 154620"/>
                <a:gd name="connsiteX2" fmla="*/ 130211 w 130211"/>
                <a:gd name="connsiteY2" fmla="*/ 53711 h 154620"/>
                <a:gd name="connsiteX3" fmla="*/ 90743 w 130211"/>
                <a:gd name="connsiteY3" fmla="*/ 53709 h 154620"/>
                <a:gd name="connsiteX4" fmla="*/ 32555 w 130211"/>
                <a:gd name="connsiteY4" fmla="*/ 154621 h 154620"/>
                <a:gd name="connsiteX5" fmla="*/ 0 w 130211"/>
                <a:gd name="connsiteY5" fmla="*/ 97659 h 154620"/>
                <a:gd name="connsiteX6" fmla="*/ 56968 w 130211"/>
                <a:gd name="connsiteY6" fmla="*/ 0 h 15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211" h="154620">
                  <a:moveTo>
                    <a:pt x="56968" y="0"/>
                  </a:moveTo>
                  <a:lnTo>
                    <a:pt x="99286" y="0"/>
                  </a:lnTo>
                  <a:lnTo>
                    <a:pt x="130211" y="53711"/>
                  </a:lnTo>
                  <a:lnTo>
                    <a:pt x="90743" y="53709"/>
                  </a:lnTo>
                  <a:lnTo>
                    <a:pt x="32555" y="154621"/>
                  </a:lnTo>
                  <a:lnTo>
                    <a:pt x="0" y="97659"/>
                  </a:lnTo>
                  <a:lnTo>
                    <a:pt x="56968" y="0"/>
                  </a:lnTo>
                  <a:close/>
                </a:path>
              </a:pathLst>
            </a:custGeom>
            <a:solidFill>
              <a:srgbClr val="008891"/>
            </a:solidFill>
            <a:ln w="64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C9F1A9E4-6301-4178-AABD-BED2E695B8E1}"/>
                </a:ext>
              </a:extLst>
            </p:cNvPr>
            <p:cNvGrpSpPr/>
            <p:nvPr/>
          </p:nvGrpSpPr>
          <p:grpSpPr>
            <a:xfrm>
              <a:off x="761155" y="6541400"/>
              <a:ext cx="603071" cy="125203"/>
              <a:chOff x="761155" y="6541400"/>
              <a:chExt cx="603071" cy="125203"/>
            </a:xfrm>
            <a:solidFill>
              <a:srgbClr val="0F3057"/>
            </a:solidFill>
          </p:grpSpPr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83B1D71A-704E-F057-5A82-EDB8592C3489}"/>
                  </a:ext>
                </a:extLst>
              </p:cNvPr>
              <p:cNvSpPr/>
              <p:nvPr/>
            </p:nvSpPr>
            <p:spPr>
              <a:xfrm>
                <a:off x="1032916" y="6541400"/>
                <a:ext cx="21734" cy="93522"/>
              </a:xfrm>
              <a:custGeom>
                <a:avLst/>
                <a:gdLst>
                  <a:gd name="connsiteX0" fmla="*/ 10930 w 21734"/>
                  <a:gd name="connsiteY0" fmla="*/ 21735 h 93522"/>
                  <a:gd name="connsiteX1" fmla="*/ 21735 w 21734"/>
                  <a:gd name="connsiteY1" fmla="*/ 10805 h 93522"/>
                  <a:gd name="connsiteX2" fmla="*/ 10930 w 21734"/>
                  <a:gd name="connsiteY2" fmla="*/ 0 h 93522"/>
                  <a:gd name="connsiteX3" fmla="*/ 0 w 21734"/>
                  <a:gd name="connsiteY3" fmla="*/ 10805 h 93522"/>
                  <a:gd name="connsiteX4" fmla="*/ 10930 w 21734"/>
                  <a:gd name="connsiteY4" fmla="*/ 21735 h 93522"/>
                  <a:gd name="connsiteX5" fmla="*/ 1242 w 21734"/>
                  <a:gd name="connsiteY5" fmla="*/ 93522 h 93522"/>
                  <a:gd name="connsiteX6" fmla="*/ 20493 w 21734"/>
                  <a:gd name="connsiteY6" fmla="*/ 93522 h 93522"/>
                  <a:gd name="connsiteX7" fmla="*/ 20493 w 21734"/>
                  <a:gd name="connsiteY7" fmla="*/ 31423 h 93522"/>
                  <a:gd name="connsiteX8" fmla="*/ 1242 w 21734"/>
                  <a:gd name="connsiteY8" fmla="*/ 31423 h 93522"/>
                  <a:gd name="connsiteX9" fmla="*/ 1242 w 21734"/>
                  <a:gd name="connsiteY9" fmla="*/ 93522 h 93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734" h="93522">
                    <a:moveTo>
                      <a:pt x="10930" y="21735"/>
                    </a:moveTo>
                    <a:cubicBezTo>
                      <a:pt x="16891" y="21735"/>
                      <a:pt x="21735" y="16891"/>
                      <a:pt x="21735" y="10805"/>
                    </a:cubicBezTo>
                    <a:cubicBezTo>
                      <a:pt x="21735" y="4720"/>
                      <a:pt x="16891" y="0"/>
                      <a:pt x="10930" y="0"/>
                    </a:cubicBezTo>
                    <a:cubicBezTo>
                      <a:pt x="4844" y="0"/>
                      <a:pt x="0" y="4720"/>
                      <a:pt x="0" y="10805"/>
                    </a:cubicBezTo>
                    <a:cubicBezTo>
                      <a:pt x="0" y="16891"/>
                      <a:pt x="4844" y="21735"/>
                      <a:pt x="10930" y="21735"/>
                    </a:cubicBezTo>
                    <a:close/>
                    <a:moveTo>
                      <a:pt x="1242" y="93522"/>
                    </a:moveTo>
                    <a:lnTo>
                      <a:pt x="20493" y="93522"/>
                    </a:lnTo>
                    <a:lnTo>
                      <a:pt x="20493" y="31423"/>
                    </a:lnTo>
                    <a:lnTo>
                      <a:pt x="1242" y="31423"/>
                    </a:lnTo>
                    <a:lnTo>
                      <a:pt x="1242" y="93522"/>
                    </a:lnTo>
                    <a:close/>
                  </a:path>
                </a:pathLst>
              </a:custGeom>
              <a:grpFill/>
              <a:ln w="64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D4FD5AAD-5D43-0BB7-5798-1E1BFA7B8981}"/>
                  </a:ext>
                </a:extLst>
              </p:cNvPr>
              <p:cNvSpPr/>
              <p:nvPr/>
            </p:nvSpPr>
            <p:spPr>
              <a:xfrm>
                <a:off x="1064615" y="6570836"/>
                <a:ext cx="68453" cy="93895"/>
              </a:xfrm>
              <a:custGeom>
                <a:avLst/>
                <a:gdLst>
                  <a:gd name="connsiteX0" fmla="*/ 0 w 68453"/>
                  <a:gd name="connsiteY0" fmla="*/ 93895 h 93895"/>
                  <a:gd name="connsiteX1" fmla="*/ 18879 w 68453"/>
                  <a:gd name="connsiteY1" fmla="*/ 93895 h 93895"/>
                  <a:gd name="connsiteX2" fmla="*/ 18879 w 68453"/>
                  <a:gd name="connsiteY2" fmla="*/ 57877 h 93895"/>
                  <a:gd name="connsiteX3" fmla="*/ 39248 w 68453"/>
                  <a:gd name="connsiteY3" fmla="*/ 65826 h 93895"/>
                  <a:gd name="connsiteX4" fmla="*/ 68437 w 68453"/>
                  <a:gd name="connsiteY4" fmla="*/ 32044 h 93895"/>
                  <a:gd name="connsiteX5" fmla="*/ 39123 w 68453"/>
                  <a:gd name="connsiteY5" fmla="*/ 0 h 93895"/>
                  <a:gd name="connsiteX6" fmla="*/ 18506 w 68453"/>
                  <a:gd name="connsiteY6" fmla="*/ 9563 h 93895"/>
                  <a:gd name="connsiteX7" fmla="*/ 17513 w 68453"/>
                  <a:gd name="connsiteY7" fmla="*/ 1987 h 93895"/>
                  <a:gd name="connsiteX8" fmla="*/ 0 w 68453"/>
                  <a:gd name="connsiteY8" fmla="*/ 1987 h 93895"/>
                  <a:gd name="connsiteX9" fmla="*/ 0 w 68453"/>
                  <a:gd name="connsiteY9" fmla="*/ 93895 h 93895"/>
                  <a:gd name="connsiteX10" fmla="*/ 19251 w 68453"/>
                  <a:gd name="connsiteY10" fmla="*/ 33037 h 93895"/>
                  <a:gd name="connsiteX11" fmla="*/ 34403 w 68453"/>
                  <a:gd name="connsiteY11" fmla="*/ 17513 h 93895"/>
                  <a:gd name="connsiteX12" fmla="*/ 49184 w 68453"/>
                  <a:gd name="connsiteY12" fmla="*/ 33037 h 93895"/>
                  <a:gd name="connsiteX13" fmla="*/ 34403 w 68453"/>
                  <a:gd name="connsiteY13" fmla="*/ 48562 h 93895"/>
                  <a:gd name="connsiteX14" fmla="*/ 19251 w 68453"/>
                  <a:gd name="connsiteY14" fmla="*/ 33037 h 93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8453" h="93895">
                    <a:moveTo>
                      <a:pt x="0" y="93895"/>
                    </a:moveTo>
                    <a:lnTo>
                      <a:pt x="18879" y="93895"/>
                    </a:lnTo>
                    <a:lnTo>
                      <a:pt x="18879" y="57877"/>
                    </a:lnTo>
                    <a:cubicBezTo>
                      <a:pt x="22480" y="62597"/>
                      <a:pt x="30678" y="65826"/>
                      <a:pt x="39248" y="65826"/>
                    </a:cubicBezTo>
                    <a:cubicBezTo>
                      <a:pt x="57753" y="65826"/>
                      <a:pt x="68932" y="51668"/>
                      <a:pt x="68437" y="32044"/>
                    </a:cubicBezTo>
                    <a:cubicBezTo>
                      <a:pt x="67936" y="12047"/>
                      <a:pt x="56387" y="0"/>
                      <a:pt x="39123" y="0"/>
                    </a:cubicBezTo>
                    <a:cubicBezTo>
                      <a:pt x="30305" y="0"/>
                      <a:pt x="21983" y="3850"/>
                      <a:pt x="18506" y="9563"/>
                    </a:cubicBezTo>
                    <a:lnTo>
                      <a:pt x="17513" y="1987"/>
                    </a:lnTo>
                    <a:lnTo>
                      <a:pt x="0" y="1987"/>
                    </a:lnTo>
                    <a:lnTo>
                      <a:pt x="0" y="93895"/>
                    </a:lnTo>
                    <a:close/>
                    <a:moveTo>
                      <a:pt x="19251" y="33037"/>
                    </a:moveTo>
                    <a:cubicBezTo>
                      <a:pt x="19251" y="23722"/>
                      <a:pt x="25461" y="17513"/>
                      <a:pt x="34403" y="17513"/>
                    </a:cubicBezTo>
                    <a:cubicBezTo>
                      <a:pt x="43470" y="17513"/>
                      <a:pt x="49184" y="23847"/>
                      <a:pt x="49184" y="33037"/>
                    </a:cubicBezTo>
                    <a:cubicBezTo>
                      <a:pt x="49184" y="42228"/>
                      <a:pt x="43470" y="48562"/>
                      <a:pt x="34403" y="48562"/>
                    </a:cubicBezTo>
                    <a:cubicBezTo>
                      <a:pt x="25461" y="48562"/>
                      <a:pt x="19251" y="42352"/>
                      <a:pt x="19251" y="33037"/>
                    </a:cubicBezTo>
                    <a:close/>
                  </a:path>
                </a:pathLst>
              </a:custGeom>
              <a:grpFill/>
              <a:ln w="64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35DBB0C1-17D2-7994-3610-9B355622C36C}"/>
                  </a:ext>
                </a:extLst>
              </p:cNvPr>
              <p:cNvSpPr/>
              <p:nvPr/>
            </p:nvSpPr>
            <p:spPr>
              <a:xfrm>
                <a:off x="1135089" y="6570836"/>
                <a:ext cx="51544" cy="65701"/>
              </a:xfrm>
              <a:custGeom>
                <a:avLst/>
                <a:gdLst>
                  <a:gd name="connsiteX0" fmla="*/ 0 w 51544"/>
                  <a:gd name="connsiteY0" fmla="*/ 44464 h 65701"/>
                  <a:gd name="connsiteX1" fmla="*/ 26081 w 51544"/>
                  <a:gd name="connsiteY1" fmla="*/ 65702 h 65701"/>
                  <a:gd name="connsiteX2" fmla="*/ 51545 w 51544"/>
                  <a:gd name="connsiteY2" fmla="*/ 44960 h 65701"/>
                  <a:gd name="connsiteX3" fmla="*/ 35892 w 51544"/>
                  <a:gd name="connsiteY3" fmla="*/ 27200 h 65701"/>
                  <a:gd name="connsiteX4" fmla="*/ 24839 w 51544"/>
                  <a:gd name="connsiteY4" fmla="*/ 24467 h 65701"/>
                  <a:gd name="connsiteX5" fmla="*/ 18379 w 51544"/>
                  <a:gd name="connsiteY5" fmla="*/ 19251 h 65701"/>
                  <a:gd name="connsiteX6" fmla="*/ 24839 w 51544"/>
                  <a:gd name="connsiteY6" fmla="*/ 13910 h 65701"/>
                  <a:gd name="connsiteX7" fmla="*/ 31917 w 51544"/>
                  <a:gd name="connsiteY7" fmla="*/ 20990 h 65701"/>
                  <a:gd name="connsiteX8" fmla="*/ 49183 w 51544"/>
                  <a:gd name="connsiteY8" fmla="*/ 20990 h 65701"/>
                  <a:gd name="connsiteX9" fmla="*/ 25210 w 51544"/>
                  <a:gd name="connsiteY9" fmla="*/ 0 h 65701"/>
                  <a:gd name="connsiteX10" fmla="*/ 1119 w 51544"/>
                  <a:gd name="connsiteY10" fmla="*/ 20617 h 65701"/>
                  <a:gd name="connsiteX11" fmla="*/ 18008 w 51544"/>
                  <a:gd name="connsiteY11" fmla="*/ 38999 h 65701"/>
                  <a:gd name="connsiteX12" fmla="*/ 28937 w 51544"/>
                  <a:gd name="connsiteY12" fmla="*/ 41856 h 65701"/>
                  <a:gd name="connsiteX13" fmla="*/ 33530 w 51544"/>
                  <a:gd name="connsiteY13" fmla="*/ 46326 h 65701"/>
                  <a:gd name="connsiteX14" fmla="*/ 25834 w 51544"/>
                  <a:gd name="connsiteY14" fmla="*/ 51419 h 65701"/>
                  <a:gd name="connsiteX15" fmla="*/ 17266 w 51544"/>
                  <a:gd name="connsiteY15" fmla="*/ 44464 h 65701"/>
                  <a:gd name="connsiteX16" fmla="*/ 0 w 51544"/>
                  <a:gd name="connsiteY16" fmla="*/ 44464 h 65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1544" h="65701">
                    <a:moveTo>
                      <a:pt x="0" y="44464"/>
                    </a:moveTo>
                    <a:cubicBezTo>
                      <a:pt x="494" y="57008"/>
                      <a:pt x="10435" y="65702"/>
                      <a:pt x="26081" y="65702"/>
                    </a:cubicBezTo>
                    <a:cubicBezTo>
                      <a:pt x="41109" y="65702"/>
                      <a:pt x="51545" y="57753"/>
                      <a:pt x="51545" y="44960"/>
                    </a:cubicBezTo>
                    <a:cubicBezTo>
                      <a:pt x="51545" y="35770"/>
                      <a:pt x="46080" y="29684"/>
                      <a:pt x="35892" y="27200"/>
                    </a:cubicBezTo>
                    <a:lnTo>
                      <a:pt x="24839" y="24467"/>
                    </a:lnTo>
                    <a:cubicBezTo>
                      <a:pt x="20864" y="23474"/>
                      <a:pt x="18379" y="22480"/>
                      <a:pt x="18379" y="19251"/>
                    </a:cubicBezTo>
                    <a:cubicBezTo>
                      <a:pt x="18379" y="16022"/>
                      <a:pt x="20987" y="13910"/>
                      <a:pt x="24839" y="13910"/>
                    </a:cubicBezTo>
                    <a:cubicBezTo>
                      <a:pt x="29185" y="13910"/>
                      <a:pt x="32041" y="16767"/>
                      <a:pt x="31917" y="20990"/>
                    </a:cubicBezTo>
                    <a:lnTo>
                      <a:pt x="49183" y="20990"/>
                    </a:lnTo>
                    <a:cubicBezTo>
                      <a:pt x="48689" y="8073"/>
                      <a:pt x="38872" y="0"/>
                      <a:pt x="25210" y="0"/>
                    </a:cubicBezTo>
                    <a:cubicBezTo>
                      <a:pt x="11424" y="0"/>
                      <a:pt x="1119" y="8197"/>
                      <a:pt x="1119" y="20617"/>
                    </a:cubicBezTo>
                    <a:cubicBezTo>
                      <a:pt x="1119" y="28939"/>
                      <a:pt x="5712" y="35770"/>
                      <a:pt x="18008" y="38999"/>
                    </a:cubicBezTo>
                    <a:lnTo>
                      <a:pt x="28937" y="41856"/>
                    </a:lnTo>
                    <a:cubicBezTo>
                      <a:pt x="32164" y="42725"/>
                      <a:pt x="33530" y="44215"/>
                      <a:pt x="33530" y="46326"/>
                    </a:cubicBezTo>
                    <a:cubicBezTo>
                      <a:pt x="33530" y="49432"/>
                      <a:pt x="30674" y="51419"/>
                      <a:pt x="25834" y="51419"/>
                    </a:cubicBezTo>
                    <a:cubicBezTo>
                      <a:pt x="20246" y="51419"/>
                      <a:pt x="17266" y="48811"/>
                      <a:pt x="17266" y="44464"/>
                    </a:cubicBezTo>
                    <a:lnTo>
                      <a:pt x="0" y="44464"/>
                    </a:lnTo>
                    <a:close/>
                  </a:path>
                </a:pathLst>
              </a:custGeom>
              <a:grpFill/>
              <a:ln w="64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B5F665F3-E91C-99DA-C1E9-EA30F1572777}"/>
                  </a:ext>
                </a:extLst>
              </p:cNvPr>
              <p:cNvSpPr/>
              <p:nvPr/>
            </p:nvSpPr>
            <p:spPr>
              <a:xfrm>
                <a:off x="1193054" y="6572823"/>
                <a:ext cx="61108" cy="63714"/>
              </a:xfrm>
              <a:custGeom>
                <a:avLst/>
                <a:gdLst>
                  <a:gd name="connsiteX0" fmla="*/ 22855 w 61108"/>
                  <a:gd name="connsiteY0" fmla="*/ 63714 h 63714"/>
                  <a:gd name="connsiteX1" fmla="*/ 41858 w 61108"/>
                  <a:gd name="connsiteY1" fmla="*/ 55145 h 63714"/>
                  <a:gd name="connsiteX2" fmla="*/ 43100 w 61108"/>
                  <a:gd name="connsiteY2" fmla="*/ 62099 h 63714"/>
                  <a:gd name="connsiteX3" fmla="*/ 61108 w 61108"/>
                  <a:gd name="connsiteY3" fmla="*/ 62099 h 63714"/>
                  <a:gd name="connsiteX4" fmla="*/ 61108 w 61108"/>
                  <a:gd name="connsiteY4" fmla="*/ 0 h 63714"/>
                  <a:gd name="connsiteX5" fmla="*/ 41981 w 61108"/>
                  <a:gd name="connsiteY5" fmla="*/ 0 h 63714"/>
                  <a:gd name="connsiteX6" fmla="*/ 41981 w 61108"/>
                  <a:gd name="connsiteY6" fmla="*/ 32292 h 63714"/>
                  <a:gd name="connsiteX7" fmla="*/ 30427 w 61108"/>
                  <a:gd name="connsiteY7" fmla="*/ 46699 h 63714"/>
                  <a:gd name="connsiteX8" fmla="*/ 19127 w 61108"/>
                  <a:gd name="connsiteY8" fmla="*/ 32043 h 63714"/>
                  <a:gd name="connsiteX9" fmla="*/ 19127 w 61108"/>
                  <a:gd name="connsiteY9" fmla="*/ 0 h 63714"/>
                  <a:gd name="connsiteX10" fmla="*/ 0 w 61108"/>
                  <a:gd name="connsiteY10" fmla="*/ 0 h 63714"/>
                  <a:gd name="connsiteX11" fmla="*/ 0 w 61108"/>
                  <a:gd name="connsiteY11" fmla="*/ 38998 h 63714"/>
                  <a:gd name="connsiteX12" fmla="*/ 22855 w 61108"/>
                  <a:gd name="connsiteY12" fmla="*/ 63714 h 63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1108" h="63714">
                    <a:moveTo>
                      <a:pt x="22855" y="63714"/>
                    </a:moveTo>
                    <a:cubicBezTo>
                      <a:pt x="30427" y="63714"/>
                      <a:pt x="38006" y="60237"/>
                      <a:pt x="41858" y="55145"/>
                    </a:cubicBezTo>
                    <a:lnTo>
                      <a:pt x="43100" y="62099"/>
                    </a:lnTo>
                    <a:lnTo>
                      <a:pt x="61108" y="62099"/>
                    </a:lnTo>
                    <a:lnTo>
                      <a:pt x="61108" y="0"/>
                    </a:lnTo>
                    <a:lnTo>
                      <a:pt x="41981" y="0"/>
                    </a:lnTo>
                    <a:lnTo>
                      <a:pt x="41981" y="32292"/>
                    </a:lnTo>
                    <a:cubicBezTo>
                      <a:pt x="41981" y="41607"/>
                      <a:pt x="39249" y="46699"/>
                      <a:pt x="30427" y="46699"/>
                    </a:cubicBezTo>
                    <a:cubicBezTo>
                      <a:pt x="23596" y="46699"/>
                      <a:pt x="19127" y="43594"/>
                      <a:pt x="19127" y="32043"/>
                    </a:cubicBezTo>
                    <a:lnTo>
                      <a:pt x="19127" y="0"/>
                    </a:lnTo>
                    <a:lnTo>
                      <a:pt x="0" y="0"/>
                    </a:lnTo>
                    <a:lnTo>
                      <a:pt x="0" y="38998"/>
                    </a:lnTo>
                    <a:cubicBezTo>
                      <a:pt x="0" y="53779"/>
                      <a:pt x="8197" y="63714"/>
                      <a:pt x="22855" y="63714"/>
                    </a:cubicBezTo>
                    <a:close/>
                  </a:path>
                </a:pathLst>
              </a:custGeom>
              <a:grpFill/>
              <a:ln w="64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259A6B2E-D9C4-80C2-3EAE-998FA5D550A7}"/>
                  </a:ext>
                </a:extLst>
              </p:cNvPr>
              <p:cNvSpPr/>
              <p:nvPr/>
            </p:nvSpPr>
            <p:spPr>
              <a:xfrm>
                <a:off x="1265242" y="6570711"/>
                <a:ext cx="98984" cy="64211"/>
              </a:xfrm>
              <a:custGeom>
                <a:avLst/>
                <a:gdLst>
                  <a:gd name="connsiteX0" fmla="*/ 19250 w 98984"/>
                  <a:gd name="connsiteY0" fmla="*/ 64211 h 64211"/>
                  <a:gd name="connsiteX1" fmla="*/ 19250 w 98984"/>
                  <a:gd name="connsiteY1" fmla="*/ 30305 h 64211"/>
                  <a:gd name="connsiteX2" fmla="*/ 30304 w 98984"/>
                  <a:gd name="connsiteY2" fmla="*/ 16891 h 64211"/>
                  <a:gd name="connsiteX3" fmla="*/ 40368 w 98984"/>
                  <a:gd name="connsiteY3" fmla="*/ 28318 h 64211"/>
                  <a:gd name="connsiteX4" fmla="*/ 40368 w 98984"/>
                  <a:gd name="connsiteY4" fmla="*/ 64211 h 64211"/>
                  <a:gd name="connsiteX5" fmla="*/ 59241 w 98984"/>
                  <a:gd name="connsiteY5" fmla="*/ 64211 h 64211"/>
                  <a:gd name="connsiteX6" fmla="*/ 59241 w 98984"/>
                  <a:gd name="connsiteY6" fmla="*/ 30305 h 64211"/>
                  <a:gd name="connsiteX7" fmla="*/ 70171 w 98984"/>
                  <a:gd name="connsiteY7" fmla="*/ 16767 h 64211"/>
                  <a:gd name="connsiteX8" fmla="*/ 80358 w 98984"/>
                  <a:gd name="connsiteY8" fmla="*/ 28318 h 64211"/>
                  <a:gd name="connsiteX9" fmla="*/ 80358 w 98984"/>
                  <a:gd name="connsiteY9" fmla="*/ 64211 h 64211"/>
                  <a:gd name="connsiteX10" fmla="*/ 98984 w 98984"/>
                  <a:gd name="connsiteY10" fmla="*/ 64211 h 64211"/>
                  <a:gd name="connsiteX11" fmla="*/ 98984 w 98984"/>
                  <a:gd name="connsiteY11" fmla="*/ 23598 h 64211"/>
                  <a:gd name="connsiteX12" fmla="*/ 75512 w 98984"/>
                  <a:gd name="connsiteY12" fmla="*/ 0 h 64211"/>
                  <a:gd name="connsiteX13" fmla="*/ 56014 w 98984"/>
                  <a:gd name="connsiteY13" fmla="*/ 11054 h 64211"/>
                  <a:gd name="connsiteX14" fmla="*/ 35521 w 98984"/>
                  <a:gd name="connsiteY14" fmla="*/ 0 h 64211"/>
                  <a:gd name="connsiteX15" fmla="*/ 18632 w 98984"/>
                  <a:gd name="connsiteY15" fmla="*/ 8073 h 64211"/>
                  <a:gd name="connsiteX16" fmla="*/ 17884 w 98984"/>
                  <a:gd name="connsiteY16" fmla="*/ 2112 h 64211"/>
                  <a:gd name="connsiteX17" fmla="*/ 0 w 98984"/>
                  <a:gd name="connsiteY17" fmla="*/ 2112 h 64211"/>
                  <a:gd name="connsiteX18" fmla="*/ 0 w 98984"/>
                  <a:gd name="connsiteY18" fmla="*/ 64211 h 64211"/>
                  <a:gd name="connsiteX19" fmla="*/ 19250 w 98984"/>
                  <a:gd name="connsiteY19" fmla="*/ 64211 h 64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98984" h="64211">
                    <a:moveTo>
                      <a:pt x="19250" y="64211"/>
                    </a:moveTo>
                    <a:lnTo>
                      <a:pt x="19250" y="30305"/>
                    </a:lnTo>
                    <a:cubicBezTo>
                      <a:pt x="19250" y="19872"/>
                      <a:pt x="24839" y="16891"/>
                      <a:pt x="30304" y="16891"/>
                    </a:cubicBezTo>
                    <a:cubicBezTo>
                      <a:pt x="36393" y="16891"/>
                      <a:pt x="40368" y="20617"/>
                      <a:pt x="40368" y="28318"/>
                    </a:cubicBezTo>
                    <a:lnTo>
                      <a:pt x="40368" y="64211"/>
                    </a:lnTo>
                    <a:lnTo>
                      <a:pt x="59241" y="64211"/>
                    </a:lnTo>
                    <a:lnTo>
                      <a:pt x="59241" y="30305"/>
                    </a:lnTo>
                    <a:cubicBezTo>
                      <a:pt x="59241" y="19748"/>
                      <a:pt x="64706" y="16767"/>
                      <a:pt x="70171" y="16767"/>
                    </a:cubicBezTo>
                    <a:cubicBezTo>
                      <a:pt x="76260" y="16767"/>
                      <a:pt x="80358" y="20493"/>
                      <a:pt x="80358" y="28318"/>
                    </a:cubicBezTo>
                    <a:lnTo>
                      <a:pt x="80358" y="64211"/>
                    </a:lnTo>
                    <a:lnTo>
                      <a:pt x="98984" y="64211"/>
                    </a:lnTo>
                    <a:lnTo>
                      <a:pt x="98984" y="23598"/>
                    </a:lnTo>
                    <a:cubicBezTo>
                      <a:pt x="98984" y="9439"/>
                      <a:pt x="91535" y="0"/>
                      <a:pt x="75512" y="0"/>
                    </a:cubicBezTo>
                    <a:cubicBezTo>
                      <a:pt x="66573" y="0"/>
                      <a:pt x="59241" y="4347"/>
                      <a:pt x="56014" y="11054"/>
                    </a:cubicBezTo>
                    <a:cubicBezTo>
                      <a:pt x="52286" y="4347"/>
                      <a:pt x="45833" y="0"/>
                      <a:pt x="35521" y="0"/>
                    </a:cubicBezTo>
                    <a:cubicBezTo>
                      <a:pt x="28690" y="0"/>
                      <a:pt x="22354" y="3105"/>
                      <a:pt x="18632" y="8073"/>
                    </a:cubicBezTo>
                    <a:lnTo>
                      <a:pt x="17884" y="2112"/>
                    </a:lnTo>
                    <a:lnTo>
                      <a:pt x="0" y="2112"/>
                    </a:lnTo>
                    <a:lnTo>
                      <a:pt x="0" y="64211"/>
                    </a:lnTo>
                    <a:lnTo>
                      <a:pt x="19250" y="64211"/>
                    </a:lnTo>
                    <a:close/>
                  </a:path>
                </a:pathLst>
              </a:custGeom>
              <a:grpFill/>
              <a:ln w="64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67EF1E19-6DFA-E8AF-3AE6-F76C05C755EF}"/>
                  </a:ext>
                </a:extLst>
              </p:cNvPr>
              <p:cNvSpPr/>
              <p:nvPr/>
            </p:nvSpPr>
            <p:spPr>
              <a:xfrm>
                <a:off x="761155" y="6543024"/>
                <a:ext cx="56386" cy="91907"/>
              </a:xfrm>
              <a:custGeom>
                <a:avLst/>
                <a:gdLst>
                  <a:gd name="connsiteX0" fmla="*/ 20369 w 56386"/>
                  <a:gd name="connsiteY0" fmla="*/ 0 h 91907"/>
                  <a:gd name="connsiteX1" fmla="*/ 0 w 56386"/>
                  <a:gd name="connsiteY1" fmla="*/ 0 h 91907"/>
                  <a:gd name="connsiteX2" fmla="*/ 0 w 56386"/>
                  <a:gd name="connsiteY2" fmla="*/ 91908 h 91907"/>
                  <a:gd name="connsiteX3" fmla="*/ 56387 w 56386"/>
                  <a:gd name="connsiteY3" fmla="*/ 91908 h 91907"/>
                  <a:gd name="connsiteX4" fmla="*/ 56387 w 56386"/>
                  <a:gd name="connsiteY4" fmla="*/ 73899 h 91907"/>
                  <a:gd name="connsiteX5" fmla="*/ 20369 w 56386"/>
                  <a:gd name="connsiteY5" fmla="*/ 73899 h 91907"/>
                  <a:gd name="connsiteX6" fmla="*/ 20369 w 56386"/>
                  <a:gd name="connsiteY6" fmla="*/ 0 h 91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386" h="91907">
                    <a:moveTo>
                      <a:pt x="20369" y="0"/>
                    </a:moveTo>
                    <a:lnTo>
                      <a:pt x="0" y="0"/>
                    </a:lnTo>
                    <a:lnTo>
                      <a:pt x="0" y="91908"/>
                    </a:lnTo>
                    <a:lnTo>
                      <a:pt x="56387" y="91908"/>
                    </a:lnTo>
                    <a:lnTo>
                      <a:pt x="56387" y="73899"/>
                    </a:lnTo>
                    <a:lnTo>
                      <a:pt x="20369" y="73899"/>
                    </a:lnTo>
                    <a:lnTo>
                      <a:pt x="20369" y="0"/>
                    </a:lnTo>
                    <a:close/>
                  </a:path>
                </a:pathLst>
              </a:custGeom>
              <a:grpFill/>
              <a:ln w="64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6C0A1745-5EEF-2170-0D07-207AF7571F67}"/>
                  </a:ext>
                </a:extLst>
              </p:cNvPr>
              <p:cNvSpPr/>
              <p:nvPr/>
            </p:nvSpPr>
            <p:spPr>
              <a:xfrm>
                <a:off x="819487" y="6570969"/>
                <a:ext cx="65950" cy="65453"/>
              </a:xfrm>
              <a:custGeom>
                <a:avLst/>
                <a:gdLst>
                  <a:gd name="connsiteX0" fmla="*/ 0 w 65950"/>
                  <a:gd name="connsiteY0" fmla="*/ 32789 h 65453"/>
                  <a:gd name="connsiteX1" fmla="*/ 33037 w 65950"/>
                  <a:gd name="connsiteY1" fmla="*/ 65454 h 65453"/>
                  <a:gd name="connsiteX2" fmla="*/ 65950 w 65950"/>
                  <a:gd name="connsiteY2" fmla="*/ 32789 h 65453"/>
                  <a:gd name="connsiteX3" fmla="*/ 33037 w 65950"/>
                  <a:gd name="connsiteY3" fmla="*/ 0 h 65453"/>
                  <a:gd name="connsiteX4" fmla="*/ 0 w 65950"/>
                  <a:gd name="connsiteY4" fmla="*/ 32789 h 65453"/>
                  <a:gd name="connsiteX5" fmla="*/ 19251 w 65950"/>
                  <a:gd name="connsiteY5" fmla="*/ 32665 h 65453"/>
                  <a:gd name="connsiteX6" fmla="*/ 33037 w 65950"/>
                  <a:gd name="connsiteY6" fmla="*/ 17140 h 65453"/>
                  <a:gd name="connsiteX7" fmla="*/ 46699 w 65950"/>
                  <a:gd name="connsiteY7" fmla="*/ 32665 h 65453"/>
                  <a:gd name="connsiteX8" fmla="*/ 33037 w 65950"/>
                  <a:gd name="connsiteY8" fmla="*/ 48314 h 65453"/>
                  <a:gd name="connsiteX9" fmla="*/ 19251 w 65950"/>
                  <a:gd name="connsiteY9" fmla="*/ 32665 h 65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950" h="65453">
                    <a:moveTo>
                      <a:pt x="0" y="32789"/>
                    </a:moveTo>
                    <a:cubicBezTo>
                      <a:pt x="0" y="52412"/>
                      <a:pt x="13166" y="65454"/>
                      <a:pt x="33037" y="65454"/>
                    </a:cubicBezTo>
                    <a:cubicBezTo>
                      <a:pt x="52785" y="65454"/>
                      <a:pt x="65950" y="52412"/>
                      <a:pt x="65950" y="32789"/>
                    </a:cubicBezTo>
                    <a:cubicBezTo>
                      <a:pt x="65950" y="13166"/>
                      <a:pt x="52785" y="0"/>
                      <a:pt x="33037" y="0"/>
                    </a:cubicBezTo>
                    <a:cubicBezTo>
                      <a:pt x="13166" y="0"/>
                      <a:pt x="0" y="13166"/>
                      <a:pt x="0" y="32789"/>
                    </a:cubicBezTo>
                    <a:close/>
                    <a:moveTo>
                      <a:pt x="19251" y="32665"/>
                    </a:moveTo>
                    <a:cubicBezTo>
                      <a:pt x="19251" y="23350"/>
                      <a:pt x="24716" y="17140"/>
                      <a:pt x="33037" y="17140"/>
                    </a:cubicBezTo>
                    <a:cubicBezTo>
                      <a:pt x="41234" y="17140"/>
                      <a:pt x="46699" y="23350"/>
                      <a:pt x="46699" y="32665"/>
                    </a:cubicBezTo>
                    <a:cubicBezTo>
                      <a:pt x="46699" y="42104"/>
                      <a:pt x="41234" y="48314"/>
                      <a:pt x="33037" y="48314"/>
                    </a:cubicBezTo>
                    <a:cubicBezTo>
                      <a:pt x="24716" y="48314"/>
                      <a:pt x="19251" y="42104"/>
                      <a:pt x="19251" y="32665"/>
                    </a:cubicBezTo>
                    <a:close/>
                  </a:path>
                </a:pathLst>
              </a:custGeom>
              <a:grpFill/>
              <a:ln w="64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99B91613-E366-B7B0-6110-14058E111AC4}"/>
                  </a:ext>
                </a:extLst>
              </p:cNvPr>
              <p:cNvSpPr/>
              <p:nvPr/>
            </p:nvSpPr>
            <p:spPr>
              <a:xfrm>
                <a:off x="888266" y="6570721"/>
                <a:ext cx="67564" cy="95882"/>
              </a:xfrm>
              <a:custGeom>
                <a:avLst/>
                <a:gdLst>
                  <a:gd name="connsiteX0" fmla="*/ 248 w 67564"/>
                  <a:gd name="connsiteY0" fmla="*/ 32043 h 95882"/>
                  <a:gd name="connsiteX1" fmla="*/ 29684 w 67564"/>
                  <a:gd name="connsiteY1" fmla="*/ 63466 h 95882"/>
                  <a:gd name="connsiteX2" fmla="*/ 48810 w 67564"/>
                  <a:gd name="connsiteY2" fmla="*/ 55641 h 95882"/>
                  <a:gd name="connsiteX3" fmla="*/ 48810 w 67564"/>
                  <a:gd name="connsiteY3" fmla="*/ 64211 h 95882"/>
                  <a:gd name="connsiteX4" fmla="*/ 34031 w 67564"/>
                  <a:gd name="connsiteY4" fmla="*/ 78494 h 95882"/>
                  <a:gd name="connsiteX5" fmla="*/ 19375 w 67564"/>
                  <a:gd name="connsiteY5" fmla="*/ 67440 h 95882"/>
                  <a:gd name="connsiteX6" fmla="*/ 0 w 67564"/>
                  <a:gd name="connsiteY6" fmla="*/ 67440 h 95882"/>
                  <a:gd name="connsiteX7" fmla="*/ 32913 w 67564"/>
                  <a:gd name="connsiteY7" fmla="*/ 95882 h 95882"/>
                  <a:gd name="connsiteX8" fmla="*/ 67564 w 67564"/>
                  <a:gd name="connsiteY8" fmla="*/ 60237 h 95882"/>
                  <a:gd name="connsiteX9" fmla="*/ 67564 w 67564"/>
                  <a:gd name="connsiteY9" fmla="*/ 2111 h 95882"/>
                  <a:gd name="connsiteX10" fmla="*/ 50301 w 67564"/>
                  <a:gd name="connsiteY10" fmla="*/ 2111 h 95882"/>
                  <a:gd name="connsiteX11" fmla="*/ 49307 w 67564"/>
                  <a:gd name="connsiteY11" fmla="*/ 8446 h 95882"/>
                  <a:gd name="connsiteX12" fmla="*/ 30056 w 67564"/>
                  <a:gd name="connsiteY12" fmla="*/ 0 h 95882"/>
                  <a:gd name="connsiteX13" fmla="*/ 248 w 67564"/>
                  <a:gd name="connsiteY13" fmla="*/ 32043 h 95882"/>
                  <a:gd name="connsiteX14" fmla="*/ 19623 w 67564"/>
                  <a:gd name="connsiteY14" fmla="*/ 31547 h 95882"/>
                  <a:gd name="connsiteX15" fmla="*/ 33161 w 67564"/>
                  <a:gd name="connsiteY15" fmla="*/ 16643 h 95882"/>
                  <a:gd name="connsiteX16" fmla="*/ 48438 w 67564"/>
                  <a:gd name="connsiteY16" fmla="*/ 31547 h 95882"/>
                  <a:gd name="connsiteX17" fmla="*/ 33285 w 67564"/>
                  <a:gd name="connsiteY17" fmla="*/ 46823 h 95882"/>
                  <a:gd name="connsiteX18" fmla="*/ 19623 w 67564"/>
                  <a:gd name="connsiteY18" fmla="*/ 31547 h 95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7564" h="95882">
                    <a:moveTo>
                      <a:pt x="248" y="32043"/>
                    </a:moveTo>
                    <a:cubicBezTo>
                      <a:pt x="248" y="50798"/>
                      <a:pt x="12420" y="63466"/>
                      <a:pt x="29684" y="63466"/>
                    </a:cubicBezTo>
                    <a:cubicBezTo>
                      <a:pt x="38005" y="63466"/>
                      <a:pt x="45209" y="60485"/>
                      <a:pt x="48810" y="55641"/>
                    </a:cubicBezTo>
                    <a:lnTo>
                      <a:pt x="48810" y="64211"/>
                    </a:lnTo>
                    <a:cubicBezTo>
                      <a:pt x="48810" y="72781"/>
                      <a:pt x="43470" y="78494"/>
                      <a:pt x="34031" y="78494"/>
                    </a:cubicBezTo>
                    <a:cubicBezTo>
                      <a:pt x="25585" y="78494"/>
                      <a:pt x="19747" y="74519"/>
                      <a:pt x="19375" y="67440"/>
                    </a:cubicBezTo>
                    <a:lnTo>
                      <a:pt x="0" y="67440"/>
                    </a:lnTo>
                    <a:cubicBezTo>
                      <a:pt x="1738" y="84456"/>
                      <a:pt x="14904" y="95882"/>
                      <a:pt x="32913" y="95882"/>
                    </a:cubicBezTo>
                    <a:cubicBezTo>
                      <a:pt x="54151" y="95882"/>
                      <a:pt x="67564" y="82096"/>
                      <a:pt x="67564" y="60237"/>
                    </a:cubicBezTo>
                    <a:lnTo>
                      <a:pt x="67564" y="2111"/>
                    </a:lnTo>
                    <a:lnTo>
                      <a:pt x="50301" y="2111"/>
                    </a:lnTo>
                    <a:lnTo>
                      <a:pt x="49307" y="8446"/>
                    </a:lnTo>
                    <a:cubicBezTo>
                      <a:pt x="45829" y="3353"/>
                      <a:pt x="38502" y="0"/>
                      <a:pt x="30056" y="0"/>
                    </a:cubicBezTo>
                    <a:cubicBezTo>
                      <a:pt x="12668" y="0"/>
                      <a:pt x="248" y="13041"/>
                      <a:pt x="248" y="32043"/>
                    </a:cubicBezTo>
                    <a:close/>
                    <a:moveTo>
                      <a:pt x="19623" y="31547"/>
                    </a:moveTo>
                    <a:cubicBezTo>
                      <a:pt x="19623" y="22604"/>
                      <a:pt x="25585" y="16643"/>
                      <a:pt x="33161" y="16643"/>
                    </a:cubicBezTo>
                    <a:cubicBezTo>
                      <a:pt x="41979" y="16643"/>
                      <a:pt x="48438" y="22480"/>
                      <a:pt x="48438" y="31547"/>
                    </a:cubicBezTo>
                    <a:cubicBezTo>
                      <a:pt x="48438" y="40613"/>
                      <a:pt x="42104" y="46823"/>
                      <a:pt x="33285" y="46823"/>
                    </a:cubicBezTo>
                    <a:cubicBezTo>
                      <a:pt x="25709" y="46823"/>
                      <a:pt x="19623" y="40613"/>
                      <a:pt x="19623" y="31547"/>
                    </a:cubicBezTo>
                    <a:close/>
                  </a:path>
                </a:pathLst>
              </a:custGeom>
              <a:grpFill/>
              <a:ln w="64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A608F374-48BB-0F05-88DA-78C2815F1CB7}"/>
                  </a:ext>
                </a:extLst>
              </p:cNvPr>
              <p:cNvSpPr/>
              <p:nvPr/>
            </p:nvSpPr>
            <p:spPr>
              <a:xfrm>
                <a:off x="961405" y="6570969"/>
                <a:ext cx="65950" cy="65453"/>
              </a:xfrm>
              <a:custGeom>
                <a:avLst/>
                <a:gdLst>
                  <a:gd name="connsiteX0" fmla="*/ 0 w 65950"/>
                  <a:gd name="connsiteY0" fmla="*/ 32789 h 65453"/>
                  <a:gd name="connsiteX1" fmla="*/ 33037 w 65950"/>
                  <a:gd name="connsiteY1" fmla="*/ 65454 h 65453"/>
                  <a:gd name="connsiteX2" fmla="*/ 65950 w 65950"/>
                  <a:gd name="connsiteY2" fmla="*/ 32789 h 65453"/>
                  <a:gd name="connsiteX3" fmla="*/ 33037 w 65950"/>
                  <a:gd name="connsiteY3" fmla="*/ 0 h 65453"/>
                  <a:gd name="connsiteX4" fmla="*/ 0 w 65950"/>
                  <a:gd name="connsiteY4" fmla="*/ 32789 h 65453"/>
                  <a:gd name="connsiteX5" fmla="*/ 19251 w 65950"/>
                  <a:gd name="connsiteY5" fmla="*/ 32665 h 65453"/>
                  <a:gd name="connsiteX6" fmla="*/ 33037 w 65950"/>
                  <a:gd name="connsiteY6" fmla="*/ 17140 h 65453"/>
                  <a:gd name="connsiteX7" fmla="*/ 46699 w 65950"/>
                  <a:gd name="connsiteY7" fmla="*/ 32665 h 65453"/>
                  <a:gd name="connsiteX8" fmla="*/ 33037 w 65950"/>
                  <a:gd name="connsiteY8" fmla="*/ 48314 h 65453"/>
                  <a:gd name="connsiteX9" fmla="*/ 19251 w 65950"/>
                  <a:gd name="connsiteY9" fmla="*/ 32665 h 65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950" h="65453">
                    <a:moveTo>
                      <a:pt x="0" y="32789"/>
                    </a:moveTo>
                    <a:cubicBezTo>
                      <a:pt x="0" y="52412"/>
                      <a:pt x="13165" y="65454"/>
                      <a:pt x="33037" y="65454"/>
                    </a:cubicBezTo>
                    <a:cubicBezTo>
                      <a:pt x="52785" y="65454"/>
                      <a:pt x="65950" y="52412"/>
                      <a:pt x="65950" y="32789"/>
                    </a:cubicBezTo>
                    <a:cubicBezTo>
                      <a:pt x="65950" y="13166"/>
                      <a:pt x="52785" y="0"/>
                      <a:pt x="33037" y="0"/>
                    </a:cubicBezTo>
                    <a:cubicBezTo>
                      <a:pt x="13165" y="0"/>
                      <a:pt x="0" y="13166"/>
                      <a:pt x="0" y="32789"/>
                    </a:cubicBezTo>
                    <a:close/>
                    <a:moveTo>
                      <a:pt x="19251" y="32665"/>
                    </a:moveTo>
                    <a:cubicBezTo>
                      <a:pt x="19251" y="23350"/>
                      <a:pt x="24716" y="17140"/>
                      <a:pt x="33037" y="17140"/>
                    </a:cubicBezTo>
                    <a:cubicBezTo>
                      <a:pt x="41234" y="17140"/>
                      <a:pt x="46699" y="23350"/>
                      <a:pt x="46699" y="32665"/>
                    </a:cubicBezTo>
                    <a:cubicBezTo>
                      <a:pt x="46699" y="42104"/>
                      <a:pt x="41234" y="48314"/>
                      <a:pt x="33037" y="48314"/>
                    </a:cubicBezTo>
                    <a:cubicBezTo>
                      <a:pt x="24716" y="48314"/>
                      <a:pt x="19251" y="42104"/>
                      <a:pt x="19251" y="32665"/>
                    </a:cubicBezTo>
                    <a:close/>
                  </a:path>
                </a:pathLst>
              </a:custGeom>
              <a:grpFill/>
              <a:ln w="64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23D25E07-5B5A-A597-6867-985198685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52" y="415926"/>
            <a:ext cx="9186477" cy="667438"/>
          </a:xfrm>
        </p:spPr>
        <p:txBody>
          <a:bodyPr/>
          <a:lstStyle/>
          <a:p>
            <a:r>
              <a:rPr lang="en-US"/>
              <a:t>Market Overview</a:t>
            </a:r>
          </a:p>
        </p:txBody>
      </p:sp>
    </p:spTree>
    <p:extLst>
      <p:ext uri="{BB962C8B-B14F-4D97-AF65-F5344CB8AC3E}">
        <p14:creationId xmlns:p14="http://schemas.microsoft.com/office/powerpoint/2010/main" val="24172282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5A946A5-3C58-28A0-5A08-D4D576D02BAE}"/>
              </a:ext>
            </a:extLst>
          </p:cNvPr>
          <p:cNvSpPr/>
          <p:nvPr/>
        </p:nvSpPr>
        <p:spPr>
          <a:xfrm>
            <a:off x="508000" y="1584325"/>
            <a:ext cx="11188700" cy="1196975"/>
          </a:xfrm>
          <a:prstGeom prst="rect">
            <a:avLst/>
          </a:prstGeom>
          <a:solidFill>
            <a:srgbClr val="EEEE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447AFBD-9723-0053-68BA-339C9F3FB558}"/>
              </a:ext>
            </a:extLst>
          </p:cNvPr>
          <p:cNvSpPr txBox="1"/>
          <p:nvPr/>
        </p:nvSpPr>
        <p:spPr>
          <a:xfrm>
            <a:off x="392952" y="926070"/>
            <a:ext cx="8952015" cy="431013"/>
          </a:xfrm>
          <a:prstGeom prst="rect">
            <a:avLst/>
          </a:prstGeom>
          <a:noFill/>
        </p:spPr>
        <p:txBody>
          <a:bodyPr wrap="square" lIns="91440" rtlCol="0">
            <a:noAutofit/>
          </a:bodyPr>
          <a:lstStyle/>
          <a:p>
            <a:r>
              <a:rPr lang="en-US" sz="2000" err="1">
                <a:solidFill>
                  <a:srgbClr val="00587A"/>
                </a:solidFill>
              </a:rPr>
              <a:t>Volutpat</a:t>
            </a:r>
            <a:r>
              <a:rPr lang="en-US" sz="2000">
                <a:solidFill>
                  <a:srgbClr val="00587A"/>
                </a:solidFill>
              </a:rPr>
              <a:t> </a:t>
            </a:r>
            <a:r>
              <a:rPr lang="en-US" sz="2000" err="1">
                <a:solidFill>
                  <a:srgbClr val="00587A"/>
                </a:solidFill>
              </a:rPr>
              <a:t>lacus</a:t>
            </a:r>
            <a:r>
              <a:rPr lang="en-US" sz="2000">
                <a:solidFill>
                  <a:srgbClr val="00587A"/>
                </a:solidFill>
              </a:rPr>
              <a:t> </a:t>
            </a:r>
            <a:r>
              <a:rPr lang="en-US" sz="2000" err="1">
                <a:solidFill>
                  <a:srgbClr val="00587A"/>
                </a:solidFill>
              </a:rPr>
              <a:t>laoreet</a:t>
            </a:r>
            <a:r>
              <a:rPr lang="en-US" sz="2000">
                <a:solidFill>
                  <a:srgbClr val="00587A"/>
                </a:solidFill>
              </a:rPr>
              <a:t> non </a:t>
            </a:r>
            <a:r>
              <a:rPr lang="en-US" sz="2000" err="1">
                <a:solidFill>
                  <a:srgbClr val="00587A"/>
                </a:solidFill>
              </a:rPr>
              <a:t>curabitur</a:t>
            </a:r>
            <a:r>
              <a:rPr lang="en-US" sz="2000">
                <a:solidFill>
                  <a:srgbClr val="00587A"/>
                </a:solidFill>
              </a:rPr>
              <a:t> gravida </a:t>
            </a:r>
            <a:r>
              <a:rPr lang="en-US" sz="2000" err="1">
                <a:solidFill>
                  <a:srgbClr val="00587A"/>
                </a:solidFill>
              </a:rPr>
              <a:t>arcu</a:t>
            </a:r>
            <a:r>
              <a:rPr lang="en-US" sz="2000">
                <a:solidFill>
                  <a:srgbClr val="00587A"/>
                </a:solidFill>
              </a:rPr>
              <a:t> ac </a:t>
            </a:r>
            <a:r>
              <a:rPr lang="en-US" sz="2000" err="1">
                <a:solidFill>
                  <a:srgbClr val="00587A"/>
                </a:solidFill>
              </a:rPr>
              <a:t>tortor</a:t>
            </a:r>
            <a:r>
              <a:rPr lang="en-US" sz="2000">
                <a:solidFill>
                  <a:srgbClr val="00587A"/>
                </a:solidFill>
              </a:rPr>
              <a:t> magna sed pulvinar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9CF1B4-CC40-80AB-A05F-AC1C54B519E4}"/>
              </a:ext>
            </a:extLst>
          </p:cNvPr>
          <p:cNvSpPr txBox="1"/>
          <p:nvPr/>
        </p:nvSpPr>
        <p:spPr>
          <a:xfrm>
            <a:off x="1663700" y="1726170"/>
            <a:ext cx="107207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en-US" sz="3600" b="1" baseline="20000"/>
              <a:t>$ </a:t>
            </a:r>
            <a:r>
              <a:rPr lang="en-US" sz="3600" b="1"/>
              <a:t>XX</a:t>
            </a:r>
          </a:p>
          <a:p>
            <a:pPr algn="ctr">
              <a:spcAft>
                <a:spcPts val="300"/>
              </a:spcAft>
            </a:pPr>
            <a:r>
              <a:rPr lang="en-US" sz="1200"/>
              <a:t>Deployed</a:t>
            </a:r>
            <a:endParaRPr lang="en-US" sz="11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D728B8-DF36-767D-99FE-44DD3F3ECEF7}"/>
              </a:ext>
            </a:extLst>
          </p:cNvPr>
          <p:cNvSpPr txBox="1"/>
          <p:nvPr/>
        </p:nvSpPr>
        <p:spPr>
          <a:xfrm>
            <a:off x="4090801" y="1726170"/>
            <a:ext cx="1339313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en-US" sz="3600" b="1" baseline="20000"/>
              <a:t>$</a:t>
            </a:r>
            <a:r>
              <a:rPr lang="en-US" sz="3600" b="1"/>
              <a:t>XX</a:t>
            </a:r>
          </a:p>
          <a:p>
            <a:pPr algn="ctr">
              <a:spcAft>
                <a:spcPts val="300"/>
              </a:spcAft>
            </a:pPr>
            <a:r>
              <a:rPr lang="en-US" sz="1200"/>
              <a:t>Net Asset Value</a:t>
            </a:r>
            <a:endParaRPr lang="en-US" sz="11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23E5A1-8572-A8F6-5AC2-302F95629BFC}"/>
              </a:ext>
            </a:extLst>
          </p:cNvPr>
          <p:cNvSpPr txBox="1"/>
          <p:nvPr/>
        </p:nvSpPr>
        <p:spPr>
          <a:xfrm>
            <a:off x="6785139" y="1726170"/>
            <a:ext cx="1339313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en-US" sz="3600" b="1"/>
              <a:t>XX</a:t>
            </a:r>
            <a:r>
              <a:rPr lang="en-US" sz="2400" b="1"/>
              <a:t>%</a:t>
            </a:r>
          </a:p>
          <a:p>
            <a:pPr algn="ctr">
              <a:spcAft>
                <a:spcPts val="300"/>
              </a:spcAft>
            </a:pPr>
            <a:r>
              <a:rPr lang="en-US" sz="1200"/>
              <a:t>Net IRR</a:t>
            </a:r>
            <a:endParaRPr lang="en-US" sz="11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E2214B-B2FD-396D-A22A-608943A5A566}"/>
              </a:ext>
            </a:extLst>
          </p:cNvPr>
          <p:cNvSpPr txBox="1"/>
          <p:nvPr/>
        </p:nvSpPr>
        <p:spPr>
          <a:xfrm>
            <a:off x="9479476" y="1726170"/>
            <a:ext cx="1339313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en-US" sz="3600" b="1"/>
              <a:t>X.X</a:t>
            </a:r>
          </a:p>
          <a:p>
            <a:pPr algn="ctr">
              <a:spcAft>
                <a:spcPts val="300"/>
              </a:spcAft>
            </a:pPr>
            <a:r>
              <a:rPr lang="en-US" sz="1200"/>
              <a:t>TVPI</a:t>
            </a:r>
            <a:endParaRPr lang="en-US" sz="110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32A1C49-A284-AD7A-F3A3-3A3E39E27D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597408"/>
              </p:ext>
            </p:extLst>
          </p:nvPr>
        </p:nvGraphicFramePr>
        <p:xfrm>
          <a:off x="5740400" y="3073400"/>
          <a:ext cx="5956300" cy="28575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1709577148"/>
                    </a:ext>
                  </a:extLst>
                </a:gridCol>
                <a:gridCol w="977900">
                  <a:extLst>
                    <a:ext uri="{9D8B030D-6E8A-4147-A177-3AD203B41FA5}">
                      <a16:colId xmlns:a16="http://schemas.microsoft.com/office/drawing/2014/main" val="3981679307"/>
                    </a:ext>
                  </a:extLst>
                </a:gridCol>
                <a:gridCol w="1409700">
                  <a:extLst>
                    <a:ext uri="{9D8B030D-6E8A-4147-A177-3AD203B41FA5}">
                      <a16:colId xmlns:a16="http://schemas.microsoft.com/office/drawing/2014/main" val="2414625564"/>
                    </a:ext>
                  </a:extLst>
                </a:gridCol>
                <a:gridCol w="2108200">
                  <a:extLst>
                    <a:ext uri="{9D8B030D-6E8A-4147-A177-3AD203B41FA5}">
                      <a16:colId xmlns:a16="http://schemas.microsoft.com/office/drawing/2014/main" val="2511372161"/>
                    </a:ext>
                  </a:extLst>
                </a:gridCol>
              </a:tblGrid>
              <a:tr h="505521">
                <a:tc>
                  <a:txBody>
                    <a:bodyPr/>
                    <a:lstStyle/>
                    <a:p>
                      <a:r>
                        <a:rPr lang="en-US" sz="1200" baseline="0">
                          <a:solidFill>
                            <a:srgbClr val="0F3057"/>
                          </a:solidFill>
                          <a:latin typeface="+mn-lt"/>
                        </a:rPr>
                        <a:t>Initial Investment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solidFill>
                            <a:srgbClr val="0F3057"/>
                          </a:solidFill>
                          <a:latin typeface="+mn-lt"/>
                        </a:rPr>
                        <a:t>Cost Basis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solidFill>
                            <a:srgbClr val="0F3057"/>
                          </a:solidFill>
                          <a:latin typeface="+mn-lt"/>
                        </a:rPr>
                        <a:t>Current Value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solidFill>
                            <a:srgbClr val="0F3057"/>
                          </a:solidFill>
                          <a:latin typeface="+mn-lt"/>
                        </a:rPr>
                        <a:t>Value at  Secondary price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4966959"/>
                  </a:ext>
                </a:extLst>
              </a:tr>
              <a:tr h="470396">
                <a:tc>
                  <a:txBody>
                    <a:bodyPr/>
                    <a:lstStyle/>
                    <a:p>
                      <a:r>
                        <a:rPr lang="en-US" sz="1200" b="0" baseline="0">
                          <a:latin typeface="+mn-lt"/>
                        </a:rPr>
                        <a:t>March 2014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latin typeface="+mn-lt"/>
                        </a:rPr>
                        <a:t>$2.1M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latin typeface="+mn-lt"/>
                        </a:rPr>
                        <a:t>$3.8M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latin typeface="+mn-lt"/>
                        </a:rPr>
                        <a:t>$7.9M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7157645"/>
                  </a:ext>
                </a:extLst>
              </a:tr>
              <a:tr h="470396">
                <a:tc>
                  <a:txBody>
                    <a:bodyPr/>
                    <a:lstStyle/>
                    <a:p>
                      <a:r>
                        <a:rPr lang="en-US" sz="1200" b="0" baseline="0">
                          <a:latin typeface="+mn-lt"/>
                        </a:rPr>
                        <a:t>May 2015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latin typeface="+mn-lt"/>
                        </a:rPr>
                        <a:t>$4.5M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latin typeface="+mn-lt"/>
                        </a:rPr>
                        <a:t>$6.5M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latin typeface="+mn-lt"/>
                        </a:rPr>
                        <a:t>$9.2M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4106569"/>
                  </a:ext>
                </a:extLst>
              </a:tr>
              <a:tr h="470396">
                <a:tc>
                  <a:txBody>
                    <a:bodyPr/>
                    <a:lstStyle/>
                    <a:p>
                      <a:r>
                        <a:rPr lang="en-US" sz="1200" b="0" baseline="0">
                          <a:latin typeface="+mn-lt"/>
                        </a:rPr>
                        <a:t>Apr 2015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latin typeface="+mn-lt"/>
                        </a:rPr>
                        <a:t>$15.5M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latin typeface="+mn-lt"/>
                        </a:rPr>
                        <a:t>$19.4M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latin typeface="+mn-lt"/>
                        </a:rPr>
                        <a:t>$24.6M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657708"/>
                  </a:ext>
                </a:extLst>
              </a:tr>
              <a:tr h="470396">
                <a:tc>
                  <a:txBody>
                    <a:bodyPr/>
                    <a:lstStyle/>
                    <a:p>
                      <a:r>
                        <a:rPr lang="en-US" sz="1200" b="0" baseline="0">
                          <a:latin typeface="+mn-lt"/>
                        </a:rPr>
                        <a:t>Sept 2014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latin typeface="+mn-lt"/>
                        </a:rPr>
                        <a:t>$6.3M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latin typeface="+mn-lt"/>
                        </a:rPr>
                        <a:t>$8.9M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latin typeface="+mn-lt"/>
                        </a:rPr>
                        <a:t>$12.8M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0833396"/>
                  </a:ext>
                </a:extLst>
              </a:tr>
              <a:tr h="470396">
                <a:tc>
                  <a:txBody>
                    <a:bodyPr/>
                    <a:lstStyle/>
                    <a:p>
                      <a:r>
                        <a:rPr lang="en-US" sz="1200" b="0" baseline="0">
                          <a:latin typeface="+mn-lt"/>
                        </a:rPr>
                        <a:t>Dec 2016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latin typeface="+mn-lt"/>
                        </a:rPr>
                        <a:t>$8.4M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latin typeface="+mn-lt"/>
                        </a:rPr>
                        <a:t>$14.2M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latin typeface="+mn-lt"/>
                        </a:rPr>
                        <a:t>$16.3M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4683421"/>
                  </a:ext>
                </a:extLst>
              </a:tr>
            </a:tbl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F149070C-6BC9-432C-9E27-72EFCD6B04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6697616"/>
              </p:ext>
            </p:extLst>
          </p:nvPr>
        </p:nvGraphicFramePr>
        <p:xfrm>
          <a:off x="381000" y="2781300"/>
          <a:ext cx="5092700" cy="3568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4832063B-8E33-A320-5DF3-E60A4090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52" y="415926"/>
            <a:ext cx="11176000" cy="667438"/>
          </a:xfrm>
        </p:spPr>
        <p:txBody>
          <a:bodyPr/>
          <a:lstStyle/>
          <a:p>
            <a:r>
              <a:rPr lang="en-US"/>
              <a:t>Fund Performance</a:t>
            </a:r>
          </a:p>
        </p:txBody>
      </p:sp>
    </p:spTree>
    <p:extLst>
      <p:ext uri="{BB962C8B-B14F-4D97-AF65-F5344CB8AC3E}">
        <p14:creationId xmlns:p14="http://schemas.microsoft.com/office/powerpoint/2010/main" val="18012601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137C629-CC34-3018-158A-4312EB643D60}"/>
              </a:ext>
            </a:extLst>
          </p:cNvPr>
          <p:cNvSpPr/>
          <p:nvPr/>
        </p:nvSpPr>
        <p:spPr>
          <a:xfrm>
            <a:off x="0" y="1915886"/>
            <a:ext cx="6415314" cy="40204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BC52C9-2A0D-E7C0-6715-CDB392D7E575}"/>
              </a:ext>
            </a:extLst>
          </p:cNvPr>
          <p:cNvSpPr txBox="1"/>
          <p:nvPr/>
        </p:nvSpPr>
        <p:spPr>
          <a:xfrm>
            <a:off x="392952" y="965952"/>
            <a:ext cx="10213915" cy="75231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000">
                <a:solidFill>
                  <a:srgbClr val="00587A"/>
                </a:solidFill>
              </a:rPr>
              <a:t>Lorem ipsum dolor sit </a:t>
            </a:r>
            <a:r>
              <a:rPr lang="en-US" sz="2000" err="1">
                <a:solidFill>
                  <a:srgbClr val="00587A"/>
                </a:solidFill>
              </a:rPr>
              <a:t>amet</a:t>
            </a:r>
            <a:r>
              <a:rPr lang="en-US" sz="2000">
                <a:solidFill>
                  <a:srgbClr val="00587A"/>
                </a:solidFill>
              </a:rPr>
              <a:t>, </a:t>
            </a:r>
            <a:r>
              <a:rPr lang="en-US" sz="2000" err="1">
                <a:solidFill>
                  <a:srgbClr val="00587A"/>
                </a:solidFill>
              </a:rPr>
              <a:t>consectetur</a:t>
            </a:r>
            <a:r>
              <a:rPr lang="en-US" sz="2000">
                <a:solidFill>
                  <a:srgbClr val="00587A"/>
                </a:solidFill>
              </a:rPr>
              <a:t> </a:t>
            </a:r>
            <a:r>
              <a:rPr lang="en-US" sz="2000" err="1">
                <a:solidFill>
                  <a:srgbClr val="00587A"/>
                </a:solidFill>
              </a:rPr>
              <a:t>adipiscing</a:t>
            </a:r>
            <a:r>
              <a:rPr lang="en-US" sz="2000">
                <a:solidFill>
                  <a:srgbClr val="00587A"/>
                </a:solidFill>
              </a:rPr>
              <a:t> </a:t>
            </a:r>
            <a:r>
              <a:rPr lang="en-US" sz="2000" err="1">
                <a:solidFill>
                  <a:srgbClr val="00587A"/>
                </a:solidFill>
              </a:rPr>
              <a:t>elit</a:t>
            </a:r>
            <a:r>
              <a:rPr lang="en-US" sz="2000">
                <a:solidFill>
                  <a:srgbClr val="00587A"/>
                </a:solidFill>
              </a:rPr>
              <a:t>, sed do </a:t>
            </a:r>
            <a:r>
              <a:rPr lang="en-US" sz="2000" err="1">
                <a:solidFill>
                  <a:srgbClr val="00587A"/>
                </a:solidFill>
              </a:rPr>
              <a:t>eiusmod</a:t>
            </a:r>
            <a:r>
              <a:rPr lang="en-US" sz="2000">
                <a:solidFill>
                  <a:srgbClr val="00587A"/>
                </a:solidFill>
              </a:rPr>
              <a:t> </a:t>
            </a:r>
            <a:r>
              <a:rPr lang="en-US" sz="2000" err="1">
                <a:solidFill>
                  <a:srgbClr val="00587A"/>
                </a:solidFill>
              </a:rPr>
              <a:t>tempor</a:t>
            </a:r>
            <a:r>
              <a:rPr lang="en-US" sz="2000">
                <a:solidFill>
                  <a:srgbClr val="00587A"/>
                </a:solidFill>
              </a:rPr>
              <a:t> </a:t>
            </a:r>
            <a:r>
              <a:rPr lang="en-US" sz="2000" err="1">
                <a:solidFill>
                  <a:srgbClr val="00587A"/>
                </a:solidFill>
              </a:rPr>
              <a:t>incididunt</a:t>
            </a:r>
            <a:r>
              <a:rPr lang="en-US" sz="2000">
                <a:solidFill>
                  <a:srgbClr val="00587A"/>
                </a:solidFill>
              </a:rPr>
              <a:t> </a:t>
            </a:r>
            <a:r>
              <a:rPr lang="en-US" sz="2000" err="1">
                <a:solidFill>
                  <a:srgbClr val="00587A"/>
                </a:solidFill>
              </a:rPr>
              <a:t>ut</a:t>
            </a:r>
            <a:r>
              <a:rPr lang="en-US" sz="2000">
                <a:solidFill>
                  <a:srgbClr val="00587A"/>
                </a:solidFill>
              </a:rPr>
              <a:t> labore et dolore magna </a:t>
            </a:r>
            <a:r>
              <a:rPr lang="en-US" sz="2000" err="1">
                <a:solidFill>
                  <a:srgbClr val="00587A"/>
                </a:solidFill>
              </a:rPr>
              <a:t>aliqua</a:t>
            </a:r>
            <a:r>
              <a:rPr lang="en-US" sz="2000">
                <a:solidFill>
                  <a:srgbClr val="00587A"/>
                </a:solidFill>
              </a:rPr>
              <a:t>.</a:t>
            </a:r>
            <a:r>
              <a:rPr lang="nb-NO" sz="2000">
                <a:solidFill>
                  <a:srgbClr val="00587A"/>
                </a:solidFill>
              </a:rPr>
              <a:t> Ut enim ad minim veniam.</a:t>
            </a:r>
            <a:endParaRPr lang="en-US" sz="2000">
              <a:solidFill>
                <a:srgbClr val="00587A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B041A5-C8B0-5B3B-6E33-BB147A51061D}"/>
              </a:ext>
            </a:extLst>
          </p:cNvPr>
          <p:cNvSpPr txBox="1"/>
          <p:nvPr/>
        </p:nvSpPr>
        <p:spPr>
          <a:xfrm>
            <a:off x="392952" y="2255830"/>
            <a:ext cx="5799512" cy="89255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Aft>
                <a:spcPts val="1200"/>
              </a:spcAft>
            </a:pPr>
            <a:r>
              <a:rPr lang="en-US" b="1"/>
              <a:t>Industry Leaders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Lorem ipsum dolor sit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amet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consectetuer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adipiscing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elit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. Maecenas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porttitor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congue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massa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.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Fusce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posuere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magna sed pulvinar.</a:t>
            </a:r>
            <a:endParaRPr lang="en-US" sz="140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A117A61-A3BA-C721-E2AC-54490A7AB653}"/>
              </a:ext>
            </a:extLst>
          </p:cNvPr>
          <p:cNvCxnSpPr>
            <a:cxnSpLocks/>
          </p:cNvCxnSpPr>
          <p:nvPr/>
        </p:nvCxnSpPr>
        <p:spPr>
          <a:xfrm>
            <a:off x="2387600" y="2443163"/>
            <a:ext cx="3708400" cy="0"/>
          </a:xfrm>
          <a:prstGeom prst="line">
            <a:avLst/>
          </a:prstGeom>
          <a:ln w="9525" cap="rnd">
            <a:solidFill>
              <a:schemeClr val="tx1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21658207-94AF-7091-5D88-A58B1BF9C136}"/>
              </a:ext>
            </a:extLst>
          </p:cNvPr>
          <p:cNvSpPr txBox="1"/>
          <p:nvPr/>
        </p:nvSpPr>
        <p:spPr>
          <a:xfrm>
            <a:off x="392952" y="3470267"/>
            <a:ext cx="5799512" cy="89255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Aft>
                <a:spcPts val="1200"/>
              </a:spcAft>
            </a:pPr>
            <a:r>
              <a:rPr lang="en-US" b="1"/>
              <a:t>Productized Value Delivery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Lorem ipsum dolor sit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amet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consectetuer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adipiscing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elit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. Maecenas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porttitor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congue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massa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.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Fusce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posuere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magna sed pulvinar.</a:t>
            </a:r>
            <a:endParaRPr lang="en-US" sz="140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0BAEC1D-B918-B2A0-38FA-D1C62155D794}"/>
              </a:ext>
            </a:extLst>
          </p:cNvPr>
          <p:cNvCxnSpPr>
            <a:cxnSpLocks/>
          </p:cNvCxnSpPr>
          <p:nvPr/>
        </p:nvCxnSpPr>
        <p:spPr>
          <a:xfrm>
            <a:off x="3365500" y="3657600"/>
            <a:ext cx="2730500" cy="0"/>
          </a:xfrm>
          <a:prstGeom prst="line">
            <a:avLst/>
          </a:prstGeom>
          <a:ln w="9525" cap="rnd">
            <a:solidFill>
              <a:schemeClr val="tx1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D8E27F70-BED8-8B2C-1E0D-AD1EF14ED7C8}"/>
              </a:ext>
            </a:extLst>
          </p:cNvPr>
          <p:cNvSpPr txBox="1"/>
          <p:nvPr/>
        </p:nvSpPr>
        <p:spPr>
          <a:xfrm>
            <a:off x="392952" y="4684705"/>
            <a:ext cx="5799512" cy="89255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Aft>
                <a:spcPts val="1200"/>
              </a:spcAft>
            </a:pPr>
            <a:r>
              <a:rPr lang="en-US" b="1"/>
              <a:t>Real Incentives for Support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Lorem ipsum dolor sit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amet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consectetuer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adipiscing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elit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. Maecenas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porttitor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congue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massa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.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Fusce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posuere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magna sed pulvinar.</a:t>
            </a:r>
            <a:endParaRPr lang="en-US" sz="140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71CFD58-3CC7-A52D-D319-90F763396835}"/>
              </a:ext>
            </a:extLst>
          </p:cNvPr>
          <p:cNvCxnSpPr>
            <a:cxnSpLocks/>
          </p:cNvCxnSpPr>
          <p:nvPr/>
        </p:nvCxnSpPr>
        <p:spPr>
          <a:xfrm>
            <a:off x="3365500" y="4872038"/>
            <a:ext cx="2730500" cy="0"/>
          </a:xfrm>
          <a:prstGeom prst="line">
            <a:avLst/>
          </a:prstGeom>
          <a:ln w="9525" cap="rnd">
            <a:solidFill>
              <a:schemeClr val="tx1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Graphic 14">
            <a:extLst>
              <a:ext uri="{FF2B5EF4-FFF2-40B4-BE49-F238E27FC236}">
                <a16:creationId xmlns:a16="http://schemas.microsoft.com/office/drawing/2014/main" id="{A3087E31-B39B-7463-8362-4A41F174E3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81812" y="2394643"/>
            <a:ext cx="1219024" cy="621702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6F31B94D-3186-E323-6C05-F45B9053C9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73810" y="2621580"/>
            <a:ext cx="1697491" cy="394765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A5D67B6B-1E48-2349-F74E-1C416EBB08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03960" y="2559145"/>
            <a:ext cx="466725" cy="457200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2940C9D7-D425-0A26-559F-B3BA62C00BB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81812" y="4338949"/>
            <a:ext cx="1218786" cy="307257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71E67452-A5DF-A0DA-CA25-67DDC016A38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973810" y="4350264"/>
            <a:ext cx="1687964" cy="295942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A19BC06D-5CC6-9B0A-DD11-17CFDB7C7923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t="-35048" b="-33902"/>
          <a:stretch/>
        </p:blipFill>
        <p:spPr>
          <a:xfrm>
            <a:off x="8707394" y="4189006"/>
            <a:ext cx="659620" cy="457200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5E1DF9C1-3361-B435-F178-F746B54E555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881812" y="5009912"/>
            <a:ext cx="1238250" cy="447675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F0764A26-B23E-1B5E-C88A-85EF5D333CE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973810" y="5141986"/>
            <a:ext cx="1683202" cy="315601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E822B16F-5DC8-E3E2-5AC7-95CD473E9669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t="-934" b="-7270"/>
          <a:stretch/>
        </p:blipFill>
        <p:spPr>
          <a:xfrm>
            <a:off x="8813430" y="5000387"/>
            <a:ext cx="467012" cy="4572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AA61EA5-38D9-4927-F623-CD805A7C2C0F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73810" y="3485387"/>
            <a:ext cx="1697491" cy="349438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9A6918B9-958B-3E1B-52A9-DCA694F2F675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8803842" y="3377625"/>
            <a:ext cx="466725" cy="45720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7F5D8EA4-FE50-A539-C343-59C436FE936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6881812" y="3370526"/>
            <a:ext cx="1218786" cy="46429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51D8CFB-CD9E-69F4-AA3A-52CD164F3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52" y="415926"/>
            <a:ext cx="11176000" cy="667438"/>
          </a:xfrm>
        </p:spPr>
        <p:txBody>
          <a:bodyPr/>
          <a:lstStyle/>
          <a:p>
            <a:r>
              <a:rPr lang="en-US"/>
              <a:t>Investors</a:t>
            </a:r>
          </a:p>
        </p:txBody>
      </p:sp>
    </p:spTree>
    <p:extLst>
      <p:ext uri="{BB962C8B-B14F-4D97-AF65-F5344CB8AC3E}">
        <p14:creationId xmlns:p14="http://schemas.microsoft.com/office/powerpoint/2010/main" val="28437251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" name="Table 51">
            <a:extLst>
              <a:ext uri="{FF2B5EF4-FFF2-40B4-BE49-F238E27FC236}">
                <a16:creationId xmlns:a16="http://schemas.microsoft.com/office/drawing/2014/main" id="{3F6036F1-3CBB-599A-72B3-1D4862447A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2581682"/>
              </p:ext>
            </p:extLst>
          </p:nvPr>
        </p:nvGraphicFramePr>
        <p:xfrm>
          <a:off x="4842492" y="1652088"/>
          <a:ext cx="6841508" cy="43409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1384">
                  <a:extLst>
                    <a:ext uri="{9D8B030D-6E8A-4147-A177-3AD203B41FA5}">
                      <a16:colId xmlns:a16="http://schemas.microsoft.com/office/drawing/2014/main" val="284879996"/>
                    </a:ext>
                  </a:extLst>
                </a:gridCol>
                <a:gridCol w="1257119">
                  <a:extLst>
                    <a:ext uri="{9D8B030D-6E8A-4147-A177-3AD203B41FA5}">
                      <a16:colId xmlns:a16="http://schemas.microsoft.com/office/drawing/2014/main" val="1709577148"/>
                    </a:ext>
                  </a:extLst>
                </a:gridCol>
                <a:gridCol w="1041452">
                  <a:extLst>
                    <a:ext uri="{9D8B030D-6E8A-4147-A177-3AD203B41FA5}">
                      <a16:colId xmlns:a16="http://schemas.microsoft.com/office/drawing/2014/main" val="3981679307"/>
                    </a:ext>
                  </a:extLst>
                </a:gridCol>
                <a:gridCol w="1278614">
                  <a:extLst>
                    <a:ext uri="{9D8B030D-6E8A-4147-A177-3AD203B41FA5}">
                      <a16:colId xmlns:a16="http://schemas.microsoft.com/office/drawing/2014/main" val="2414625564"/>
                    </a:ext>
                  </a:extLst>
                </a:gridCol>
                <a:gridCol w="1752939">
                  <a:extLst>
                    <a:ext uri="{9D8B030D-6E8A-4147-A177-3AD203B41FA5}">
                      <a16:colId xmlns:a16="http://schemas.microsoft.com/office/drawing/2014/main" val="2511372161"/>
                    </a:ext>
                  </a:extLst>
                </a:gridCol>
              </a:tblGrid>
              <a:tr h="620142">
                <a:tc>
                  <a:txBody>
                    <a:bodyPr/>
                    <a:lstStyle/>
                    <a:p>
                      <a:endParaRPr lang="en-US" sz="1200" baseline="0">
                        <a:latin typeface="+mn-lt"/>
                      </a:endParaRPr>
                    </a:p>
                  </a:txBody>
                  <a:tcPr anchor="ctr"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aseline="0">
                          <a:solidFill>
                            <a:srgbClr val="0F3057"/>
                          </a:solidFill>
                          <a:latin typeface="+mn-lt"/>
                        </a:rPr>
                        <a:t>Initial Investment</a:t>
                      </a:r>
                    </a:p>
                  </a:txBody>
                  <a:tcPr anchor="ctr"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aseline="0">
                          <a:solidFill>
                            <a:srgbClr val="0F3057"/>
                          </a:solidFill>
                          <a:latin typeface="+mn-lt"/>
                        </a:rPr>
                        <a:t>Cost </a:t>
                      </a:r>
                    </a:p>
                    <a:p>
                      <a:pPr algn="r"/>
                      <a:r>
                        <a:rPr lang="en-US" sz="1400" baseline="0">
                          <a:solidFill>
                            <a:srgbClr val="0F3057"/>
                          </a:solidFill>
                          <a:latin typeface="+mn-lt"/>
                        </a:rPr>
                        <a:t>Basis</a:t>
                      </a:r>
                    </a:p>
                  </a:txBody>
                  <a:tcPr anchor="ctr"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aseline="0">
                          <a:solidFill>
                            <a:srgbClr val="0F3057"/>
                          </a:solidFill>
                          <a:latin typeface="+mn-lt"/>
                        </a:rPr>
                        <a:t>Current </a:t>
                      </a:r>
                    </a:p>
                    <a:p>
                      <a:pPr algn="r"/>
                      <a:r>
                        <a:rPr lang="en-US" sz="1400" baseline="0">
                          <a:solidFill>
                            <a:srgbClr val="0F3057"/>
                          </a:solidFill>
                          <a:latin typeface="+mn-lt"/>
                        </a:rPr>
                        <a:t>Value</a:t>
                      </a:r>
                    </a:p>
                  </a:txBody>
                  <a:tcPr anchor="ctr"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aseline="0">
                          <a:solidFill>
                            <a:srgbClr val="0F3057"/>
                          </a:solidFill>
                          <a:latin typeface="+mn-lt"/>
                        </a:rPr>
                        <a:t>Value at </a:t>
                      </a:r>
                    </a:p>
                    <a:p>
                      <a:pPr algn="r"/>
                      <a:r>
                        <a:rPr lang="en-US" sz="1400" baseline="0">
                          <a:solidFill>
                            <a:srgbClr val="0F3057"/>
                          </a:solidFill>
                          <a:latin typeface="+mn-lt"/>
                        </a:rPr>
                        <a:t>Secondary price</a:t>
                      </a:r>
                    </a:p>
                  </a:txBody>
                  <a:tcPr anchor="ctr"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4966959"/>
                  </a:ext>
                </a:extLst>
              </a:tr>
              <a:tr h="620142">
                <a:tc>
                  <a:txBody>
                    <a:bodyPr/>
                    <a:lstStyle/>
                    <a:p>
                      <a:endParaRPr lang="en-US" sz="1200" baseline="0">
                        <a:latin typeface="+mn-lt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aseline="0">
                          <a:latin typeface="+mn-lt"/>
                        </a:rPr>
                        <a:t>Aug 2013</a:t>
                      </a: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latin typeface="+mn-lt"/>
                        </a:rPr>
                        <a:t>$2.5M</a:t>
                      </a: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latin typeface="+mn-lt"/>
                        </a:rPr>
                        <a:t>$4.5M</a:t>
                      </a: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latin typeface="+mn-lt"/>
                        </a:rPr>
                        <a:t>$6.8M</a:t>
                      </a: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995027"/>
                  </a:ext>
                </a:extLst>
              </a:tr>
              <a:tr h="620142">
                <a:tc>
                  <a:txBody>
                    <a:bodyPr/>
                    <a:lstStyle/>
                    <a:p>
                      <a:endParaRPr lang="en-US" sz="1200" baseline="0">
                        <a:latin typeface="+mn-lt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aseline="0">
                          <a:latin typeface="+mn-lt"/>
                        </a:rPr>
                        <a:t>March 2014</a:t>
                      </a: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latin typeface="+mn-lt"/>
                        </a:rPr>
                        <a:t>$2.1M</a:t>
                      </a: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latin typeface="+mn-lt"/>
                        </a:rPr>
                        <a:t>$3.8M</a:t>
                      </a: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latin typeface="+mn-lt"/>
                        </a:rPr>
                        <a:t>$7.9M</a:t>
                      </a: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7157645"/>
                  </a:ext>
                </a:extLst>
              </a:tr>
              <a:tr h="620142">
                <a:tc>
                  <a:txBody>
                    <a:bodyPr/>
                    <a:lstStyle/>
                    <a:p>
                      <a:endParaRPr lang="en-US" sz="1200" baseline="0">
                        <a:latin typeface="+mn-lt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aseline="0">
                          <a:latin typeface="+mn-lt"/>
                        </a:rPr>
                        <a:t>May 2015</a:t>
                      </a: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latin typeface="+mn-lt"/>
                        </a:rPr>
                        <a:t>$4.5M</a:t>
                      </a: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latin typeface="+mn-lt"/>
                        </a:rPr>
                        <a:t>$6.5M</a:t>
                      </a: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latin typeface="+mn-lt"/>
                        </a:rPr>
                        <a:t>$9.2M</a:t>
                      </a: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4106569"/>
                  </a:ext>
                </a:extLst>
              </a:tr>
              <a:tr h="620142">
                <a:tc>
                  <a:txBody>
                    <a:bodyPr/>
                    <a:lstStyle/>
                    <a:p>
                      <a:endParaRPr lang="en-US" sz="1200" baseline="0">
                        <a:latin typeface="+mn-lt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aseline="0">
                          <a:latin typeface="+mn-lt"/>
                        </a:rPr>
                        <a:t>Apr 2015</a:t>
                      </a: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latin typeface="+mn-lt"/>
                        </a:rPr>
                        <a:t>$15.5M</a:t>
                      </a: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latin typeface="+mn-lt"/>
                        </a:rPr>
                        <a:t>$19.4M</a:t>
                      </a: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latin typeface="+mn-lt"/>
                        </a:rPr>
                        <a:t>$24.6M</a:t>
                      </a: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657708"/>
                  </a:ext>
                </a:extLst>
              </a:tr>
              <a:tr h="620142">
                <a:tc>
                  <a:txBody>
                    <a:bodyPr/>
                    <a:lstStyle/>
                    <a:p>
                      <a:endParaRPr lang="en-US" sz="1200" baseline="0">
                        <a:latin typeface="+mn-lt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aseline="0">
                          <a:latin typeface="+mn-lt"/>
                        </a:rPr>
                        <a:t>Sept 2014</a:t>
                      </a: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latin typeface="+mn-lt"/>
                        </a:rPr>
                        <a:t>$6.3M</a:t>
                      </a: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latin typeface="+mn-lt"/>
                        </a:rPr>
                        <a:t>$8.9M</a:t>
                      </a: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latin typeface="+mn-lt"/>
                        </a:rPr>
                        <a:t>$12.8M</a:t>
                      </a: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0833396"/>
                  </a:ext>
                </a:extLst>
              </a:tr>
              <a:tr h="620142">
                <a:tc>
                  <a:txBody>
                    <a:bodyPr/>
                    <a:lstStyle/>
                    <a:p>
                      <a:endParaRPr lang="en-US" sz="1200" baseline="0">
                        <a:latin typeface="+mn-lt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aseline="0">
                          <a:latin typeface="+mn-lt"/>
                        </a:rPr>
                        <a:t>Dec 2016</a:t>
                      </a: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latin typeface="+mn-lt"/>
                        </a:rPr>
                        <a:t>$8.4M</a:t>
                      </a: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latin typeface="+mn-lt"/>
                        </a:rPr>
                        <a:t>$14.2M</a:t>
                      </a: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>
                          <a:latin typeface="+mn-lt"/>
                        </a:rPr>
                        <a:t>$16.3M</a:t>
                      </a: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4683421"/>
                  </a:ext>
                </a:extLst>
              </a:tr>
            </a:tbl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70FB4ACD-07E5-C1DA-0B11-1E029CD4CBFC}"/>
              </a:ext>
            </a:extLst>
          </p:cNvPr>
          <p:cNvSpPr txBox="1"/>
          <p:nvPr/>
        </p:nvSpPr>
        <p:spPr>
          <a:xfrm>
            <a:off x="392952" y="926934"/>
            <a:ext cx="11291048" cy="601279"/>
          </a:xfrm>
          <a:prstGeom prst="rect">
            <a:avLst/>
          </a:prstGeom>
          <a:noFill/>
        </p:spPr>
        <p:txBody>
          <a:bodyPr wrap="square" lIns="91440" rtlCol="0">
            <a:noAutofit/>
          </a:bodyPr>
          <a:lstStyle/>
          <a:p>
            <a:r>
              <a:rPr lang="en-US" sz="2000">
                <a:solidFill>
                  <a:srgbClr val="00587A"/>
                </a:solidFill>
              </a:rPr>
              <a:t>Top seed-stage fund in US, enables us to become a top seed-stage brand in under 5 years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9C699FC-229B-F89A-F412-5DDF40C64C24}"/>
              </a:ext>
            </a:extLst>
          </p:cNvPr>
          <p:cNvSpPr/>
          <p:nvPr/>
        </p:nvSpPr>
        <p:spPr>
          <a:xfrm>
            <a:off x="498415" y="1634820"/>
            <a:ext cx="3819585" cy="434099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US"/>
          </a:p>
        </p:txBody>
      </p: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22E7184C-9078-444E-C725-DF8CF2E9A2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4778110"/>
              </p:ext>
            </p:extLst>
          </p:nvPr>
        </p:nvGraphicFramePr>
        <p:xfrm>
          <a:off x="792923" y="2000250"/>
          <a:ext cx="3218011" cy="34655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74821">
                  <a:extLst>
                    <a:ext uri="{9D8B030D-6E8A-4147-A177-3AD203B41FA5}">
                      <a16:colId xmlns:a16="http://schemas.microsoft.com/office/drawing/2014/main" val="76867035"/>
                    </a:ext>
                  </a:extLst>
                </a:gridCol>
                <a:gridCol w="1643190">
                  <a:extLst>
                    <a:ext uri="{9D8B030D-6E8A-4147-A177-3AD203B41FA5}">
                      <a16:colId xmlns:a16="http://schemas.microsoft.com/office/drawing/2014/main" val="2175895618"/>
                    </a:ext>
                  </a:extLst>
                </a:gridCol>
              </a:tblGrid>
              <a:tr h="577598">
                <a:tc>
                  <a:txBody>
                    <a:bodyPr/>
                    <a:lstStyle/>
                    <a:p>
                      <a:r>
                        <a:rPr lang="en-US" sz="1600" kern="12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Called Capital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600" b="1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srgbClr val="00889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$</a:t>
                      </a:r>
                      <a:r>
                        <a:rPr kumimoji="0" lang="en-US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889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70M</a:t>
                      </a:r>
                      <a:endParaRPr lang="en-US" sz="1600" b="1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5857390"/>
                  </a:ext>
                </a:extLst>
              </a:tr>
              <a:tr h="577598">
                <a:tc>
                  <a:txBody>
                    <a:bodyPr/>
                    <a:lstStyle/>
                    <a:p>
                      <a:r>
                        <a:rPr lang="en-US" sz="1600">
                          <a:latin typeface="+mn-lt"/>
                        </a:rPr>
                        <a:t>DPI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889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4.8 </a:t>
                      </a:r>
                      <a:endParaRPr lang="en-US" sz="1600" b="1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44999"/>
                  </a:ext>
                </a:extLst>
              </a:tr>
              <a:tr h="577598">
                <a:tc>
                  <a:txBody>
                    <a:bodyPr/>
                    <a:lstStyle/>
                    <a:p>
                      <a:r>
                        <a:rPr lang="en-US" sz="1600">
                          <a:latin typeface="+mn-lt"/>
                        </a:rPr>
                        <a:t>Total Value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600" b="1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srgbClr val="00889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$</a:t>
                      </a:r>
                      <a:r>
                        <a:rPr kumimoji="0" lang="en-US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889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500M </a:t>
                      </a:r>
                      <a:endParaRPr lang="en-US" sz="1600" b="1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9322187"/>
                  </a:ext>
                </a:extLst>
              </a:tr>
              <a:tr h="577598">
                <a:tc>
                  <a:txBody>
                    <a:bodyPr/>
                    <a:lstStyle/>
                    <a:p>
                      <a:r>
                        <a:rPr lang="en-US" sz="1600">
                          <a:latin typeface="+mn-lt"/>
                        </a:rPr>
                        <a:t>Gross IRR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889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XX</a:t>
                      </a:r>
                      <a:r>
                        <a:rPr kumimoji="0" lang="en-US" sz="1600" b="1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srgbClr val="00889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 </a:t>
                      </a:r>
                      <a:endParaRPr lang="en-US" sz="1600" b="1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815390"/>
                  </a:ext>
                </a:extLst>
              </a:tr>
              <a:tr h="577598">
                <a:tc>
                  <a:txBody>
                    <a:bodyPr/>
                    <a:lstStyle/>
                    <a:p>
                      <a:r>
                        <a:rPr lang="en-US" sz="1600">
                          <a:latin typeface="+mn-lt"/>
                        </a:rPr>
                        <a:t>Net IRR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889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XX</a:t>
                      </a:r>
                      <a:r>
                        <a:rPr kumimoji="0" lang="en-US" sz="1600" b="1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srgbClr val="00889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r>
                        <a:rPr kumimoji="0" lang="en-US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889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600" b="1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6085545"/>
                  </a:ext>
                </a:extLst>
              </a:tr>
              <a:tr h="577598">
                <a:tc>
                  <a:txBody>
                    <a:bodyPr/>
                    <a:lstStyle/>
                    <a:p>
                      <a:r>
                        <a:rPr lang="en-US" sz="1600">
                          <a:latin typeface="+mn-lt"/>
                        </a:rPr>
                        <a:t>MOIC/TVPI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889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6.5/4.2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0446231"/>
                  </a:ext>
                </a:extLst>
              </a:tr>
            </a:tbl>
          </a:graphicData>
        </a:graphic>
      </p:graphicFrame>
      <p:pic>
        <p:nvPicPr>
          <p:cNvPr id="27" name="Graphic 26">
            <a:extLst>
              <a:ext uri="{FF2B5EF4-FFF2-40B4-BE49-F238E27FC236}">
                <a16:creationId xmlns:a16="http://schemas.microsoft.com/office/drawing/2014/main" id="{1D0F9E2A-EF8B-36EC-22E8-77195CCBC21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29789" y="2433623"/>
            <a:ext cx="873125" cy="214360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0BB7DD07-B1C1-4B72-F658-3CEF208DCD6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33225" y="3715405"/>
            <a:ext cx="873125" cy="214360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B0CF8376-0C24-CBAF-F09F-1079A0A7051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29789" y="4973827"/>
            <a:ext cx="873125" cy="214360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F119535C-DECF-F804-DB37-D3C31DEE3110}"/>
              </a:ext>
            </a:extLst>
          </p:cNvPr>
          <p:cNvGrpSpPr/>
          <p:nvPr/>
        </p:nvGrpSpPr>
        <p:grpSpPr>
          <a:xfrm>
            <a:off x="4929779" y="3082380"/>
            <a:ext cx="873124" cy="214360"/>
            <a:chOff x="7449809" y="5299166"/>
            <a:chExt cx="735919" cy="175267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305723C-2B3F-FDB4-B8F1-AAB498190E1B}"/>
                </a:ext>
              </a:extLst>
            </p:cNvPr>
            <p:cNvSpPr/>
            <p:nvPr/>
          </p:nvSpPr>
          <p:spPr>
            <a:xfrm>
              <a:off x="7449809" y="5299166"/>
              <a:ext cx="201716" cy="175267"/>
            </a:xfrm>
            <a:custGeom>
              <a:avLst/>
              <a:gdLst>
                <a:gd name="connsiteX0" fmla="*/ 95950 w 201716"/>
                <a:gd name="connsiteY0" fmla="*/ 183 h 175267"/>
                <a:gd name="connsiteX1" fmla="*/ 95844 w 201716"/>
                <a:gd name="connsiteY1" fmla="*/ 0 h 175267"/>
                <a:gd name="connsiteX2" fmla="*/ 51973 w 201716"/>
                <a:gd name="connsiteY2" fmla="*/ 0 h 175267"/>
                <a:gd name="connsiteX3" fmla="*/ 0 w 201716"/>
                <a:gd name="connsiteY3" fmla="*/ 89097 h 175267"/>
                <a:gd name="connsiteX4" fmla="*/ 35677 w 201716"/>
                <a:gd name="connsiteY4" fmla="*/ 151521 h 175267"/>
                <a:gd name="connsiteX5" fmla="*/ 35721 w 201716"/>
                <a:gd name="connsiteY5" fmla="*/ 151446 h 175267"/>
                <a:gd name="connsiteX6" fmla="*/ 49208 w 201716"/>
                <a:gd name="connsiteY6" fmla="*/ 174806 h 175267"/>
                <a:gd name="connsiteX7" fmla="*/ 152354 w 201716"/>
                <a:gd name="connsiteY7" fmla="*/ 175268 h 175267"/>
                <a:gd name="connsiteX8" fmla="*/ 188577 w 201716"/>
                <a:gd name="connsiteY8" fmla="*/ 113158 h 175267"/>
                <a:gd name="connsiteX9" fmla="*/ 188336 w 201716"/>
                <a:gd name="connsiteY9" fmla="*/ 113158 h 175267"/>
                <a:gd name="connsiteX10" fmla="*/ 201717 w 201716"/>
                <a:gd name="connsiteY10" fmla="*/ 89981 h 175267"/>
                <a:gd name="connsiteX11" fmla="*/ 150544 w 201716"/>
                <a:gd name="connsiteY11" fmla="*/ 423 h 175267"/>
                <a:gd name="connsiteX12" fmla="*/ 95950 w 201716"/>
                <a:gd name="connsiteY12" fmla="*/ 183 h 175267"/>
                <a:gd name="connsiteX13" fmla="*/ 129887 w 201716"/>
                <a:gd name="connsiteY13" fmla="*/ 59600 h 175267"/>
                <a:gd name="connsiteX14" fmla="*/ 130161 w 201716"/>
                <a:gd name="connsiteY14" fmla="*/ 59600 h 175267"/>
                <a:gd name="connsiteX15" fmla="*/ 104372 w 201716"/>
                <a:gd name="connsiteY15" fmla="*/ 14810 h 175267"/>
                <a:gd name="connsiteX16" fmla="*/ 142055 w 201716"/>
                <a:gd name="connsiteY16" fmla="*/ 14976 h 175267"/>
                <a:gd name="connsiteX17" fmla="*/ 184892 w 201716"/>
                <a:gd name="connsiteY17" fmla="*/ 89944 h 175267"/>
                <a:gd name="connsiteX18" fmla="*/ 171484 w 201716"/>
                <a:gd name="connsiteY18" fmla="*/ 113168 h 175267"/>
                <a:gd name="connsiteX19" fmla="*/ 136347 w 201716"/>
                <a:gd name="connsiteY19" fmla="*/ 113186 h 175267"/>
                <a:gd name="connsiteX20" fmla="*/ 148598 w 201716"/>
                <a:gd name="connsiteY20" fmla="*/ 91968 h 175267"/>
                <a:gd name="connsiteX21" fmla="*/ 129887 w 201716"/>
                <a:gd name="connsiteY21" fmla="*/ 59600 h 175267"/>
                <a:gd name="connsiteX22" fmla="*/ 87016 w 201716"/>
                <a:gd name="connsiteY22" fmla="*/ 14590 h 175267"/>
                <a:gd name="connsiteX23" fmla="*/ 104601 w 201716"/>
                <a:gd name="connsiteY23" fmla="*/ 45010 h 175267"/>
                <a:gd name="connsiteX24" fmla="*/ 80254 w 201716"/>
                <a:gd name="connsiteY24" fmla="*/ 45009 h 175267"/>
                <a:gd name="connsiteX25" fmla="*/ 38571 w 201716"/>
                <a:gd name="connsiteY25" fmla="*/ 117295 h 175267"/>
                <a:gd name="connsiteX26" fmla="*/ 35728 w 201716"/>
                <a:gd name="connsiteY26" fmla="*/ 122207 h 175267"/>
                <a:gd name="connsiteX27" fmla="*/ 16847 w 201716"/>
                <a:gd name="connsiteY27" fmla="*/ 89171 h 175267"/>
                <a:gd name="connsiteX28" fmla="*/ 60353 w 201716"/>
                <a:gd name="connsiteY28" fmla="*/ 14590 h 175267"/>
                <a:gd name="connsiteX29" fmla="*/ 87016 w 201716"/>
                <a:gd name="connsiteY29" fmla="*/ 14590 h 175267"/>
                <a:gd name="connsiteX30" fmla="*/ 70109 w 201716"/>
                <a:gd name="connsiteY30" fmla="*/ 91808 h 175267"/>
                <a:gd name="connsiteX31" fmla="*/ 88682 w 201716"/>
                <a:gd name="connsiteY31" fmla="*/ 59599 h 175267"/>
                <a:gd name="connsiteX32" fmla="*/ 113035 w 201716"/>
                <a:gd name="connsiteY32" fmla="*/ 59600 h 175267"/>
                <a:gd name="connsiteX33" fmla="*/ 131748 w 201716"/>
                <a:gd name="connsiteY33" fmla="*/ 91972 h 175267"/>
                <a:gd name="connsiteX34" fmla="*/ 119495 w 201716"/>
                <a:gd name="connsiteY34" fmla="*/ 113196 h 175267"/>
                <a:gd name="connsiteX35" fmla="*/ 82468 w 201716"/>
                <a:gd name="connsiteY35" fmla="*/ 113216 h 175267"/>
                <a:gd name="connsiteX36" fmla="*/ 70109 w 201716"/>
                <a:gd name="connsiteY36" fmla="*/ 91808 h 175267"/>
                <a:gd name="connsiteX37" fmla="*/ 44139 w 201716"/>
                <a:gd name="connsiteY37" fmla="*/ 136846 h 175267"/>
                <a:gd name="connsiteX38" fmla="*/ 51204 w 201716"/>
                <a:gd name="connsiteY38" fmla="*/ 124593 h 175267"/>
                <a:gd name="connsiteX39" fmla="*/ 61712 w 201716"/>
                <a:gd name="connsiteY39" fmla="*/ 106443 h 175267"/>
                <a:gd name="connsiteX40" fmla="*/ 74047 w 201716"/>
                <a:gd name="connsiteY40" fmla="*/ 127810 h 175267"/>
                <a:gd name="connsiteX41" fmla="*/ 111068 w 201716"/>
                <a:gd name="connsiteY41" fmla="*/ 127790 h 175267"/>
                <a:gd name="connsiteX42" fmla="*/ 111008 w 201716"/>
                <a:gd name="connsiteY42" fmla="*/ 127893 h 175267"/>
                <a:gd name="connsiteX43" fmla="*/ 163058 w 201716"/>
                <a:gd name="connsiteY43" fmla="*/ 127955 h 175267"/>
                <a:gd name="connsiteX44" fmla="*/ 143995 w 201716"/>
                <a:gd name="connsiteY44" fmla="*/ 160641 h 175267"/>
                <a:gd name="connsiteX45" fmla="*/ 57653 w 201716"/>
                <a:gd name="connsiteY45" fmla="*/ 160254 h 175267"/>
                <a:gd name="connsiteX46" fmla="*/ 44139 w 201716"/>
                <a:gd name="connsiteY46" fmla="*/ 136846 h 17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01716" h="175267">
                  <a:moveTo>
                    <a:pt x="95950" y="183"/>
                  </a:moveTo>
                  <a:lnTo>
                    <a:pt x="95844" y="0"/>
                  </a:lnTo>
                  <a:lnTo>
                    <a:pt x="51973" y="0"/>
                  </a:lnTo>
                  <a:lnTo>
                    <a:pt x="0" y="89097"/>
                  </a:lnTo>
                  <a:lnTo>
                    <a:pt x="35677" y="151521"/>
                  </a:lnTo>
                  <a:lnTo>
                    <a:pt x="35721" y="151446"/>
                  </a:lnTo>
                  <a:lnTo>
                    <a:pt x="49208" y="174806"/>
                  </a:lnTo>
                  <a:lnTo>
                    <a:pt x="152354" y="175268"/>
                  </a:lnTo>
                  <a:lnTo>
                    <a:pt x="188577" y="113158"/>
                  </a:lnTo>
                  <a:lnTo>
                    <a:pt x="188336" y="113158"/>
                  </a:lnTo>
                  <a:lnTo>
                    <a:pt x="201717" y="89981"/>
                  </a:lnTo>
                  <a:lnTo>
                    <a:pt x="150544" y="423"/>
                  </a:lnTo>
                  <a:lnTo>
                    <a:pt x="95950" y="183"/>
                  </a:lnTo>
                  <a:close/>
                  <a:moveTo>
                    <a:pt x="129887" y="59600"/>
                  </a:moveTo>
                  <a:lnTo>
                    <a:pt x="130161" y="59600"/>
                  </a:lnTo>
                  <a:lnTo>
                    <a:pt x="104372" y="14810"/>
                  </a:lnTo>
                  <a:lnTo>
                    <a:pt x="142055" y="14976"/>
                  </a:lnTo>
                  <a:lnTo>
                    <a:pt x="184892" y="89944"/>
                  </a:lnTo>
                  <a:lnTo>
                    <a:pt x="171484" y="113168"/>
                  </a:lnTo>
                  <a:lnTo>
                    <a:pt x="136347" y="113186"/>
                  </a:lnTo>
                  <a:lnTo>
                    <a:pt x="148598" y="91968"/>
                  </a:lnTo>
                  <a:lnTo>
                    <a:pt x="129887" y="59600"/>
                  </a:lnTo>
                  <a:close/>
                  <a:moveTo>
                    <a:pt x="87016" y="14590"/>
                  </a:moveTo>
                  <a:lnTo>
                    <a:pt x="104601" y="45010"/>
                  </a:lnTo>
                  <a:lnTo>
                    <a:pt x="80254" y="45009"/>
                  </a:lnTo>
                  <a:lnTo>
                    <a:pt x="38571" y="117295"/>
                  </a:lnTo>
                  <a:lnTo>
                    <a:pt x="35728" y="122207"/>
                  </a:lnTo>
                  <a:lnTo>
                    <a:pt x="16847" y="89171"/>
                  </a:lnTo>
                  <a:lnTo>
                    <a:pt x="60353" y="14590"/>
                  </a:lnTo>
                  <a:lnTo>
                    <a:pt x="87016" y="14590"/>
                  </a:lnTo>
                  <a:close/>
                  <a:moveTo>
                    <a:pt x="70109" y="91808"/>
                  </a:moveTo>
                  <a:lnTo>
                    <a:pt x="88682" y="59599"/>
                  </a:lnTo>
                  <a:lnTo>
                    <a:pt x="113035" y="59600"/>
                  </a:lnTo>
                  <a:lnTo>
                    <a:pt x="131748" y="91972"/>
                  </a:lnTo>
                  <a:lnTo>
                    <a:pt x="119495" y="113196"/>
                  </a:lnTo>
                  <a:lnTo>
                    <a:pt x="82468" y="113216"/>
                  </a:lnTo>
                  <a:lnTo>
                    <a:pt x="70109" y="91808"/>
                  </a:lnTo>
                  <a:close/>
                  <a:moveTo>
                    <a:pt x="44139" y="136846"/>
                  </a:moveTo>
                  <a:lnTo>
                    <a:pt x="51204" y="124593"/>
                  </a:lnTo>
                  <a:lnTo>
                    <a:pt x="61712" y="106443"/>
                  </a:lnTo>
                  <a:lnTo>
                    <a:pt x="74047" y="127810"/>
                  </a:lnTo>
                  <a:lnTo>
                    <a:pt x="111068" y="127790"/>
                  </a:lnTo>
                  <a:lnTo>
                    <a:pt x="111008" y="127893"/>
                  </a:lnTo>
                  <a:lnTo>
                    <a:pt x="163058" y="127955"/>
                  </a:lnTo>
                  <a:lnTo>
                    <a:pt x="143995" y="160641"/>
                  </a:lnTo>
                  <a:lnTo>
                    <a:pt x="57653" y="160254"/>
                  </a:lnTo>
                  <a:lnTo>
                    <a:pt x="44139" y="13684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22F2970-793C-8B73-904D-BE4A1626AC20}"/>
                </a:ext>
              </a:extLst>
            </p:cNvPr>
            <p:cNvSpPr/>
            <p:nvPr/>
          </p:nvSpPr>
          <p:spPr>
            <a:xfrm>
              <a:off x="7908085" y="5334341"/>
              <a:ext cx="18214" cy="78373"/>
            </a:xfrm>
            <a:custGeom>
              <a:avLst/>
              <a:gdLst>
                <a:gd name="connsiteX0" fmla="*/ 9159 w 18214"/>
                <a:gd name="connsiteY0" fmla="*/ 18214 h 78373"/>
                <a:gd name="connsiteX1" fmla="*/ 18214 w 18214"/>
                <a:gd name="connsiteY1" fmla="*/ 9055 h 78373"/>
                <a:gd name="connsiteX2" fmla="*/ 9159 w 18214"/>
                <a:gd name="connsiteY2" fmla="*/ 0 h 78373"/>
                <a:gd name="connsiteX3" fmla="*/ 0 w 18214"/>
                <a:gd name="connsiteY3" fmla="*/ 9055 h 78373"/>
                <a:gd name="connsiteX4" fmla="*/ 9159 w 18214"/>
                <a:gd name="connsiteY4" fmla="*/ 18214 h 78373"/>
                <a:gd name="connsiteX5" fmla="*/ 1041 w 18214"/>
                <a:gd name="connsiteY5" fmla="*/ 78373 h 78373"/>
                <a:gd name="connsiteX6" fmla="*/ 17173 w 18214"/>
                <a:gd name="connsiteY6" fmla="*/ 78373 h 78373"/>
                <a:gd name="connsiteX7" fmla="*/ 17173 w 18214"/>
                <a:gd name="connsiteY7" fmla="*/ 26333 h 78373"/>
                <a:gd name="connsiteX8" fmla="*/ 1041 w 18214"/>
                <a:gd name="connsiteY8" fmla="*/ 26333 h 78373"/>
                <a:gd name="connsiteX9" fmla="*/ 1041 w 18214"/>
                <a:gd name="connsiteY9" fmla="*/ 78373 h 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214" h="78373">
                  <a:moveTo>
                    <a:pt x="9159" y="18214"/>
                  </a:moveTo>
                  <a:cubicBezTo>
                    <a:pt x="14155" y="18214"/>
                    <a:pt x="18214" y="14155"/>
                    <a:pt x="18214" y="9055"/>
                  </a:cubicBezTo>
                  <a:cubicBezTo>
                    <a:pt x="18214" y="3955"/>
                    <a:pt x="14155" y="0"/>
                    <a:pt x="9159" y="0"/>
                  </a:cubicBezTo>
                  <a:cubicBezTo>
                    <a:pt x="4059" y="0"/>
                    <a:pt x="0" y="3955"/>
                    <a:pt x="0" y="9055"/>
                  </a:cubicBezTo>
                  <a:cubicBezTo>
                    <a:pt x="0" y="14155"/>
                    <a:pt x="4059" y="18214"/>
                    <a:pt x="9159" y="18214"/>
                  </a:cubicBezTo>
                  <a:close/>
                  <a:moveTo>
                    <a:pt x="1041" y="78373"/>
                  </a:moveTo>
                  <a:lnTo>
                    <a:pt x="17173" y="78373"/>
                  </a:lnTo>
                  <a:lnTo>
                    <a:pt x="17173" y="26333"/>
                  </a:lnTo>
                  <a:lnTo>
                    <a:pt x="1041" y="26333"/>
                  </a:lnTo>
                  <a:lnTo>
                    <a:pt x="1041" y="7837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7D3D08F-D553-1C28-A7A1-C34BCD98A04C}"/>
                </a:ext>
              </a:extLst>
            </p:cNvPr>
            <p:cNvSpPr/>
            <p:nvPr/>
          </p:nvSpPr>
          <p:spPr>
            <a:xfrm>
              <a:off x="7934650" y="5359008"/>
              <a:ext cx="57364" cy="78686"/>
            </a:xfrm>
            <a:custGeom>
              <a:avLst/>
              <a:gdLst>
                <a:gd name="connsiteX0" fmla="*/ 0 w 57364"/>
                <a:gd name="connsiteY0" fmla="*/ 78686 h 78686"/>
                <a:gd name="connsiteX1" fmla="*/ 15821 w 57364"/>
                <a:gd name="connsiteY1" fmla="*/ 78686 h 78686"/>
                <a:gd name="connsiteX2" fmla="*/ 15821 w 57364"/>
                <a:gd name="connsiteY2" fmla="*/ 48502 h 78686"/>
                <a:gd name="connsiteX3" fmla="*/ 32890 w 57364"/>
                <a:gd name="connsiteY3" fmla="*/ 55163 h 78686"/>
                <a:gd name="connsiteX4" fmla="*/ 57352 w 57364"/>
                <a:gd name="connsiteY4" fmla="*/ 26853 h 78686"/>
                <a:gd name="connsiteX5" fmla="*/ 32786 w 57364"/>
                <a:gd name="connsiteY5" fmla="*/ 0 h 78686"/>
                <a:gd name="connsiteX6" fmla="*/ 15508 w 57364"/>
                <a:gd name="connsiteY6" fmla="*/ 8014 h 78686"/>
                <a:gd name="connsiteX7" fmla="*/ 14676 w 57364"/>
                <a:gd name="connsiteY7" fmla="*/ 1666 h 78686"/>
                <a:gd name="connsiteX8" fmla="*/ 0 w 57364"/>
                <a:gd name="connsiteY8" fmla="*/ 1666 h 78686"/>
                <a:gd name="connsiteX9" fmla="*/ 0 w 57364"/>
                <a:gd name="connsiteY9" fmla="*/ 78686 h 78686"/>
                <a:gd name="connsiteX10" fmla="*/ 16133 w 57364"/>
                <a:gd name="connsiteY10" fmla="*/ 27686 h 78686"/>
                <a:gd name="connsiteX11" fmla="*/ 28831 w 57364"/>
                <a:gd name="connsiteY11" fmla="*/ 14676 h 78686"/>
                <a:gd name="connsiteX12" fmla="*/ 41217 w 57364"/>
                <a:gd name="connsiteY12" fmla="*/ 27686 h 78686"/>
                <a:gd name="connsiteX13" fmla="*/ 28831 w 57364"/>
                <a:gd name="connsiteY13" fmla="*/ 40696 h 78686"/>
                <a:gd name="connsiteX14" fmla="*/ 16133 w 57364"/>
                <a:gd name="connsiteY14" fmla="*/ 27686 h 78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7364" h="78686">
                  <a:moveTo>
                    <a:pt x="0" y="78686"/>
                  </a:moveTo>
                  <a:lnTo>
                    <a:pt x="15821" y="78686"/>
                  </a:lnTo>
                  <a:lnTo>
                    <a:pt x="15821" y="48502"/>
                  </a:lnTo>
                  <a:cubicBezTo>
                    <a:pt x="18839" y="52458"/>
                    <a:pt x="25708" y="55163"/>
                    <a:pt x="32890" y="55163"/>
                  </a:cubicBezTo>
                  <a:cubicBezTo>
                    <a:pt x="48398" y="55163"/>
                    <a:pt x="57766" y="43298"/>
                    <a:pt x="57352" y="26853"/>
                  </a:cubicBezTo>
                  <a:cubicBezTo>
                    <a:pt x="56932" y="10096"/>
                    <a:pt x="47253" y="0"/>
                    <a:pt x="32786" y="0"/>
                  </a:cubicBezTo>
                  <a:cubicBezTo>
                    <a:pt x="25396" y="0"/>
                    <a:pt x="18422" y="3226"/>
                    <a:pt x="15508" y="8014"/>
                  </a:cubicBezTo>
                  <a:lnTo>
                    <a:pt x="14676" y="1666"/>
                  </a:lnTo>
                  <a:lnTo>
                    <a:pt x="0" y="1666"/>
                  </a:lnTo>
                  <a:lnTo>
                    <a:pt x="0" y="78686"/>
                  </a:lnTo>
                  <a:close/>
                  <a:moveTo>
                    <a:pt x="16133" y="27686"/>
                  </a:moveTo>
                  <a:cubicBezTo>
                    <a:pt x="16133" y="19880"/>
                    <a:pt x="21337" y="14676"/>
                    <a:pt x="28831" y="14676"/>
                  </a:cubicBezTo>
                  <a:cubicBezTo>
                    <a:pt x="36429" y="14676"/>
                    <a:pt x="41217" y="19984"/>
                    <a:pt x="41217" y="27686"/>
                  </a:cubicBezTo>
                  <a:cubicBezTo>
                    <a:pt x="41217" y="35388"/>
                    <a:pt x="36429" y="40696"/>
                    <a:pt x="28831" y="40696"/>
                  </a:cubicBezTo>
                  <a:cubicBezTo>
                    <a:pt x="21337" y="40696"/>
                    <a:pt x="16133" y="35492"/>
                    <a:pt x="16133" y="2768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913DBB3-5812-DE5E-F8F1-EABE535A9A8E}"/>
                </a:ext>
              </a:extLst>
            </p:cNvPr>
            <p:cNvSpPr/>
            <p:nvPr/>
          </p:nvSpPr>
          <p:spPr>
            <a:xfrm>
              <a:off x="7993708" y="5359008"/>
              <a:ext cx="43195" cy="55059"/>
            </a:xfrm>
            <a:custGeom>
              <a:avLst/>
              <a:gdLst>
                <a:gd name="connsiteX0" fmla="*/ 0 w 43195"/>
                <a:gd name="connsiteY0" fmla="*/ 37261 h 55059"/>
                <a:gd name="connsiteX1" fmla="*/ 21857 w 43195"/>
                <a:gd name="connsiteY1" fmla="*/ 55059 h 55059"/>
                <a:gd name="connsiteX2" fmla="*/ 43195 w 43195"/>
                <a:gd name="connsiteY2" fmla="*/ 37677 h 55059"/>
                <a:gd name="connsiteX3" fmla="*/ 30078 w 43195"/>
                <a:gd name="connsiteY3" fmla="*/ 22794 h 55059"/>
                <a:gd name="connsiteX4" fmla="*/ 20815 w 43195"/>
                <a:gd name="connsiteY4" fmla="*/ 20504 h 55059"/>
                <a:gd name="connsiteX5" fmla="*/ 15402 w 43195"/>
                <a:gd name="connsiteY5" fmla="*/ 16133 h 55059"/>
                <a:gd name="connsiteX6" fmla="*/ 20815 w 43195"/>
                <a:gd name="connsiteY6" fmla="*/ 11657 h 55059"/>
                <a:gd name="connsiteX7" fmla="*/ 26747 w 43195"/>
                <a:gd name="connsiteY7" fmla="*/ 17590 h 55059"/>
                <a:gd name="connsiteX8" fmla="*/ 41216 w 43195"/>
                <a:gd name="connsiteY8" fmla="*/ 17590 h 55059"/>
                <a:gd name="connsiteX9" fmla="*/ 21126 w 43195"/>
                <a:gd name="connsiteY9" fmla="*/ 0 h 55059"/>
                <a:gd name="connsiteX10" fmla="*/ 938 w 43195"/>
                <a:gd name="connsiteY10" fmla="*/ 17278 h 55059"/>
                <a:gd name="connsiteX11" fmla="*/ 15091 w 43195"/>
                <a:gd name="connsiteY11" fmla="*/ 32682 h 55059"/>
                <a:gd name="connsiteX12" fmla="*/ 24250 w 43195"/>
                <a:gd name="connsiteY12" fmla="*/ 35076 h 55059"/>
                <a:gd name="connsiteX13" fmla="*/ 28099 w 43195"/>
                <a:gd name="connsiteY13" fmla="*/ 38822 h 55059"/>
                <a:gd name="connsiteX14" fmla="*/ 21649 w 43195"/>
                <a:gd name="connsiteY14" fmla="*/ 43090 h 55059"/>
                <a:gd name="connsiteX15" fmla="*/ 14469 w 43195"/>
                <a:gd name="connsiteY15" fmla="*/ 37261 h 55059"/>
                <a:gd name="connsiteX16" fmla="*/ 0 w 43195"/>
                <a:gd name="connsiteY16" fmla="*/ 37261 h 55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3195" h="55059">
                  <a:moveTo>
                    <a:pt x="0" y="37261"/>
                  </a:moveTo>
                  <a:cubicBezTo>
                    <a:pt x="414" y="47774"/>
                    <a:pt x="8745" y="55059"/>
                    <a:pt x="21857" y="55059"/>
                  </a:cubicBezTo>
                  <a:cubicBezTo>
                    <a:pt x="34450" y="55059"/>
                    <a:pt x="43195" y="48398"/>
                    <a:pt x="43195" y="37677"/>
                  </a:cubicBezTo>
                  <a:cubicBezTo>
                    <a:pt x="43195" y="29976"/>
                    <a:pt x="38616" y="24876"/>
                    <a:pt x="30078" y="22794"/>
                  </a:cubicBezTo>
                  <a:lnTo>
                    <a:pt x="20815" y="20504"/>
                  </a:lnTo>
                  <a:cubicBezTo>
                    <a:pt x="17484" y="19672"/>
                    <a:pt x="15402" y="18839"/>
                    <a:pt x="15402" y="16133"/>
                  </a:cubicBezTo>
                  <a:cubicBezTo>
                    <a:pt x="15402" y="13427"/>
                    <a:pt x="17588" y="11657"/>
                    <a:pt x="20815" y="11657"/>
                  </a:cubicBezTo>
                  <a:cubicBezTo>
                    <a:pt x="24457" y="11657"/>
                    <a:pt x="26850" y="14051"/>
                    <a:pt x="26747" y="17590"/>
                  </a:cubicBezTo>
                  <a:lnTo>
                    <a:pt x="41216" y="17590"/>
                  </a:lnTo>
                  <a:cubicBezTo>
                    <a:pt x="40802" y="6765"/>
                    <a:pt x="32575" y="0"/>
                    <a:pt x="21126" y="0"/>
                  </a:cubicBezTo>
                  <a:cubicBezTo>
                    <a:pt x="9573" y="0"/>
                    <a:pt x="938" y="6869"/>
                    <a:pt x="938" y="17278"/>
                  </a:cubicBezTo>
                  <a:cubicBezTo>
                    <a:pt x="938" y="24251"/>
                    <a:pt x="4787" y="29976"/>
                    <a:pt x="15091" y="32682"/>
                  </a:cubicBezTo>
                  <a:lnTo>
                    <a:pt x="24250" y="35076"/>
                  </a:lnTo>
                  <a:cubicBezTo>
                    <a:pt x="26954" y="35804"/>
                    <a:pt x="28099" y="37053"/>
                    <a:pt x="28099" y="38822"/>
                  </a:cubicBezTo>
                  <a:cubicBezTo>
                    <a:pt x="28099" y="41425"/>
                    <a:pt x="25706" y="43090"/>
                    <a:pt x="21649" y="43090"/>
                  </a:cubicBezTo>
                  <a:cubicBezTo>
                    <a:pt x="16966" y="43090"/>
                    <a:pt x="14469" y="40904"/>
                    <a:pt x="14469" y="37261"/>
                  </a:cubicBezTo>
                  <a:lnTo>
                    <a:pt x="0" y="372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4B7A942-C4A6-B2DB-C3E7-F34B0534502D}"/>
                </a:ext>
              </a:extLst>
            </p:cNvPr>
            <p:cNvSpPr/>
            <p:nvPr/>
          </p:nvSpPr>
          <p:spPr>
            <a:xfrm>
              <a:off x="8042284" y="5360674"/>
              <a:ext cx="51209" cy="53393"/>
            </a:xfrm>
            <a:custGeom>
              <a:avLst/>
              <a:gdLst>
                <a:gd name="connsiteX0" fmla="*/ 19152 w 51209"/>
                <a:gd name="connsiteY0" fmla="*/ 53394 h 53393"/>
                <a:gd name="connsiteX1" fmla="*/ 35077 w 51209"/>
                <a:gd name="connsiteY1" fmla="*/ 46212 h 53393"/>
                <a:gd name="connsiteX2" fmla="*/ 36119 w 51209"/>
                <a:gd name="connsiteY2" fmla="*/ 52040 h 53393"/>
                <a:gd name="connsiteX3" fmla="*/ 51209 w 51209"/>
                <a:gd name="connsiteY3" fmla="*/ 52040 h 53393"/>
                <a:gd name="connsiteX4" fmla="*/ 51209 w 51209"/>
                <a:gd name="connsiteY4" fmla="*/ 0 h 53393"/>
                <a:gd name="connsiteX5" fmla="*/ 35181 w 51209"/>
                <a:gd name="connsiteY5" fmla="*/ 0 h 53393"/>
                <a:gd name="connsiteX6" fmla="*/ 35181 w 51209"/>
                <a:gd name="connsiteY6" fmla="*/ 27061 h 53393"/>
                <a:gd name="connsiteX7" fmla="*/ 25498 w 51209"/>
                <a:gd name="connsiteY7" fmla="*/ 39135 h 53393"/>
                <a:gd name="connsiteX8" fmla="*/ 16029 w 51209"/>
                <a:gd name="connsiteY8" fmla="*/ 26853 h 53393"/>
                <a:gd name="connsiteX9" fmla="*/ 16029 w 51209"/>
                <a:gd name="connsiteY9" fmla="*/ 0 h 53393"/>
                <a:gd name="connsiteX10" fmla="*/ 0 w 51209"/>
                <a:gd name="connsiteY10" fmla="*/ 0 h 53393"/>
                <a:gd name="connsiteX11" fmla="*/ 0 w 51209"/>
                <a:gd name="connsiteY11" fmla="*/ 32681 h 53393"/>
                <a:gd name="connsiteX12" fmla="*/ 19152 w 51209"/>
                <a:gd name="connsiteY12" fmla="*/ 53394 h 53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209" h="53393">
                  <a:moveTo>
                    <a:pt x="19152" y="53394"/>
                  </a:moveTo>
                  <a:cubicBezTo>
                    <a:pt x="25498" y="53394"/>
                    <a:pt x="31850" y="50480"/>
                    <a:pt x="35077" y="46212"/>
                  </a:cubicBezTo>
                  <a:lnTo>
                    <a:pt x="36119" y="52040"/>
                  </a:lnTo>
                  <a:lnTo>
                    <a:pt x="51209" y="52040"/>
                  </a:lnTo>
                  <a:lnTo>
                    <a:pt x="51209" y="0"/>
                  </a:lnTo>
                  <a:lnTo>
                    <a:pt x="35181" y="0"/>
                  </a:lnTo>
                  <a:lnTo>
                    <a:pt x="35181" y="27061"/>
                  </a:lnTo>
                  <a:cubicBezTo>
                    <a:pt x="35181" y="34867"/>
                    <a:pt x="32891" y="39135"/>
                    <a:pt x="25498" y="39135"/>
                  </a:cubicBezTo>
                  <a:cubicBezTo>
                    <a:pt x="19774" y="39135"/>
                    <a:pt x="16029" y="36533"/>
                    <a:pt x="16029" y="26853"/>
                  </a:cubicBezTo>
                  <a:lnTo>
                    <a:pt x="16029" y="0"/>
                  </a:lnTo>
                  <a:lnTo>
                    <a:pt x="0" y="0"/>
                  </a:lnTo>
                  <a:lnTo>
                    <a:pt x="0" y="32681"/>
                  </a:lnTo>
                  <a:cubicBezTo>
                    <a:pt x="0" y="45067"/>
                    <a:pt x="6869" y="53394"/>
                    <a:pt x="19152" y="5339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373D868-85FC-C1AA-E73E-341B4A37010E}"/>
                </a:ext>
              </a:extLst>
            </p:cNvPr>
            <p:cNvSpPr/>
            <p:nvPr/>
          </p:nvSpPr>
          <p:spPr>
            <a:xfrm>
              <a:off x="8102778" y="5358904"/>
              <a:ext cx="82950" cy="53810"/>
            </a:xfrm>
            <a:custGeom>
              <a:avLst/>
              <a:gdLst>
                <a:gd name="connsiteX0" fmla="*/ 16132 w 82950"/>
                <a:gd name="connsiteY0" fmla="*/ 53810 h 53810"/>
                <a:gd name="connsiteX1" fmla="*/ 16132 w 82950"/>
                <a:gd name="connsiteY1" fmla="*/ 25396 h 53810"/>
                <a:gd name="connsiteX2" fmla="*/ 25395 w 82950"/>
                <a:gd name="connsiteY2" fmla="*/ 14155 h 53810"/>
                <a:gd name="connsiteX3" fmla="*/ 33829 w 82950"/>
                <a:gd name="connsiteY3" fmla="*/ 23731 h 53810"/>
                <a:gd name="connsiteX4" fmla="*/ 33829 w 82950"/>
                <a:gd name="connsiteY4" fmla="*/ 53810 h 53810"/>
                <a:gd name="connsiteX5" fmla="*/ 49645 w 82950"/>
                <a:gd name="connsiteY5" fmla="*/ 53810 h 53810"/>
                <a:gd name="connsiteX6" fmla="*/ 49645 w 82950"/>
                <a:gd name="connsiteY6" fmla="*/ 25396 h 53810"/>
                <a:gd name="connsiteX7" fmla="*/ 58804 w 82950"/>
                <a:gd name="connsiteY7" fmla="*/ 14051 h 53810"/>
                <a:gd name="connsiteX8" fmla="*/ 67342 w 82950"/>
                <a:gd name="connsiteY8" fmla="*/ 23731 h 53810"/>
                <a:gd name="connsiteX9" fmla="*/ 67342 w 82950"/>
                <a:gd name="connsiteY9" fmla="*/ 53810 h 53810"/>
                <a:gd name="connsiteX10" fmla="*/ 82950 w 82950"/>
                <a:gd name="connsiteY10" fmla="*/ 53810 h 53810"/>
                <a:gd name="connsiteX11" fmla="*/ 82950 w 82950"/>
                <a:gd name="connsiteY11" fmla="*/ 19776 h 53810"/>
                <a:gd name="connsiteX12" fmla="*/ 63280 w 82950"/>
                <a:gd name="connsiteY12" fmla="*/ 0 h 53810"/>
                <a:gd name="connsiteX13" fmla="*/ 46941 w 82950"/>
                <a:gd name="connsiteY13" fmla="*/ 9263 h 53810"/>
                <a:gd name="connsiteX14" fmla="*/ 29767 w 82950"/>
                <a:gd name="connsiteY14" fmla="*/ 0 h 53810"/>
                <a:gd name="connsiteX15" fmla="*/ 15614 w 82950"/>
                <a:gd name="connsiteY15" fmla="*/ 6765 h 53810"/>
                <a:gd name="connsiteX16" fmla="*/ 14987 w 82950"/>
                <a:gd name="connsiteY16" fmla="*/ 1770 h 53810"/>
                <a:gd name="connsiteX17" fmla="*/ 0 w 82950"/>
                <a:gd name="connsiteY17" fmla="*/ 1770 h 53810"/>
                <a:gd name="connsiteX18" fmla="*/ 0 w 82950"/>
                <a:gd name="connsiteY18" fmla="*/ 53810 h 53810"/>
                <a:gd name="connsiteX19" fmla="*/ 16132 w 82950"/>
                <a:gd name="connsiteY19" fmla="*/ 53810 h 53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2950" h="53810">
                  <a:moveTo>
                    <a:pt x="16132" y="53810"/>
                  </a:moveTo>
                  <a:lnTo>
                    <a:pt x="16132" y="25396"/>
                  </a:lnTo>
                  <a:cubicBezTo>
                    <a:pt x="16132" y="16653"/>
                    <a:pt x="20815" y="14155"/>
                    <a:pt x="25395" y="14155"/>
                  </a:cubicBezTo>
                  <a:cubicBezTo>
                    <a:pt x="30498" y="14155"/>
                    <a:pt x="33829" y="17278"/>
                    <a:pt x="33829" y="23731"/>
                  </a:cubicBezTo>
                  <a:lnTo>
                    <a:pt x="33829" y="53810"/>
                  </a:lnTo>
                  <a:lnTo>
                    <a:pt x="49645" y="53810"/>
                  </a:lnTo>
                  <a:lnTo>
                    <a:pt x="49645" y="25396"/>
                  </a:lnTo>
                  <a:cubicBezTo>
                    <a:pt x="49645" y="16549"/>
                    <a:pt x="54224" y="14051"/>
                    <a:pt x="58804" y="14051"/>
                  </a:cubicBezTo>
                  <a:cubicBezTo>
                    <a:pt x="63907" y="14051"/>
                    <a:pt x="67342" y="17173"/>
                    <a:pt x="67342" y="23731"/>
                  </a:cubicBezTo>
                  <a:lnTo>
                    <a:pt x="67342" y="53810"/>
                  </a:lnTo>
                  <a:lnTo>
                    <a:pt x="82950" y="53810"/>
                  </a:lnTo>
                  <a:lnTo>
                    <a:pt x="82950" y="19776"/>
                  </a:lnTo>
                  <a:cubicBezTo>
                    <a:pt x="82950" y="7910"/>
                    <a:pt x="76708" y="0"/>
                    <a:pt x="63280" y="0"/>
                  </a:cubicBezTo>
                  <a:cubicBezTo>
                    <a:pt x="55789" y="0"/>
                    <a:pt x="49645" y="3643"/>
                    <a:pt x="46941" y="9263"/>
                  </a:cubicBezTo>
                  <a:cubicBezTo>
                    <a:pt x="43817" y="3643"/>
                    <a:pt x="38409" y="0"/>
                    <a:pt x="29767" y="0"/>
                  </a:cubicBezTo>
                  <a:cubicBezTo>
                    <a:pt x="24043" y="0"/>
                    <a:pt x="18733" y="2602"/>
                    <a:pt x="15614" y="6765"/>
                  </a:cubicBezTo>
                  <a:lnTo>
                    <a:pt x="14987" y="1770"/>
                  </a:lnTo>
                  <a:lnTo>
                    <a:pt x="0" y="1770"/>
                  </a:lnTo>
                  <a:lnTo>
                    <a:pt x="0" y="53810"/>
                  </a:lnTo>
                  <a:lnTo>
                    <a:pt x="16132" y="5381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F5564DE4-CC3B-6457-824D-95516716E31F}"/>
                </a:ext>
              </a:extLst>
            </p:cNvPr>
            <p:cNvSpPr/>
            <p:nvPr/>
          </p:nvSpPr>
          <p:spPr>
            <a:xfrm>
              <a:off x="7680346" y="5335702"/>
              <a:ext cx="47253" cy="77020"/>
            </a:xfrm>
            <a:custGeom>
              <a:avLst/>
              <a:gdLst>
                <a:gd name="connsiteX0" fmla="*/ 17069 w 47253"/>
                <a:gd name="connsiteY0" fmla="*/ 0 h 77020"/>
                <a:gd name="connsiteX1" fmla="*/ 0 w 47253"/>
                <a:gd name="connsiteY1" fmla="*/ 0 h 77020"/>
                <a:gd name="connsiteX2" fmla="*/ 0 w 47253"/>
                <a:gd name="connsiteY2" fmla="*/ 77021 h 77020"/>
                <a:gd name="connsiteX3" fmla="*/ 47253 w 47253"/>
                <a:gd name="connsiteY3" fmla="*/ 77021 h 77020"/>
                <a:gd name="connsiteX4" fmla="*/ 47253 w 47253"/>
                <a:gd name="connsiteY4" fmla="*/ 61929 h 77020"/>
                <a:gd name="connsiteX5" fmla="*/ 17069 w 47253"/>
                <a:gd name="connsiteY5" fmla="*/ 61929 h 77020"/>
                <a:gd name="connsiteX6" fmla="*/ 17069 w 47253"/>
                <a:gd name="connsiteY6" fmla="*/ 0 h 77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253" h="77020">
                  <a:moveTo>
                    <a:pt x="17069" y="0"/>
                  </a:moveTo>
                  <a:lnTo>
                    <a:pt x="0" y="0"/>
                  </a:lnTo>
                  <a:lnTo>
                    <a:pt x="0" y="77021"/>
                  </a:lnTo>
                  <a:lnTo>
                    <a:pt x="47253" y="77021"/>
                  </a:lnTo>
                  <a:lnTo>
                    <a:pt x="47253" y="61929"/>
                  </a:lnTo>
                  <a:lnTo>
                    <a:pt x="17069" y="61929"/>
                  </a:lnTo>
                  <a:lnTo>
                    <a:pt x="17069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A4CAAB2-51F9-091A-B68D-8F4A17710B40}"/>
                </a:ext>
              </a:extLst>
            </p:cNvPr>
            <p:cNvSpPr/>
            <p:nvPr/>
          </p:nvSpPr>
          <p:spPr>
            <a:xfrm>
              <a:off x="7729229" y="5359120"/>
              <a:ext cx="55267" cy="54851"/>
            </a:xfrm>
            <a:custGeom>
              <a:avLst/>
              <a:gdLst>
                <a:gd name="connsiteX0" fmla="*/ 0 w 55267"/>
                <a:gd name="connsiteY0" fmla="*/ 27478 h 54851"/>
                <a:gd name="connsiteX1" fmla="*/ 27686 w 55267"/>
                <a:gd name="connsiteY1" fmla="*/ 54851 h 54851"/>
                <a:gd name="connsiteX2" fmla="*/ 55267 w 55267"/>
                <a:gd name="connsiteY2" fmla="*/ 27478 h 54851"/>
                <a:gd name="connsiteX3" fmla="*/ 27686 w 55267"/>
                <a:gd name="connsiteY3" fmla="*/ 0 h 54851"/>
                <a:gd name="connsiteX4" fmla="*/ 0 w 55267"/>
                <a:gd name="connsiteY4" fmla="*/ 27478 h 54851"/>
                <a:gd name="connsiteX5" fmla="*/ 16133 w 55267"/>
                <a:gd name="connsiteY5" fmla="*/ 27374 h 54851"/>
                <a:gd name="connsiteX6" fmla="*/ 27686 w 55267"/>
                <a:gd name="connsiteY6" fmla="*/ 14364 h 54851"/>
                <a:gd name="connsiteX7" fmla="*/ 39135 w 55267"/>
                <a:gd name="connsiteY7" fmla="*/ 27374 h 54851"/>
                <a:gd name="connsiteX8" fmla="*/ 27686 w 55267"/>
                <a:gd name="connsiteY8" fmla="*/ 40488 h 54851"/>
                <a:gd name="connsiteX9" fmla="*/ 16133 w 55267"/>
                <a:gd name="connsiteY9" fmla="*/ 27374 h 5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267" h="54851">
                  <a:moveTo>
                    <a:pt x="0" y="27478"/>
                  </a:moveTo>
                  <a:cubicBezTo>
                    <a:pt x="0" y="43923"/>
                    <a:pt x="11033" y="54851"/>
                    <a:pt x="27686" y="54851"/>
                  </a:cubicBezTo>
                  <a:cubicBezTo>
                    <a:pt x="44235" y="54851"/>
                    <a:pt x="55267" y="43923"/>
                    <a:pt x="55267" y="27478"/>
                  </a:cubicBezTo>
                  <a:cubicBezTo>
                    <a:pt x="55267" y="11033"/>
                    <a:pt x="44235" y="0"/>
                    <a:pt x="27686" y="0"/>
                  </a:cubicBezTo>
                  <a:cubicBezTo>
                    <a:pt x="11033" y="0"/>
                    <a:pt x="0" y="11033"/>
                    <a:pt x="0" y="27478"/>
                  </a:cubicBezTo>
                  <a:close/>
                  <a:moveTo>
                    <a:pt x="16133" y="27374"/>
                  </a:moveTo>
                  <a:cubicBezTo>
                    <a:pt x="16133" y="19567"/>
                    <a:pt x="20712" y="14364"/>
                    <a:pt x="27686" y="14364"/>
                  </a:cubicBezTo>
                  <a:cubicBezTo>
                    <a:pt x="34555" y="14364"/>
                    <a:pt x="39135" y="19567"/>
                    <a:pt x="39135" y="27374"/>
                  </a:cubicBezTo>
                  <a:cubicBezTo>
                    <a:pt x="39135" y="35284"/>
                    <a:pt x="34555" y="40488"/>
                    <a:pt x="27686" y="40488"/>
                  </a:cubicBezTo>
                  <a:cubicBezTo>
                    <a:pt x="20712" y="40488"/>
                    <a:pt x="16133" y="35284"/>
                    <a:pt x="16133" y="2737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F64A1D5-99BA-DAF1-DA3D-13D2B0AE1C0C}"/>
                </a:ext>
              </a:extLst>
            </p:cNvPr>
            <p:cNvSpPr/>
            <p:nvPr/>
          </p:nvSpPr>
          <p:spPr>
            <a:xfrm>
              <a:off x="7786867" y="5358912"/>
              <a:ext cx="56619" cy="80351"/>
            </a:xfrm>
            <a:custGeom>
              <a:avLst/>
              <a:gdLst>
                <a:gd name="connsiteX0" fmla="*/ 208 w 56619"/>
                <a:gd name="connsiteY0" fmla="*/ 26853 h 80351"/>
                <a:gd name="connsiteX1" fmla="*/ 24875 w 56619"/>
                <a:gd name="connsiteY1" fmla="*/ 53185 h 80351"/>
                <a:gd name="connsiteX2" fmla="*/ 40904 w 56619"/>
                <a:gd name="connsiteY2" fmla="*/ 46628 h 80351"/>
                <a:gd name="connsiteX3" fmla="*/ 40904 w 56619"/>
                <a:gd name="connsiteY3" fmla="*/ 53810 h 80351"/>
                <a:gd name="connsiteX4" fmla="*/ 28518 w 56619"/>
                <a:gd name="connsiteY4" fmla="*/ 65779 h 80351"/>
                <a:gd name="connsiteX5" fmla="*/ 16236 w 56619"/>
                <a:gd name="connsiteY5" fmla="*/ 56516 h 80351"/>
                <a:gd name="connsiteX6" fmla="*/ 0 w 56619"/>
                <a:gd name="connsiteY6" fmla="*/ 56516 h 80351"/>
                <a:gd name="connsiteX7" fmla="*/ 27582 w 56619"/>
                <a:gd name="connsiteY7" fmla="*/ 80351 h 80351"/>
                <a:gd name="connsiteX8" fmla="*/ 56620 w 56619"/>
                <a:gd name="connsiteY8" fmla="*/ 50480 h 80351"/>
                <a:gd name="connsiteX9" fmla="*/ 56620 w 56619"/>
                <a:gd name="connsiteY9" fmla="*/ 1769 h 80351"/>
                <a:gd name="connsiteX10" fmla="*/ 42153 w 56619"/>
                <a:gd name="connsiteY10" fmla="*/ 1769 h 80351"/>
                <a:gd name="connsiteX11" fmla="*/ 41320 w 56619"/>
                <a:gd name="connsiteY11" fmla="*/ 7078 h 80351"/>
                <a:gd name="connsiteX12" fmla="*/ 25188 w 56619"/>
                <a:gd name="connsiteY12" fmla="*/ 0 h 80351"/>
                <a:gd name="connsiteX13" fmla="*/ 208 w 56619"/>
                <a:gd name="connsiteY13" fmla="*/ 26853 h 80351"/>
                <a:gd name="connsiteX14" fmla="*/ 16444 w 56619"/>
                <a:gd name="connsiteY14" fmla="*/ 26437 h 80351"/>
                <a:gd name="connsiteX15" fmla="*/ 27789 w 56619"/>
                <a:gd name="connsiteY15" fmla="*/ 13947 h 80351"/>
                <a:gd name="connsiteX16" fmla="*/ 40591 w 56619"/>
                <a:gd name="connsiteY16" fmla="*/ 26437 h 80351"/>
                <a:gd name="connsiteX17" fmla="*/ 27893 w 56619"/>
                <a:gd name="connsiteY17" fmla="*/ 39238 h 80351"/>
                <a:gd name="connsiteX18" fmla="*/ 16444 w 56619"/>
                <a:gd name="connsiteY18" fmla="*/ 26437 h 80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6619" h="80351">
                  <a:moveTo>
                    <a:pt x="208" y="26853"/>
                  </a:moveTo>
                  <a:cubicBezTo>
                    <a:pt x="208" y="42569"/>
                    <a:pt x="10408" y="53185"/>
                    <a:pt x="24875" y="53185"/>
                  </a:cubicBezTo>
                  <a:cubicBezTo>
                    <a:pt x="31849" y="53185"/>
                    <a:pt x="37886" y="50688"/>
                    <a:pt x="40904" y="46628"/>
                  </a:cubicBezTo>
                  <a:lnTo>
                    <a:pt x="40904" y="53810"/>
                  </a:lnTo>
                  <a:cubicBezTo>
                    <a:pt x="40904" y="60992"/>
                    <a:pt x="36428" y="65779"/>
                    <a:pt x="28518" y="65779"/>
                  </a:cubicBezTo>
                  <a:cubicBezTo>
                    <a:pt x="21441" y="65779"/>
                    <a:pt x="16549" y="62449"/>
                    <a:pt x="16236" y="56516"/>
                  </a:cubicBezTo>
                  <a:lnTo>
                    <a:pt x="0" y="56516"/>
                  </a:lnTo>
                  <a:cubicBezTo>
                    <a:pt x="1457" y="70775"/>
                    <a:pt x="12490" y="80351"/>
                    <a:pt x="27582" y="80351"/>
                  </a:cubicBezTo>
                  <a:cubicBezTo>
                    <a:pt x="45379" y="80351"/>
                    <a:pt x="56620" y="68798"/>
                    <a:pt x="56620" y="50480"/>
                  </a:cubicBezTo>
                  <a:lnTo>
                    <a:pt x="56620" y="1769"/>
                  </a:lnTo>
                  <a:lnTo>
                    <a:pt x="42153" y="1769"/>
                  </a:lnTo>
                  <a:lnTo>
                    <a:pt x="41320" y="7078"/>
                  </a:lnTo>
                  <a:cubicBezTo>
                    <a:pt x="38406" y="2810"/>
                    <a:pt x="32265" y="0"/>
                    <a:pt x="25188" y="0"/>
                  </a:cubicBezTo>
                  <a:cubicBezTo>
                    <a:pt x="10616" y="0"/>
                    <a:pt x="208" y="10928"/>
                    <a:pt x="208" y="26853"/>
                  </a:cubicBezTo>
                  <a:close/>
                  <a:moveTo>
                    <a:pt x="16444" y="26437"/>
                  </a:moveTo>
                  <a:cubicBezTo>
                    <a:pt x="16444" y="18943"/>
                    <a:pt x="21441" y="13947"/>
                    <a:pt x="27789" y="13947"/>
                  </a:cubicBezTo>
                  <a:cubicBezTo>
                    <a:pt x="35179" y="13947"/>
                    <a:pt x="40591" y="18838"/>
                    <a:pt x="40591" y="26437"/>
                  </a:cubicBezTo>
                  <a:cubicBezTo>
                    <a:pt x="40591" y="34035"/>
                    <a:pt x="35283" y="39238"/>
                    <a:pt x="27893" y="39238"/>
                  </a:cubicBezTo>
                  <a:cubicBezTo>
                    <a:pt x="21545" y="39238"/>
                    <a:pt x="16444" y="34035"/>
                    <a:pt x="16444" y="2643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E04CCEF-989F-2A24-7F7D-ABA16EB76B1D}"/>
                </a:ext>
              </a:extLst>
            </p:cNvPr>
            <p:cNvSpPr/>
            <p:nvPr/>
          </p:nvSpPr>
          <p:spPr>
            <a:xfrm>
              <a:off x="7848158" y="5359120"/>
              <a:ext cx="55267" cy="54851"/>
            </a:xfrm>
            <a:custGeom>
              <a:avLst/>
              <a:gdLst>
                <a:gd name="connsiteX0" fmla="*/ 0 w 55267"/>
                <a:gd name="connsiteY0" fmla="*/ 27478 h 54851"/>
                <a:gd name="connsiteX1" fmla="*/ 27686 w 55267"/>
                <a:gd name="connsiteY1" fmla="*/ 54851 h 54851"/>
                <a:gd name="connsiteX2" fmla="*/ 55267 w 55267"/>
                <a:gd name="connsiteY2" fmla="*/ 27478 h 54851"/>
                <a:gd name="connsiteX3" fmla="*/ 27686 w 55267"/>
                <a:gd name="connsiteY3" fmla="*/ 0 h 54851"/>
                <a:gd name="connsiteX4" fmla="*/ 0 w 55267"/>
                <a:gd name="connsiteY4" fmla="*/ 27478 h 54851"/>
                <a:gd name="connsiteX5" fmla="*/ 16133 w 55267"/>
                <a:gd name="connsiteY5" fmla="*/ 27374 h 54851"/>
                <a:gd name="connsiteX6" fmla="*/ 27686 w 55267"/>
                <a:gd name="connsiteY6" fmla="*/ 14364 h 54851"/>
                <a:gd name="connsiteX7" fmla="*/ 39135 w 55267"/>
                <a:gd name="connsiteY7" fmla="*/ 27374 h 54851"/>
                <a:gd name="connsiteX8" fmla="*/ 27686 w 55267"/>
                <a:gd name="connsiteY8" fmla="*/ 40488 h 54851"/>
                <a:gd name="connsiteX9" fmla="*/ 16133 w 55267"/>
                <a:gd name="connsiteY9" fmla="*/ 27374 h 5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267" h="54851">
                  <a:moveTo>
                    <a:pt x="0" y="27478"/>
                  </a:moveTo>
                  <a:cubicBezTo>
                    <a:pt x="0" y="43923"/>
                    <a:pt x="11032" y="54851"/>
                    <a:pt x="27686" y="54851"/>
                  </a:cubicBezTo>
                  <a:cubicBezTo>
                    <a:pt x="44234" y="54851"/>
                    <a:pt x="55267" y="43923"/>
                    <a:pt x="55267" y="27478"/>
                  </a:cubicBezTo>
                  <a:cubicBezTo>
                    <a:pt x="55267" y="11033"/>
                    <a:pt x="44234" y="0"/>
                    <a:pt x="27686" y="0"/>
                  </a:cubicBezTo>
                  <a:cubicBezTo>
                    <a:pt x="11032" y="0"/>
                    <a:pt x="0" y="11033"/>
                    <a:pt x="0" y="27478"/>
                  </a:cubicBezTo>
                  <a:close/>
                  <a:moveTo>
                    <a:pt x="16133" y="27374"/>
                  </a:moveTo>
                  <a:cubicBezTo>
                    <a:pt x="16133" y="19567"/>
                    <a:pt x="20712" y="14364"/>
                    <a:pt x="27686" y="14364"/>
                  </a:cubicBezTo>
                  <a:cubicBezTo>
                    <a:pt x="34555" y="14364"/>
                    <a:pt x="39135" y="19567"/>
                    <a:pt x="39135" y="27374"/>
                  </a:cubicBezTo>
                  <a:cubicBezTo>
                    <a:pt x="39135" y="35284"/>
                    <a:pt x="34555" y="40488"/>
                    <a:pt x="27686" y="40488"/>
                  </a:cubicBezTo>
                  <a:cubicBezTo>
                    <a:pt x="20712" y="40488"/>
                    <a:pt x="16133" y="35284"/>
                    <a:pt x="16133" y="2737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B5D176E-7209-B397-06F8-F26F00208FC4}"/>
              </a:ext>
            </a:extLst>
          </p:cNvPr>
          <p:cNvGrpSpPr/>
          <p:nvPr/>
        </p:nvGrpSpPr>
        <p:grpSpPr>
          <a:xfrm>
            <a:off x="4929779" y="4311971"/>
            <a:ext cx="873124" cy="214360"/>
            <a:chOff x="7449809" y="5299166"/>
            <a:chExt cx="735919" cy="175267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78B3EE3-AF08-5424-CCCD-8E57FA4AADEF}"/>
                </a:ext>
              </a:extLst>
            </p:cNvPr>
            <p:cNvSpPr/>
            <p:nvPr/>
          </p:nvSpPr>
          <p:spPr>
            <a:xfrm>
              <a:off x="7449809" y="5299166"/>
              <a:ext cx="201716" cy="175267"/>
            </a:xfrm>
            <a:custGeom>
              <a:avLst/>
              <a:gdLst>
                <a:gd name="connsiteX0" fmla="*/ 95950 w 201716"/>
                <a:gd name="connsiteY0" fmla="*/ 183 h 175267"/>
                <a:gd name="connsiteX1" fmla="*/ 95844 w 201716"/>
                <a:gd name="connsiteY1" fmla="*/ 0 h 175267"/>
                <a:gd name="connsiteX2" fmla="*/ 51973 w 201716"/>
                <a:gd name="connsiteY2" fmla="*/ 0 h 175267"/>
                <a:gd name="connsiteX3" fmla="*/ 0 w 201716"/>
                <a:gd name="connsiteY3" fmla="*/ 89097 h 175267"/>
                <a:gd name="connsiteX4" fmla="*/ 35677 w 201716"/>
                <a:gd name="connsiteY4" fmla="*/ 151521 h 175267"/>
                <a:gd name="connsiteX5" fmla="*/ 35721 w 201716"/>
                <a:gd name="connsiteY5" fmla="*/ 151446 h 175267"/>
                <a:gd name="connsiteX6" fmla="*/ 49208 w 201716"/>
                <a:gd name="connsiteY6" fmla="*/ 174806 h 175267"/>
                <a:gd name="connsiteX7" fmla="*/ 152354 w 201716"/>
                <a:gd name="connsiteY7" fmla="*/ 175268 h 175267"/>
                <a:gd name="connsiteX8" fmla="*/ 188577 w 201716"/>
                <a:gd name="connsiteY8" fmla="*/ 113158 h 175267"/>
                <a:gd name="connsiteX9" fmla="*/ 188336 w 201716"/>
                <a:gd name="connsiteY9" fmla="*/ 113158 h 175267"/>
                <a:gd name="connsiteX10" fmla="*/ 201717 w 201716"/>
                <a:gd name="connsiteY10" fmla="*/ 89981 h 175267"/>
                <a:gd name="connsiteX11" fmla="*/ 150544 w 201716"/>
                <a:gd name="connsiteY11" fmla="*/ 423 h 175267"/>
                <a:gd name="connsiteX12" fmla="*/ 95950 w 201716"/>
                <a:gd name="connsiteY12" fmla="*/ 183 h 175267"/>
                <a:gd name="connsiteX13" fmla="*/ 129887 w 201716"/>
                <a:gd name="connsiteY13" fmla="*/ 59600 h 175267"/>
                <a:gd name="connsiteX14" fmla="*/ 130161 w 201716"/>
                <a:gd name="connsiteY14" fmla="*/ 59600 h 175267"/>
                <a:gd name="connsiteX15" fmla="*/ 104372 w 201716"/>
                <a:gd name="connsiteY15" fmla="*/ 14810 h 175267"/>
                <a:gd name="connsiteX16" fmla="*/ 142055 w 201716"/>
                <a:gd name="connsiteY16" fmla="*/ 14976 h 175267"/>
                <a:gd name="connsiteX17" fmla="*/ 184892 w 201716"/>
                <a:gd name="connsiteY17" fmla="*/ 89944 h 175267"/>
                <a:gd name="connsiteX18" fmla="*/ 171484 w 201716"/>
                <a:gd name="connsiteY18" fmla="*/ 113168 h 175267"/>
                <a:gd name="connsiteX19" fmla="*/ 136347 w 201716"/>
                <a:gd name="connsiteY19" fmla="*/ 113186 h 175267"/>
                <a:gd name="connsiteX20" fmla="*/ 148598 w 201716"/>
                <a:gd name="connsiteY20" fmla="*/ 91968 h 175267"/>
                <a:gd name="connsiteX21" fmla="*/ 129887 w 201716"/>
                <a:gd name="connsiteY21" fmla="*/ 59600 h 175267"/>
                <a:gd name="connsiteX22" fmla="*/ 87016 w 201716"/>
                <a:gd name="connsiteY22" fmla="*/ 14590 h 175267"/>
                <a:gd name="connsiteX23" fmla="*/ 104601 w 201716"/>
                <a:gd name="connsiteY23" fmla="*/ 45010 h 175267"/>
                <a:gd name="connsiteX24" fmla="*/ 80254 w 201716"/>
                <a:gd name="connsiteY24" fmla="*/ 45009 h 175267"/>
                <a:gd name="connsiteX25" fmla="*/ 38571 w 201716"/>
                <a:gd name="connsiteY25" fmla="*/ 117295 h 175267"/>
                <a:gd name="connsiteX26" fmla="*/ 35728 w 201716"/>
                <a:gd name="connsiteY26" fmla="*/ 122207 h 175267"/>
                <a:gd name="connsiteX27" fmla="*/ 16847 w 201716"/>
                <a:gd name="connsiteY27" fmla="*/ 89171 h 175267"/>
                <a:gd name="connsiteX28" fmla="*/ 60353 w 201716"/>
                <a:gd name="connsiteY28" fmla="*/ 14590 h 175267"/>
                <a:gd name="connsiteX29" fmla="*/ 87016 w 201716"/>
                <a:gd name="connsiteY29" fmla="*/ 14590 h 175267"/>
                <a:gd name="connsiteX30" fmla="*/ 70109 w 201716"/>
                <a:gd name="connsiteY30" fmla="*/ 91808 h 175267"/>
                <a:gd name="connsiteX31" fmla="*/ 88682 w 201716"/>
                <a:gd name="connsiteY31" fmla="*/ 59599 h 175267"/>
                <a:gd name="connsiteX32" fmla="*/ 113035 w 201716"/>
                <a:gd name="connsiteY32" fmla="*/ 59600 h 175267"/>
                <a:gd name="connsiteX33" fmla="*/ 131748 w 201716"/>
                <a:gd name="connsiteY33" fmla="*/ 91972 h 175267"/>
                <a:gd name="connsiteX34" fmla="*/ 119495 w 201716"/>
                <a:gd name="connsiteY34" fmla="*/ 113196 h 175267"/>
                <a:gd name="connsiteX35" fmla="*/ 82468 w 201716"/>
                <a:gd name="connsiteY35" fmla="*/ 113216 h 175267"/>
                <a:gd name="connsiteX36" fmla="*/ 70109 w 201716"/>
                <a:gd name="connsiteY36" fmla="*/ 91808 h 175267"/>
                <a:gd name="connsiteX37" fmla="*/ 44139 w 201716"/>
                <a:gd name="connsiteY37" fmla="*/ 136846 h 175267"/>
                <a:gd name="connsiteX38" fmla="*/ 51204 w 201716"/>
                <a:gd name="connsiteY38" fmla="*/ 124593 h 175267"/>
                <a:gd name="connsiteX39" fmla="*/ 61712 w 201716"/>
                <a:gd name="connsiteY39" fmla="*/ 106443 h 175267"/>
                <a:gd name="connsiteX40" fmla="*/ 74047 w 201716"/>
                <a:gd name="connsiteY40" fmla="*/ 127810 h 175267"/>
                <a:gd name="connsiteX41" fmla="*/ 111068 w 201716"/>
                <a:gd name="connsiteY41" fmla="*/ 127790 h 175267"/>
                <a:gd name="connsiteX42" fmla="*/ 111008 w 201716"/>
                <a:gd name="connsiteY42" fmla="*/ 127893 h 175267"/>
                <a:gd name="connsiteX43" fmla="*/ 163058 w 201716"/>
                <a:gd name="connsiteY43" fmla="*/ 127955 h 175267"/>
                <a:gd name="connsiteX44" fmla="*/ 143995 w 201716"/>
                <a:gd name="connsiteY44" fmla="*/ 160641 h 175267"/>
                <a:gd name="connsiteX45" fmla="*/ 57653 w 201716"/>
                <a:gd name="connsiteY45" fmla="*/ 160254 h 175267"/>
                <a:gd name="connsiteX46" fmla="*/ 44139 w 201716"/>
                <a:gd name="connsiteY46" fmla="*/ 136846 h 17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01716" h="175267">
                  <a:moveTo>
                    <a:pt x="95950" y="183"/>
                  </a:moveTo>
                  <a:lnTo>
                    <a:pt x="95844" y="0"/>
                  </a:lnTo>
                  <a:lnTo>
                    <a:pt x="51973" y="0"/>
                  </a:lnTo>
                  <a:lnTo>
                    <a:pt x="0" y="89097"/>
                  </a:lnTo>
                  <a:lnTo>
                    <a:pt x="35677" y="151521"/>
                  </a:lnTo>
                  <a:lnTo>
                    <a:pt x="35721" y="151446"/>
                  </a:lnTo>
                  <a:lnTo>
                    <a:pt x="49208" y="174806"/>
                  </a:lnTo>
                  <a:lnTo>
                    <a:pt x="152354" y="175268"/>
                  </a:lnTo>
                  <a:lnTo>
                    <a:pt x="188577" y="113158"/>
                  </a:lnTo>
                  <a:lnTo>
                    <a:pt x="188336" y="113158"/>
                  </a:lnTo>
                  <a:lnTo>
                    <a:pt x="201717" y="89981"/>
                  </a:lnTo>
                  <a:lnTo>
                    <a:pt x="150544" y="423"/>
                  </a:lnTo>
                  <a:lnTo>
                    <a:pt x="95950" y="183"/>
                  </a:lnTo>
                  <a:close/>
                  <a:moveTo>
                    <a:pt x="129887" y="59600"/>
                  </a:moveTo>
                  <a:lnTo>
                    <a:pt x="130161" y="59600"/>
                  </a:lnTo>
                  <a:lnTo>
                    <a:pt x="104372" y="14810"/>
                  </a:lnTo>
                  <a:lnTo>
                    <a:pt x="142055" y="14976"/>
                  </a:lnTo>
                  <a:lnTo>
                    <a:pt x="184892" y="89944"/>
                  </a:lnTo>
                  <a:lnTo>
                    <a:pt x="171484" y="113168"/>
                  </a:lnTo>
                  <a:lnTo>
                    <a:pt x="136347" y="113186"/>
                  </a:lnTo>
                  <a:lnTo>
                    <a:pt x="148598" y="91968"/>
                  </a:lnTo>
                  <a:lnTo>
                    <a:pt x="129887" y="59600"/>
                  </a:lnTo>
                  <a:close/>
                  <a:moveTo>
                    <a:pt x="87016" y="14590"/>
                  </a:moveTo>
                  <a:lnTo>
                    <a:pt x="104601" y="45010"/>
                  </a:lnTo>
                  <a:lnTo>
                    <a:pt x="80254" y="45009"/>
                  </a:lnTo>
                  <a:lnTo>
                    <a:pt x="38571" y="117295"/>
                  </a:lnTo>
                  <a:lnTo>
                    <a:pt x="35728" y="122207"/>
                  </a:lnTo>
                  <a:lnTo>
                    <a:pt x="16847" y="89171"/>
                  </a:lnTo>
                  <a:lnTo>
                    <a:pt x="60353" y="14590"/>
                  </a:lnTo>
                  <a:lnTo>
                    <a:pt x="87016" y="14590"/>
                  </a:lnTo>
                  <a:close/>
                  <a:moveTo>
                    <a:pt x="70109" y="91808"/>
                  </a:moveTo>
                  <a:lnTo>
                    <a:pt x="88682" y="59599"/>
                  </a:lnTo>
                  <a:lnTo>
                    <a:pt x="113035" y="59600"/>
                  </a:lnTo>
                  <a:lnTo>
                    <a:pt x="131748" y="91972"/>
                  </a:lnTo>
                  <a:lnTo>
                    <a:pt x="119495" y="113196"/>
                  </a:lnTo>
                  <a:lnTo>
                    <a:pt x="82468" y="113216"/>
                  </a:lnTo>
                  <a:lnTo>
                    <a:pt x="70109" y="91808"/>
                  </a:lnTo>
                  <a:close/>
                  <a:moveTo>
                    <a:pt x="44139" y="136846"/>
                  </a:moveTo>
                  <a:lnTo>
                    <a:pt x="51204" y="124593"/>
                  </a:lnTo>
                  <a:lnTo>
                    <a:pt x="61712" y="106443"/>
                  </a:lnTo>
                  <a:lnTo>
                    <a:pt x="74047" y="127810"/>
                  </a:lnTo>
                  <a:lnTo>
                    <a:pt x="111068" y="127790"/>
                  </a:lnTo>
                  <a:lnTo>
                    <a:pt x="111008" y="127893"/>
                  </a:lnTo>
                  <a:lnTo>
                    <a:pt x="163058" y="127955"/>
                  </a:lnTo>
                  <a:lnTo>
                    <a:pt x="143995" y="160641"/>
                  </a:lnTo>
                  <a:lnTo>
                    <a:pt x="57653" y="160254"/>
                  </a:lnTo>
                  <a:lnTo>
                    <a:pt x="44139" y="13684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1F7681B-1491-35B7-8ED5-460E58F4786B}"/>
                </a:ext>
              </a:extLst>
            </p:cNvPr>
            <p:cNvSpPr/>
            <p:nvPr/>
          </p:nvSpPr>
          <p:spPr>
            <a:xfrm>
              <a:off x="7908085" y="5334341"/>
              <a:ext cx="18214" cy="78373"/>
            </a:xfrm>
            <a:custGeom>
              <a:avLst/>
              <a:gdLst>
                <a:gd name="connsiteX0" fmla="*/ 9159 w 18214"/>
                <a:gd name="connsiteY0" fmla="*/ 18214 h 78373"/>
                <a:gd name="connsiteX1" fmla="*/ 18214 w 18214"/>
                <a:gd name="connsiteY1" fmla="*/ 9055 h 78373"/>
                <a:gd name="connsiteX2" fmla="*/ 9159 w 18214"/>
                <a:gd name="connsiteY2" fmla="*/ 0 h 78373"/>
                <a:gd name="connsiteX3" fmla="*/ 0 w 18214"/>
                <a:gd name="connsiteY3" fmla="*/ 9055 h 78373"/>
                <a:gd name="connsiteX4" fmla="*/ 9159 w 18214"/>
                <a:gd name="connsiteY4" fmla="*/ 18214 h 78373"/>
                <a:gd name="connsiteX5" fmla="*/ 1041 w 18214"/>
                <a:gd name="connsiteY5" fmla="*/ 78373 h 78373"/>
                <a:gd name="connsiteX6" fmla="*/ 17173 w 18214"/>
                <a:gd name="connsiteY6" fmla="*/ 78373 h 78373"/>
                <a:gd name="connsiteX7" fmla="*/ 17173 w 18214"/>
                <a:gd name="connsiteY7" fmla="*/ 26333 h 78373"/>
                <a:gd name="connsiteX8" fmla="*/ 1041 w 18214"/>
                <a:gd name="connsiteY8" fmla="*/ 26333 h 78373"/>
                <a:gd name="connsiteX9" fmla="*/ 1041 w 18214"/>
                <a:gd name="connsiteY9" fmla="*/ 78373 h 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214" h="78373">
                  <a:moveTo>
                    <a:pt x="9159" y="18214"/>
                  </a:moveTo>
                  <a:cubicBezTo>
                    <a:pt x="14155" y="18214"/>
                    <a:pt x="18214" y="14155"/>
                    <a:pt x="18214" y="9055"/>
                  </a:cubicBezTo>
                  <a:cubicBezTo>
                    <a:pt x="18214" y="3955"/>
                    <a:pt x="14155" y="0"/>
                    <a:pt x="9159" y="0"/>
                  </a:cubicBezTo>
                  <a:cubicBezTo>
                    <a:pt x="4059" y="0"/>
                    <a:pt x="0" y="3955"/>
                    <a:pt x="0" y="9055"/>
                  </a:cubicBezTo>
                  <a:cubicBezTo>
                    <a:pt x="0" y="14155"/>
                    <a:pt x="4059" y="18214"/>
                    <a:pt x="9159" y="18214"/>
                  </a:cubicBezTo>
                  <a:close/>
                  <a:moveTo>
                    <a:pt x="1041" y="78373"/>
                  </a:moveTo>
                  <a:lnTo>
                    <a:pt x="17173" y="78373"/>
                  </a:lnTo>
                  <a:lnTo>
                    <a:pt x="17173" y="26333"/>
                  </a:lnTo>
                  <a:lnTo>
                    <a:pt x="1041" y="26333"/>
                  </a:lnTo>
                  <a:lnTo>
                    <a:pt x="1041" y="7837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208187B-77DA-3EE7-6C2A-898AE76A0C82}"/>
                </a:ext>
              </a:extLst>
            </p:cNvPr>
            <p:cNvSpPr/>
            <p:nvPr/>
          </p:nvSpPr>
          <p:spPr>
            <a:xfrm>
              <a:off x="7934650" y="5359008"/>
              <a:ext cx="57364" cy="78686"/>
            </a:xfrm>
            <a:custGeom>
              <a:avLst/>
              <a:gdLst>
                <a:gd name="connsiteX0" fmla="*/ 0 w 57364"/>
                <a:gd name="connsiteY0" fmla="*/ 78686 h 78686"/>
                <a:gd name="connsiteX1" fmla="*/ 15821 w 57364"/>
                <a:gd name="connsiteY1" fmla="*/ 78686 h 78686"/>
                <a:gd name="connsiteX2" fmla="*/ 15821 w 57364"/>
                <a:gd name="connsiteY2" fmla="*/ 48502 h 78686"/>
                <a:gd name="connsiteX3" fmla="*/ 32890 w 57364"/>
                <a:gd name="connsiteY3" fmla="*/ 55163 h 78686"/>
                <a:gd name="connsiteX4" fmla="*/ 57352 w 57364"/>
                <a:gd name="connsiteY4" fmla="*/ 26853 h 78686"/>
                <a:gd name="connsiteX5" fmla="*/ 32786 w 57364"/>
                <a:gd name="connsiteY5" fmla="*/ 0 h 78686"/>
                <a:gd name="connsiteX6" fmla="*/ 15508 w 57364"/>
                <a:gd name="connsiteY6" fmla="*/ 8014 h 78686"/>
                <a:gd name="connsiteX7" fmla="*/ 14676 w 57364"/>
                <a:gd name="connsiteY7" fmla="*/ 1666 h 78686"/>
                <a:gd name="connsiteX8" fmla="*/ 0 w 57364"/>
                <a:gd name="connsiteY8" fmla="*/ 1666 h 78686"/>
                <a:gd name="connsiteX9" fmla="*/ 0 w 57364"/>
                <a:gd name="connsiteY9" fmla="*/ 78686 h 78686"/>
                <a:gd name="connsiteX10" fmla="*/ 16133 w 57364"/>
                <a:gd name="connsiteY10" fmla="*/ 27686 h 78686"/>
                <a:gd name="connsiteX11" fmla="*/ 28831 w 57364"/>
                <a:gd name="connsiteY11" fmla="*/ 14676 h 78686"/>
                <a:gd name="connsiteX12" fmla="*/ 41217 w 57364"/>
                <a:gd name="connsiteY12" fmla="*/ 27686 h 78686"/>
                <a:gd name="connsiteX13" fmla="*/ 28831 w 57364"/>
                <a:gd name="connsiteY13" fmla="*/ 40696 h 78686"/>
                <a:gd name="connsiteX14" fmla="*/ 16133 w 57364"/>
                <a:gd name="connsiteY14" fmla="*/ 27686 h 78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7364" h="78686">
                  <a:moveTo>
                    <a:pt x="0" y="78686"/>
                  </a:moveTo>
                  <a:lnTo>
                    <a:pt x="15821" y="78686"/>
                  </a:lnTo>
                  <a:lnTo>
                    <a:pt x="15821" y="48502"/>
                  </a:lnTo>
                  <a:cubicBezTo>
                    <a:pt x="18839" y="52458"/>
                    <a:pt x="25708" y="55163"/>
                    <a:pt x="32890" y="55163"/>
                  </a:cubicBezTo>
                  <a:cubicBezTo>
                    <a:pt x="48398" y="55163"/>
                    <a:pt x="57766" y="43298"/>
                    <a:pt x="57352" y="26853"/>
                  </a:cubicBezTo>
                  <a:cubicBezTo>
                    <a:pt x="56932" y="10096"/>
                    <a:pt x="47253" y="0"/>
                    <a:pt x="32786" y="0"/>
                  </a:cubicBezTo>
                  <a:cubicBezTo>
                    <a:pt x="25396" y="0"/>
                    <a:pt x="18422" y="3226"/>
                    <a:pt x="15508" y="8014"/>
                  </a:cubicBezTo>
                  <a:lnTo>
                    <a:pt x="14676" y="1666"/>
                  </a:lnTo>
                  <a:lnTo>
                    <a:pt x="0" y="1666"/>
                  </a:lnTo>
                  <a:lnTo>
                    <a:pt x="0" y="78686"/>
                  </a:lnTo>
                  <a:close/>
                  <a:moveTo>
                    <a:pt x="16133" y="27686"/>
                  </a:moveTo>
                  <a:cubicBezTo>
                    <a:pt x="16133" y="19880"/>
                    <a:pt x="21337" y="14676"/>
                    <a:pt x="28831" y="14676"/>
                  </a:cubicBezTo>
                  <a:cubicBezTo>
                    <a:pt x="36429" y="14676"/>
                    <a:pt x="41217" y="19984"/>
                    <a:pt x="41217" y="27686"/>
                  </a:cubicBezTo>
                  <a:cubicBezTo>
                    <a:pt x="41217" y="35388"/>
                    <a:pt x="36429" y="40696"/>
                    <a:pt x="28831" y="40696"/>
                  </a:cubicBezTo>
                  <a:cubicBezTo>
                    <a:pt x="21337" y="40696"/>
                    <a:pt x="16133" y="35492"/>
                    <a:pt x="16133" y="2768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8D9BE4D-7088-F9A6-00AC-DE3D311DE318}"/>
                </a:ext>
              </a:extLst>
            </p:cNvPr>
            <p:cNvSpPr/>
            <p:nvPr/>
          </p:nvSpPr>
          <p:spPr>
            <a:xfrm>
              <a:off x="7993708" y="5359008"/>
              <a:ext cx="43195" cy="55059"/>
            </a:xfrm>
            <a:custGeom>
              <a:avLst/>
              <a:gdLst>
                <a:gd name="connsiteX0" fmla="*/ 0 w 43195"/>
                <a:gd name="connsiteY0" fmla="*/ 37261 h 55059"/>
                <a:gd name="connsiteX1" fmla="*/ 21857 w 43195"/>
                <a:gd name="connsiteY1" fmla="*/ 55059 h 55059"/>
                <a:gd name="connsiteX2" fmla="*/ 43195 w 43195"/>
                <a:gd name="connsiteY2" fmla="*/ 37677 h 55059"/>
                <a:gd name="connsiteX3" fmla="*/ 30078 w 43195"/>
                <a:gd name="connsiteY3" fmla="*/ 22794 h 55059"/>
                <a:gd name="connsiteX4" fmla="*/ 20815 w 43195"/>
                <a:gd name="connsiteY4" fmla="*/ 20504 h 55059"/>
                <a:gd name="connsiteX5" fmla="*/ 15402 w 43195"/>
                <a:gd name="connsiteY5" fmla="*/ 16133 h 55059"/>
                <a:gd name="connsiteX6" fmla="*/ 20815 w 43195"/>
                <a:gd name="connsiteY6" fmla="*/ 11657 h 55059"/>
                <a:gd name="connsiteX7" fmla="*/ 26747 w 43195"/>
                <a:gd name="connsiteY7" fmla="*/ 17590 h 55059"/>
                <a:gd name="connsiteX8" fmla="*/ 41216 w 43195"/>
                <a:gd name="connsiteY8" fmla="*/ 17590 h 55059"/>
                <a:gd name="connsiteX9" fmla="*/ 21126 w 43195"/>
                <a:gd name="connsiteY9" fmla="*/ 0 h 55059"/>
                <a:gd name="connsiteX10" fmla="*/ 938 w 43195"/>
                <a:gd name="connsiteY10" fmla="*/ 17278 h 55059"/>
                <a:gd name="connsiteX11" fmla="*/ 15091 w 43195"/>
                <a:gd name="connsiteY11" fmla="*/ 32682 h 55059"/>
                <a:gd name="connsiteX12" fmla="*/ 24250 w 43195"/>
                <a:gd name="connsiteY12" fmla="*/ 35076 h 55059"/>
                <a:gd name="connsiteX13" fmla="*/ 28099 w 43195"/>
                <a:gd name="connsiteY13" fmla="*/ 38822 h 55059"/>
                <a:gd name="connsiteX14" fmla="*/ 21649 w 43195"/>
                <a:gd name="connsiteY14" fmla="*/ 43090 h 55059"/>
                <a:gd name="connsiteX15" fmla="*/ 14469 w 43195"/>
                <a:gd name="connsiteY15" fmla="*/ 37261 h 55059"/>
                <a:gd name="connsiteX16" fmla="*/ 0 w 43195"/>
                <a:gd name="connsiteY16" fmla="*/ 37261 h 55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3195" h="55059">
                  <a:moveTo>
                    <a:pt x="0" y="37261"/>
                  </a:moveTo>
                  <a:cubicBezTo>
                    <a:pt x="414" y="47774"/>
                    <a:pt x="8745" y="55059"/>
                    <a:pt x="21857" y="55059"/>
                  </a:cubicBezTo>
                  <a:cubicBezTo>
                    <a:pt x="34450" y="55059"/>
                    <a:pt x="43195" y="48398"/>
                    <a:pt x="43195" y="37677"/>
                  </a:cubicBezTo>
                  <a:cubicBezTo>
                    <a:pt x="43195" y="29976"/>
                    <a:pt x="38616" y="24876"/>
                    <a:pt x="30078" y="22794"/>
                  </a:cubicBezTo>
                  <a:lnTo>
                    <a:pt x="20815" y="20504"/>
                  </a:lnTo>
                  <a:cubicBezTo>
                    <a:pt x="17484" y="19672"/>
                    <a:pt x="15402" y="18839"/>
                    <a:pt x="15402" y="16133"/>
                  </a:cubicBezTo>
                  <a:cubicBezTo>
                    <a:pt x="15402" y="13427"/>
                    <a:pt x="17588" y="11657"/>
                    <a:pt x="20815" y="11657"/>
                  </a:cubicBezTo>
                  <a:cubicBezTo>
                    <a:pt x="24457" y="11657"/>
                    <a:pt x="26850" y="14051"/>
                    <a:pt x="26747" y="17590"/>
                  </a:cubicBezTo>
                  <a:lnTo>
                    <a:pt x="41216" y="17590"/>
                  </a:lnTo>
                  <a:cubicBezTo>
                    <a:pt x="40802" y="6765"/>
                    <a:pt x="32575" y="0"/>
                    <a:pt x="21126" y="0"/>
                  </a:cubicBezTo>
                  <a:cubicBezTo>
                    <a:pt x="9573" y="0"/>
                    <a:pt x="938" y="6869"/>
                    <a:pt x="938" y="17278"/>
                  </a:cubicBezTo>
                  <a:cubicBezTo>
                    <a:pt x="938" y="24251"/>
                    <a:pt x="4787" y="29976"/>
                    <a:pt x="15091" y="32682"/>
                  </a:cubicBezTo>
                  <a:lnTo>
                    <a:pt x="24250" y="35076"/>
                  </a:lnTo>
                  <a:cubicBezTo>
                    <a:pt x="26954" y="35804"/>
                    <a:pt x="28099" y="37053"/>
                    <a:pt x="28099" y="38822"/>
                  </a:cubicBezTo>
                  <a:cubicBezTo>
                    <a:pt x="28099" y="41425"/>
                    <a:pt x="25706" y="43090"/>
                    <a:pt x="21649" y="43090"/>
                  </a:cubicBezTo>
                  <a:cubicBezTo>
                    <a:pt x="16966" y="43090"/>
                    <a:pt x="14469" y="40904"/>
                    <a:pt x="14469" y="37261"/>
                  </a:cubicBezTo>
                  <a:lnTo>
                    <a:pt x="0" y="372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0981F20-985E-7BF0-BA6B-040547D42C92}"/>
                </a:ext>
              </a:extLst>
            </p:cNvPr>
            <p:cNvSpPr/>
            <p:nvPr/>
          </p:nvSpPr>
          <p:spPr>
            <a:xfrm>
              <a:off x="8042284" y="5360674"/>
              <a:ext cx="51209" cy="53393"/>
            </a:xfrm>
            <a:custGeom>
              <a:avLst/>
              <a:gdLst>
                <a:gd name="connsiteX0" fmla="*/ 19152 w 51209"/>
                <a:gd name="connsiteY0" fmla="*/ 53394 h 53393"/>
                <a:gd name="connsiteX1" fmla="*/ 35077 w 51209"/>
                <a:gd name="connsiteY1" fmla="*/ 46212 h 53393"/>
                <a:gd name="connsiteX2" fmla="*/ 36119 w 51209"/>
                <a:gd name="connsiteY2" fmla="*/ 52040 h 53393"/>
                <a:gd name="connsiteX3" fmla="*/ 51209 w 51209"/>
                <a:gd name="connsiteY3" fmla="*/ 52040 h 53393"/>
                <a:gd name="connsiteX4" fmla="*/ 51209 w 51209"/>
                <a:gd name="connsiteY4" fmla="*/ 0 h 53393"/>
                <a:gd name="connsiteX5" fmla="*/ 35181 w 51209"/>
                <a:gd name="connsiteY5" fmla="*/ 0 h 53393"/>
                <a:gd name="connsiteX6" fmla="*/ 35181 w 51209"/>
                <a:gd name="connsiteY6" fmla="*/ 27061 h 53393"/>
                <a:gd name="connsiteX7" fmla="*/ 25498 w 51209"/>
                <a:gd name="connsiteY7" fmla="*/ 39135 h 53393"/>
                <a:gd name="connsiteX8" fmla="*/ 16029 w 51209"/>
                <a:gd name="connsiteY8" fmla="*/ 26853 h 53393"/>
                <a:gd name="connsiteX9" fmla="*/ 16029 w 51209"/>
                <a:gd name="connsiteY9" fmla="*/ 0 h 53393"/>
                <a:gd name="connsiteX10" fmla="*/ 0 w 51209"/>
                <a:gd name="connsiteY10" fmla="*/ 0 h 53393"/>
                <a:gd name="connsiteX11" fmla="*/ 0 w 51209"/>
                <a:gd name="connsiteY11" fmla="*/ 32681 h 53393"/>
                <a:gd name="connsiteX12" fmla="*/ 19152 w 51209"/>
                <a:gd name="connsiteY12" fmla="*/ 53394 h 53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209" h="53393">
                  <a:moveTo>
                    <a:pt x="19152" y="53394"/>
                  </a:moveTo>
                  <a:cubicBezTo>
                    <a:pt x="25498" y="53394"/>
                    <a:pt x="31850" y="50480"/>
                    <a:pt x="35077" y="46212"/>
                  </a:cubicBezTo>
                  <a:lnTo>
                    <a:pt x="36119" y="52040"/>
                  </a:lnTo>
                  <a:lnTo>
                    <a:pt x="51209" y="52040"/>
                  </a:lnTo>
                  <a:lnTo>
                    <a:pt x="51209" y="0"/>
                  </a:lnTo>
                  <a:lnTo>
                    <a:pt x="35181" y="0"/>
                  </a:lnTo>
                  <a:lnTo>
                    <a:pt x="35181" y="27061"/>
                  </a:lnTo>
                  <a:cubicBezTo>
                    <a:pt x="35181" y="34867"/>
                    <a:pt x="32891" y="39135"/>
                    <a:pt x="25498" y="39135"/>
                  </a:cubicBezTo>
                  <a:cubicBezTo>
                    <a:pt x="19774" y="39135"/>
                    <a:pt x="16029" y="36533"/>
                    <a:pt x="16029" y="26853"/>
                  </a:cubicBezTo>
                  <a:lnTo>
                    <a:pt x="16029" y="0"/>
                  </a:lnTo>
                  <a:lnTo>
                    <a:pt x="0" y="0"/>
                  </a:lnTo>
                  <a:lnTo>
                    <a:pt x="0" y="32681"/>
                  </a:lnTo>
                  <a:cubicBezTo>
                    <a:pt x="0" y="45067"/>
                    <a:pt x="6869" y="53394"/>
                    <a:pt x="19152" y="5339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B0D8C30-0491-EED1-D737-170C604B5AF4}"/>
                </a:ext>
              </a:extLst>
            </p:cNvPr>
            <p:cNvSpPr/>
            <p:nvPr/>
          </p:nvSpPr>
          <p:spPr>
            <a:xfrm>
              <a:off x="8102778" y="5358904"/>
              <a:ext cx="82950" cy="53810"/>
            </a:xfrm>
            <a:custGeom>
              <a:avLst/>
              <a:gdLst>
                <a:gd name="connsiteX0" fmla="*/ 16132 w 82950"/>
                <a:gd name="connsiteY0" fmla="*/ 53810 h 53810"/>
                <a:gd name="connsiteX1" fmla="*/ 16132 w 82950"/>
                <a:gd name="connsiteY1" fmla="*/ 25396 h 53810"/>
                <a:gd name="connsiteX2" fmla="*/ 25395 w 82950"/>
                <a:gd name="connsiteY2" fmla="*/ 14155 h 53810"/>
                <a:gd name="connsiteX3" fmla="*/ 33829 w 82950"/>
                <a:gd name="connsiteY3" fmla="*/ 23731 h 53810"/>
                <a:gd name="connsiteX4" fmla="*/ 33829 w 82950"/>
                <a:gd name="connsiteY4" fmla="*/ 53810 h 53810"/>
                <a:gd name="connsiteX5" fmla="*/ 49645 w 82950"/>
                <a:gd name="connsiteY5" fmla="*/ 53810 h 53810"/>
                <a:gd name="connsiteX6" fmla="*/ 49645 w 82950"/>
                <a:gd name="connsiteY6" fmla="*/ 25396 h 53810"/>
                <a:gd name="connsiteX7" fmla="*/ 58804 w 82950"/>
                <a:gd name="connsiteY7" fmla="*/ 14051 h 53810"/>
                <a:gd name="connsiteX8" fmla="*/ 67342 w 82950"/>
                <a:gd name="connsiteY8" fmla="*/ 23731 h 53810"/>
                <a:gd name="connsiteX9" fmla="*/ 67342 w 82950"/>
                <a:gd name="connsiteY9" fmla="*/ 53810 h 53810"/>
                <a:gd name="connsiteX10" fmla="*/ 82950 w 82950"/>
                <a:gd name="connsiteY10" fmla="*/ 53810 h 53810"/>
                <a:gd name="connsiteX11" fmla="*/ 82950 w 82950"/>
                <a:gd name="connsiteY11" fmla="*/ 19776 h 53810"/>
                <a:gd name="connsiteX12" fmla="*/ 63280 w 82950"/>
                <a:gd name="connsiteY12" fmla="*/ 0 h 53810"/>
                <a:gd name="connsiteX13" fmla="*/ 46941 w 82950"/>
                <a:gd name="connsiteY13" fmla="*/ 9263 h 53810"/>
                <a:gd name="connsiteX14" fmla="*/ 29767 w 82950"/>
                <a:gd name="connsiteY14" fmla="*/ 0 h 53810"/>
                <a:gd name="connsiteX15" fmla="*/ 15614 w 82950"/>
                <a:gd name="connsiteY15" fmla="*/ 6765 h 53810"/>
                <a:gd name="connsiteX16" fmla="*/ 14987 w 82950"/>
                <a:gd name="connsiteY16" fmla="*/ 1770 h 53810"/>
                <a:gd name="connsiteX17" fmla="*/ 0 w 82950"/>
                <a:gd name="connsiteY17" fmla="*/ 1770 h 53810"/>
                <a:gd name="connsiteX18" fmla="*/ 0 w 82950"/>
                <a:gd name="connsiteY18" fmla="*/ 53810 h 53810"/>
                <a:gd name="connsiteX19" fmla="*/ 16132 w 82950"/>
                <a:gd name="connsiteY19" fmla="*/ 53810 h 53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2950" h="53810">
                  <a:moveTo>
                    <a:pt x="16132" y="53810"/>
                  </a:moveTo>
                  <a:lnTo>
                    <a:pt x="16132" y="25396"/>
                  </a:lnTo>
                  <a:cubicBezTo>
                    <a:pt x="16132" y="16653"/>
                    <a:pt x="20815" y="14155"/>
                    <a:pt x="25395" y="14155"/>
                  </a:cubicBezTo>
                  <a:cubicBezTo>
                    <a:pt x="30498" y="14155"/>
                    <a:pt x="33829" y="17278"/>
                    <a:pt x="33829" y="23731"/>
                  </a:cubicBezTo>
                  <a:lnTo>
                    <a:pt x="33829" y="53810"/>
                  </a:lnTo>
                  <a:lnTo>
                    <a:pt x="49645" y="53810"/>
                  </a:lnTo>
                  <a:lnTo>
                    <a:pt x="49645" y="25396"/>
                  </a:lnTo>
                  <a:cubicBezTo>
                    <a:pt x="49645" y="16549"/>
                    <a:pt x="54224" y="14051"/>
                    <a:pt x="58804" y="14051"/>
                  </a:cubicBezTo>
                  <a:cubicBezTo>
                    <a:pt x="63907" y="14051"/>
                    <a:pt x="67342" y="17173"/>
                    <a:pt x="67342" y="23731"/>
                  </a:cubicBezTo>
                  <a:lnTo>
                    <a:pt x="67342" y="53810"/>
                  </a:lnTo>
                  <a:lnTo>
                    <a:pt x="82950" y="53810"/>
                  </a:lnTo>
                  <a:lnTo>
                    <a:pt x="82950" y="19776"/>
                  </a:lnTo>
                  <a:cubicBezTo>
                    <a:pt x="82950" y="7910"/>
                    <a:pt x="76708" y="0"/>
                    <a:pt x="63280" y="0"/>
                  </a:cubicBezTo>
                  <a:cubicBezTo>
                    <a:pt x="55789" y="0"/>
                    <a:pt x="49645" y="3643"/>
                    <a:pt x="46941" y="9263"/>
                  </a:cubicBezTo>
                  <a:cubicBezTo>
                    <a:pt x="43817" y="3643"/>
                    <a:pt x="38409" y="0"/>
                    <a:pt x="29767" y="0"/>
                  </a:cubicBezTo>
                  <a:cubicBezTo>
                    <a:pt x="24043" y="0"/>
                    <a:pt x="18733" y="2602"/>
                    <a:pt x="15614" y="6765"/>
                  </a:cubicBezTo>
                  <a:lnTo>
                    <a:pt x="14987" y="1770"/>
                  </a:lnTo>
                  <a:lnTo>
                    <a:pt x="0" y="1770"/>
                  </a:lnTo>
                  <a:lnTo>
                    <a:pt x="0" y="53810"/>
                  </a:lnTo>
                  <a:lnTo>
                    <a:pt x="16132" y="5381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32AFEF4-EE8B-A593-08CD-BBCB20A8FF9A}"/>
                </a:ext>
              </a:extLst>
            </p:cNvPr>
            <p:cNvSpPr/>
            <p:nvPr/>
          </p:nvSpPr>
          <p:spPr>
            <a:xfrm>
              <a:off x="7680346" y="5335702"/>
              <a:ext cx="47253" cy="77020"/>
            </a:xfrm>
            <a:custGeom>
              <a:avLst/>
              <a:gdLst>
                <a:gd name="connsiteX0" fmla="*/ 17069 w 47253"/>
                <a:gd name="connsiteY0" fmla="*/ 0 h 77020"/>
                <a:gd name="connsiteX1" fmla="*/ 0 w 47253"/>
                <a:gd name="connsiteY1" fmla="*/ 0 h 77020"/>
                <a:gd name="connsiteX2" fmla="*/ 0 w 47253"/>
                <a:gd name="connsiteY2" fmla="*/ 77021 h 77020"/>
                <a:gd name="connsiteX3" fmla="*/ 47253 w 47253"/>
                <a:gd name="connsiteY3" fmla="*/ 77021 h 77020"/>
                <a:gd name="connsiteX4" fmla="*/ 47253 w 47253"/>
                <a:gd name="connsiteY4" fmla="*/ 61929 h 77020"/>
                <a:gd name="connsiteX5" fmla="*/ 17069 w 47253"/>
                <a:gd name="connsiteY5" fmla="*/ 61929 h 77020"/>
                <a:gd name="connsiteX6" fmla="*/ 17069 w 47253"/>
                <a:gd name="connsiteY6" fmla="*/ 0 h 77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253" h="77020">
                  <a:moveTo>
                    <a:pt x="17069" y="0"/>
                  </a:moveTo>
                  <a:lnTo>
                    <a:pt x="0" y="0"/>
                  </a:lnTo>
                  <a:lnTo>
                    <a:pt x="0" y="77021"/>
                  </a:lnTo>
                  <a:lnTo>
                    <a:pt x="47253" y="77021"/>
                  </a:lnTo>
                  <a:lnTo>
                    <a:pt x="47253" y="61929"/>
                  </a:lnTo>
                  <a:lnTo>
                    <a:pt x="17069" y="61929"/>
                  </a:lnTo>
                  <a:lnTo>
                    <a:pt x="17069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461B5091-36D7-CE66-513A-58A4263DF0A9}"/>
                </a:ext>
              </a:extLst>
            </p:cNvPr>
            <p:cNvSpPr/>
            <p:nvPr/>
          </p:nvSpPr>
          <p:spPr>
            <a:xfrm>
              <a:off x="7729229" y="5359120"/>
              <a:ext cx="55267" cy="54851"/>
            </a:xfrm>
            <a:custGeom>
              <a:avLst/>
              <a:gdLst>
                <a:gd name="connsiteX0" fmla="*/ 0 w 55267"/>
                <a:gd name="connsiteY0" fmla="*/ 27478 h 54851"/>
                <a:gd name="connsiteX1" fmla="*/ 27686 w 55267"/>
                <a:gd name="connsiteY1" fmla="*/ 54851 h 54851"/>
                <a:gd name="connsiteX2" fmla="*/ 55267 w 55267"/>
                <a:gd name="connsiteY2" fmla="*/ 27478 h 54851"/>
                <a:gd name="connsiteX3" fmla="*/ 27686 w 55267"/>
                <a:gd name="connsiteY3" fmla="*/ 0 h 54851"/>
                <a:gd name="connsiteX4" fmla="*/ 0 w 55267"/>
                <a:gd name="connsiteY4" fmla="*/ 27478 h 54851"/>
                <a:gd name="connsiteX5" fmla="*/ 16133 w 55267"/>
                <a:gd name="connsiteY5" fmla="*/ 27374 h 54851"/>
                <a:gd name="connsiteX6" fmla="*/ 27686 w 55267"/>
                <a:gd name="connsiteY6" fmla="*/ 14364 h 54851"/>
                <a:gd name="connsiteX7" fmla="*/ 39135 w 55267"/>
                <a:gd name="connsiteY7" fmla="*/ 27374 h 54851"/>
                <a:gd name="connsiteX8" fmla="*/ 27686 w 55267"/>
                <a:gd name="connsiteY8" fmla="*/ 40488 h 54851"/>
                <a:gd name="connsiteX9" fmla="*/ 16133 w 55267"/>
                <a:gd name="connsiteY9" fmla="*/ 27374 h 5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267" h="54851">
                  <a:moveTo>
                    <a:pt x="0" y="27478"/>
                  </a:moveTo>
                  <a:cubicBezTo>
                    <a:pt x="0" y="43923"/>
                    <a:pt x="11033" y="54851"/>
                    <a:pt x="27686" y="54851"/>
                  </a:cubicBezTo>
                  <a:cubicBezTo>
                    <a:pt x="44235" y="54851"/>
                    <a:pt x="55267" y="43923"/>
                    <a:pt x="55267" y="27478"/>
                  </a:cubicBezTo>
                  <a:cubicBezTo>
                    <a:pt x="55267" y="11033"/>
                    <a:pt x="44235" y="0"/>
                    <a:pt x="27686" y="0"/>
                  </a:cubicBezTo>
                  <a:cubicBezTo>
                    <a:pt x="11033" y="0"/>
                    <a:pt x="0" y="11033"/>
                    <a:pt x="0" y="27478"/>
                  </a:cubicBezTo>
                  <a:close/>
                  <a:moveTo>
                    <a:pt x="16133" y="27374"/>
                  </a:moveTo>
                  <a:cubicBezTo>
                    <a:pt x="16133" y="19567"/>
                    <a:pt x="20712" y="14364"/>
                    <a:pt x="27686" y="14364"/>
                  </a:cubicBezTo>
                  <a:cubicBezTo>
                    <a:pt x="34555" y="14364"/>
                    <a:pt x="39135" y="19567"/>
                    <a:pt x="39135" y="27374"/>
                  </a:cubicBezTo>
                  <a:cubicBezTo>
                    <a:pt x="39135" y="35284"/>
                    <a:pt x="34555" y="40488"/>
                    <a:pt x="27686" y="40488"/>
                  </a:cubicBezTo>
                  <a:cubicBezTo>
                    <a:pt x="20712" y="40488"/>
                    <a:pt x="16133" y="35284"/>
                    <a:pt x="16133" y="2737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E8893F90-AA35-307B-192F-9A26E390C6F9}"/>
                </a:ext>
              </a:extLst>
            </p:cNvPr>
            <p:cNvSpPr/>
            <p:nvPr/>
          </p:nvSpPr>
          <p:spPr>
            <a:xfrm>
              <a:off x="7786867" y="5358912"/>
              <a:ext cx="56619" cy="80351"/>
            </a:xfrm>
            <a:custGeom>
              <a:avLst/>
              <a:gdLst>
                <a:gd name="connsiteX0" fmla="*/ 208 w 56619"/>
                <a:gd name="connsiteY0" fmla="*/ 26853 h 80351"/>
                <a:gd name="connsiteX1" fmla="*/ 24875 w 56619"/>
                <a:gd name="connsiteY1" fmla="*/ 53185 h 80351"/>
                <a:gd name="connsiteX2" fmla="*/ 40904 w 56619"/>
                <a:gd name="connsiteY2" fmla="*/ 46628 h 80351"/>
                <a:gd name="connsiteX3" fmla="*/ 40904 w 56619"/>
                <a:gd name="connsiteY3" fmla="*/ 53810 h 80351"/>
                <a:gd name="connsiteX4" fmla="*/ 28518 w 56619"/>
                <a:gd name="connsiteY4" fmla="*/ 65779 h 80351"/>
                <a:gd name="connsiteX5" fmla="*/ 16236 w 56619"/>
                <a:gd name="connsiteY5" fmla="*/ 56516 h 80351"/>
                <a:gd name="connsiteX6" fmla="*/ 0 w 56619"/>
                <a:gd name="connsiteY6" fmla="*/ 56516 h 80351"/>
                <a:gd name="connsiteX7" fmla="*/ 27582 w 56619"/>
                <a:gd name="connsiteY7" fmla="*/ 80351 h 80351"/>
                <a:gd name="connsiteX8" fmla="*/ 56620 w 56619"/>
                <a:gd name="connsiteY8" fmla="*/ 50480 h 80351"/>
                <a:gd name="connsiteX9" fmla="*/ 56620 w 56619"/>
                <a:gd name="connsiteY9" fmla="*/ 1769 h 80351"/>
                <a:gd name="connsiteX10" fmla="*/ 42153 w 56619"/>
                <a:gd name="connsiteY10" fmla="*/ 1769 h 80351"/>
                <a:gd name="connsiteX11" fmla="*/ 41320 w 56619"/>
                <a:gd name="connsiteY11" fmla="*/ 7078 h 80351"/>
                <a:gd name="connsiteX12" fmla="*/ 25188 w 56619"/>
                <a:gd name="connsiteY12" fmla="*/ 0 h 80351"/>
                <a:gd name="connsiteX13" fmla="*/ 208 w 56619"/>
                <a:gd name="connsiteY13" fmla="*/ 26853 h 80351"/>
                <a:gd name="connsiteX14" fmla="*/ 16444 w 56619"/>
                <a:gd name="connsiteY14" fmla="*/ 26437 h 80351"/>
                <a:gd name="connsiteX15" fmla="*/ 27789 w 56619"/>
                <a:gd name="connsiteY15" fmla="*/ 13947 h 80351"/>
                <a:gd name="connsiteX16" fmla="*/ 40591 w 56619"/>
                <a:gd name="connsiteY16" fmla="*/ 26437 h 80351"/>
                <a:gd name="connsiteX17" fmla="*/ 27893 w 56619"/>
                <a:gd name="connsiteY17" fmla="*/ 39238 h 80351"/>
                <a:gd name="connsiteX18" fmla="*/ 16444 w 56619"/>
                <a:gd name="connsiteY18" fmla="*/ 26437 h 80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6619" h="80351">
                  <a:moveTo>
                    <a:pt x="208" y="26853"/>
                  </a:moveTo>
                  <a:cubicBezTo>
                    <a:pt x="208" y="42569"/>
                    <a:pt x="10408" y="53185"/>
                    <a:pt x="24875" y="53185"/>
                  </a:cubicBezTo>
                  <a:cubicBezTo>
                    <a:pt x="31849" y="53185"/>
                    <a:pt x="37886" y="50688"/>
                    <a:pt x="40904" y="46628"/>
                  </a:cubicBezTo>
                  <a:lnTo>
                    <a:pt x="40904" y="53810"/>
                  </a:lnTo>
                  <a:cubicBezTo>
                    <a:pt x="40904" y="60992"/>
                    <a:pt x="36428" y="65779"/>
                    <a:pt x="28518" y="65779"/>
                  </a:cubicBezTo>
                  <a:cubicBezTo>
                    <a:pt x="21441" y="65779"/>
                    <a:pt x="16549" y="62449"/>
                    <a:pt x="16236" y="56516"/>
                  </a:cubicBezTo>
                  <a:lnTo>
                    <a:pt x="0" y="56516"/>
                  </a:lnTo>
                  <a:cubicBezTo>
                    <a:pt x="1457" y="70775"/>
                    <a:pt x="12490" y="80351"/>
                    <a:pt x="27582" y="80351"/>
                  </a:cubicBezTo>
                  <a:cubicBezTo>
                    <a:pt x="45379" y="80351"/>
                    <a:pt x="56620" y="68798"/>
                    <a:pt x="56620" y="50480"/>
                  </a:cubicBezTo>
                  <a:lnTo>
                    <a:pt x="56620" y="1769"/>
                  </a:lnTo>
                  <a:lnTo>
                    <a:pt x="42153" y="1769"/>
                  </a:lnTo>
                  <a:lnTo>
                    <a:pt x="41320" y="7078"/>
                  </a:lnTo>
                  <a:cubicBezTo>
                    <a:pt x="38406" y="2810"/>
                    <a:pt x="32265" y="0"/>
                    <a:pt x="25188" y="0"/>
                  </a:cubicBezTo>
                  <a:cubicBezTo>
                    <a:pt x="10616" y="0"/>
                    <a:pt x="208" y="10928"/>
                    <a:pt x="208" y="26853"/>
                  </a:cubicBezTo>
                  <a:close/>
                  <a:moveTo>
                    <a:pt x="16444" y="26437"/>
                  </a:moveTo>
                  <a:cubicBezTo>
                    <a:pt x="16444" y="18943"/>
                    <a:pt x="21441" y="13947"/>
                    <a:pt x="27789" y="13947"/>
                  </a:cubicBezTo>
                  <a:cubicBezTo>
                    <a:pt x="35179" y="13947"/>
                    <a:pt x="40591" y="18838"/>
                    <a:pt x="40591" y="26437"/>
                  </a:cubicBezTo>
                  <a:cubicBezTo>
                    <a:pt x="40591" y="34035"/>
                    <a:pt x="35283" y="39238"/>
                    <a:pt x="27893" y="39238"/>
                  </a:cubicBezTo>
                  <a:cubicBezTo>
                    <a:pt x="21545" y="39238"/>
                    <a:pt x="16444" y="34035"/>
                    <a:pt x="16444" y="2643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C1379CE0-8E9C-A0C0-15C4-331D4066CAED}"/>
                </a:ext>
              </a:extLst>
            </p:cNvPr>
            <p:cNvSpPr/>
            <p:nvPr/>
          </p:nvSpPr>
          <p:spPr>
            <a:xfrm>
              <a:off x="7848158" y="5359120"/>
              <a:ext cx="55267" cy="54851"/>
            </a:xfrm>
            <a:custGeom>
              <a:avLst/>
              <a:gdLst>
                <a:gd name="connsiteX0" fmla="*/ 0 w 55267"/>
                <a:gd name="connsiteY0" fmla="*/ 27478 h 54851"/>
                <a:gd name="connsiteX1" fmla="*/ 27686 w 55267"/>
                <a:gd name="connsiteY1" fmla="*/ 54851 h 54851"/>
                <a:gd name="connsiteX2" fmla="*/ 55267 w 55267"/>
                <a:gd name="connsiteY2" fmla="*/ 27478 h 54851"/>
                <a:gd name="connsiteX3" fmla="*/ 27686 w 55267"/>
                <a:gd name="connsiteY3" fmla="*/ 0 h 54851"/>
                <a:gd name="connsiteX4" fmla="*/ 0 w 55267"/>
                <a:gd name="connsiteY4" fmla="*/ 27478 h 54851"/>
                <a:gd name="connsiteX5" fmla="*/ 16133 w 55267"/>
                <a:gd name="connsiteY5" fmla="*/ 27374 h 54851"/>
                <a:gd name="connsiteX6" fmla="*/ 27686 w 55267"/>
                <a:gd name="connsiteY6" fmla="*/ 14364 h 54851"/>
                <a:gd name="connsiteX7" fmla="*/ 39135 w 55267"/>
                <a:gd name="connsiteY7" fmla="*/ 27374 h 54851"/>
                <a:gd name="connsiteX8" fmla="*/ 27686 w 55267"/>
                <a:gd name="connsiteY8" fmla="*/ 40488 h 54851"/>
                <a:gd name="connsiteX9" fmla="*/ 16133 w 55267"/>
                <a:gd name="connsiteY9" fmla="*/ 27374 h 5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267" h="54851">
                  <a:moveTo>
                    <a:pt x="0" y="27478"/>
                  </a:moveTo>
                  <a:cubicBezTo>
                    <a:pt x="0" y="43923"/>
                    <a:pt x="11032" y="54851"/>
                    <a:pt x="27686" y="54851"/>
                  </a:cubicBezTo>
                  <a:cubicBezTo>
                    <a:pt x="44234" y="54851"/>
                    <a:pt x="55267" y="43923"/>
                    <a:pt x="55267" y="27478"/>
                  </a:cubicBezTo>
                  <a:cubicBezTo>
                    <a:pt x="55267" y="11033"/>
                    <a:pt x="44234" y="0"/>
                    <a:pt x="27686" y="0"/>
                  </a:cubicBezTo>
                  <a:cubicBezTo>
                    <a:pt x="11032" y="0"/>
                    <a:pt x="0" y="11033"/>
                    <a:pt x="0" y="27478"/>
                  </a:cubicBezTo>
                  <a:close/>
                  <a:moveTo>
                    <a:pt x="16133" y="27374"/>
                  </a:moveTo>
                  <a:cubicBezTo>
                    <a:pt x="16133" y="19567"/>
                    <a:pt x="20712" y="14364"/>
                    <a:pt x="27686" y="14364"/>
                  </a:cubicBezTo>
                  <a:cubicBezTo>
                    <a:pt x="34555" y="14364"/>
                    <a:pt x="39135" y="19567"/>
                    <a:pt x="39135" y="27374"/>
                  </a:cubicBezTo>
                  <a:cubicBezTo>
                    <a:pt x="39135" y="35284"/>
                    <a:pt x="34555" y="40488"/>
                    <a:pt x="27686" y="40488"/>
                  </a:cubicBezTo>
                  <a:cubicBezTo>
                    <a:pt x="20712" y="40488"/>
                    <a:pt x="16133" y="35284"/>
                    <a:pt x="16133" y="2737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9E69C9A4-5C67-CFD7-CBF4-FF64AC416639}"/>
              </a:ext>
            </a:extLst>
          </p:cNvPr>
          <p:cNvGrpSpPr/>
          <p:nvPr/>
        </p:nvGrpSpPr>
        <p:grpSpPr>
          <a:xfrm>
            <a:off x="4929779" y="5606852"/>
            <a:ext cx="873124" cy="214360"/>
            <a:chOff x="7449809" y="5299166"/>
            <a:chExt cx="735919" cy="175267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3964E71-8A51-9F4F-4D09-4823087B474D}"/>
                </a:ext>
              </a:extLst>
            </p:cNvPr>
            <p:cNvSpPr/>
            <p:nvPr/>
          </p:nvSpPr>
          <p:spPr>
            <a:xfrm>
              <a:off x="7449809" y="5299166"/>
              <a:ext cx="201716" cy="175267"/>
            </a:xfrm>
            <a:custGeom>
              <a:avLst/>
              <a:gdLst>
                <a:gd name="connsiteX0" fmla="*/ 95950 w 201716"/>
                <a:gd name="connsiteY0" fmla="*/ 183 h 175267"/>
                <a:gd name="connsiteX1" fmla="*/ 95844 w 201716"/>
                <a:gd name="connsiteY1" fmla="*/ 0 h 175267"/>
                <a:gd name="connsiteX2" fmla="*/ 51973 w 201716"/>
                <a:gd name="connsiteY2" fmla="*/ 0 h 175267"/>
                <a:gd name="connsiteX3" fmla="*/ 0 w 201716"/>
                <a:gd name="connsiteY3" fmla="*/ 89097 h 175267"/>
                <a:gd name="connsiteX4" fmla="*/ 35677 w 201716"/>
                <a:gd name="connsiteY4" fmla="*/ 151521 h 175267"/>
                <a:gd name="connsiteX5" fmla="*/ 35721 w 201716"/>
                <a:gd name="connsiteY5" fmla="*/ 151446 h 175267"/>
                <a:gd name="connsiteX6" fmla="*/ 49208 w 201716"/>
                <a:gd name="connsiteY6" fmla="*/ 174806 h 175267"/>
                <a:gd name="connsiteX7" fmla="*/ 152354 w 201716"/>
                <a:gd name="connsiteY7" fmla="*/ 175268 h 175267"/>
                <a:gd name="connsiteX8" fmla="*/ 188577 w 201716"/>
                <a:gd name="connsiteY8" fmla="*/ 113158 h 175267"/>
                <a:gd name="connsiteX9" fmla="*/ 188336 w 201716"/>
                <a:gd name="connsiteY9" fmla="*/ 113158 h 175267"/>
                <a:gd name="connsiteX10" fmla="*/ 201717 w 201716"/>
                <a:gd name="connsiteY10" fmla="*/ 89981 h 175267"/>
                <a:gd name="connsiteX11" fmla="*/ 150544 w 201716"/>
                <a:gd name="connsiteY11" fmla="*/ 423 h 175267"/>
                <a:gd name="connsiteX12" fmla="*/ 95950 w 201716"/>
                <a:gd name="connsiteY12" fmla="*/ 183 h 175267"/>
                <a:gd name="connsiteX13" fmla="*/ 129887 w 201716"/>
                <a:gd name="connsiteY13" fmla="*/ 59600 h 175267"/>
                <a:gd name="connsiteX14" fmla="*/ 130161 w 201716"/>
                <a:gd name="connsiteY14" fmla="*/ 59600 h 175267"/>
                <a:gd name="connsiteX15" fmla="*/ 104372 w 201716"/>
                <a:gd name="connsiteY15" fmla="*/ 14810 h 175267"/>
                <a:gd name="connsiteX16" fmla="*/ 142055 w 201716"/>
                <a:gd name="connsiteY16" fmla="*/ 14976 h 175267"/>
                <a:gd name="connsiteX17" fmla="*/ 184892 w 201716"/>
                <a:gd name="connsiteY17" fmla="*/ 89944 h 175267"/>
                <a:gd name="connsiteX18" fmla="*/ 171484 w 201716"/>
                <a:gd name="connsiteY18" fmla="*/ 113168 h 175267"/>
                <a:gd name="connsiteX19" fmla="*/ 136347 w 201716"/>
                <a:gd name="connsiteY19" fmla="*/ 113186 h 175267"/>
                <a:gd name="connsiteX20" fmla="*/ 148598 w 201716"/>
                <a:gd name="connsiteY20" fmla="*/ 91968 h 175267"/>
                <a:gd name="connsiteX21" fmla="*/ 129887 w 201716"/>
                <a:gd name="connsiteY21" fmla="*/ 59600 h 175267"/>
                <a:gd name="connsiteX22" fmla="*/ 87016 w 201716"/>
                <a:gd name="connsiteY22" fmla="*/ 14590 h 175267"/>
                <a:gd name="connsiteX23" fmla="*/ 104601 w 201716"/>
                <a:gd name="connsiteY23" fmla="*/ 45010 h 175267"/>
                <a:gd name="connsiteX24" fmla="*/ 80254 w 201716"/>
                <a:gd name="connsiteY24" fmla="*/ 45009 h 175267"/>
                <a:gd name="connsiteX25" fmla="*/ 38571 w 201716"/>
                <a:gd name="connsiteY25" fmla="*/ 117295 h 175267"/>
                <a:gd name="connsiteX26" fmla="*/ 35728 w 201716"/>
                <a:gd name="connsiteY26" fmla="*/ 122207 h 175267"/>
                <a:gd name="connsiteX27" fmla="*/ 16847 w 201716"/>
                <a:gd name="connsiteY27" fmla="*/ 89171 h 175267"/>
                <a:gd name="connsiteX28" fmla="*/ 60353 w 201716"/>
                <a:gd name="connsiteY28" fmla="*/ 14590 h 175267"/>
                <a:gd name="connsiteX29" fmla="*/ 87016 w 201716"/>
                <a:gd name="connsiteY29" fmla="*/ 14590 h 175267"/>
                <a:gd name="connsiteX30" fmla="*/ 70109 w 201716"/>
                <a:gd name="connsiteY30" fmla="*/ 91808 h 175267"/>
                <a:gd name="connsiteX31" fmla="*/ 88682 w 201716"/>
                <a:gd name="connsiteY31" fmla="*/ 59599 h 175267"/>
                <a:gd name="connsiteX32" fmla="*/ 113035 w 201716"/>
                <a:gd name="connsiteY32" fmla="*/ 59600 h 175267"/>
                <a:gd name="connsiteX33" fmla="*/ 131748 w 201716"/>
                <a:gd name="connsiteY33" fmla="*/ 91972 h 175267"/>
                <a:gd name="connsiteX34" fmla="*/ 119495 w 201716"/>
                <a:gd name="connsiteY34" fmla="*/ 113196 h 175267"/>
                <a:gd name="connsiteX35" fmla="*/ 82468 w 201716"/>
                <a:gd name="connsiteY35" fmla="*/ 113216 h 175267"/>
                <a:gd name="connsiteX36" fmla="*/ 70109 w 201716"/>
                <a:gd name="connsiteY36" fmla="*/ 91808 h 175267"/>
                <a:gd name="connsiteX37" fmla="*/ 44139 w 201716"/>
                <a:gd name="connsiteY37" fmla="*/ 136846 h 175267"/>
                <a:gd name="connsiteX38" fmla="*/ 51204 w 201716"/>
                <a:gd name="connsiteY38" fmla="*/ 124593 h 175267"/>
                <a:gd name="connsiteX39" fmla="*/ 61712 w 201716"/>
                <a:gd name="connsiteY39" fmla="*/ 106443 h 175267"/>
                <a:gd name="connsiteX40" fmla="*/ 74047 w 201716"/>
                <a:gd name="connsiteY40" fmla="*/ 127810 h 175267"/>
                <a:gd name="connsiteX41" fmla="*/ 111068 w 201716"/>
                <a:gd name="connsiteY41" fmla="*/ 127790 h 175267"/>
                <a:gd name="connsiteX42" fmla="*/ 111008 w 201716"/>
                <a:gd name="connsiteY42" fmla="*/ 127893 h 175267"/>
                <a:gd name="connsiteX43" fmla="*/ 163058 w 201716"/>
                <a:gd name="connsiteY43" fmla="*/ 127955 h 175267"/>
                <a:gd name="connsiteX44" fmla="*/ 143995 w 201716"/>
                <a:gd name="connsiteY44" fmla="*/ 160641 h 175267"/>
                <a:gd name="connsiteX45" fmla="*/ 57653 w 201716"/>
                <a:gd name="connsiteY45" fmla="*/ 160254 h 175267"/>
                <a:gd name="connsiteX46" fmla="*/ 44139 w 201716"/>
                <a:gd name="connsiteY46" fmla="*/ 136846 h 17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01716" h="175267">
                  <a:moveTo>
                    <a:pt x="95950" y="183"/>
                  </a:moveTo>
                  <a:lnTo>
                    <a:pt x="95844" y="0"/>
                  </a:lnTo>
                  <a:lnTo>
                    <a:pt x="51973" y="0"/>
                  </a:lnTo>
                  <a:lnTo>
                    <a:pt x="0" y="89097"/>
                  </a:lnTo>
                  <a:lnTo>
                    <a:pt x="35677" y="151521"/>
                  </a:lnTo>
                  <a:lnTo>
                    <a:pt x="35721" y="151446"/>
                  </a:lnTo>
                  <a:lnTo>
                    <a:pt x="49208" y="174806"/>
                  </a:lnTo>
                  <a:lnTo>
                    <a:pt x="152354" y="175268"/>
                  </a:lnTo>
                  <a:lnTo>
                    <a:pt x="188577" y="113158"/>
                  </a:lnTo>
                  <a:lnTo>
                    <a:pt x="188336" y="113158"/>
                  </a:lnTo>
                  <a:lnTo>
                    <a:pt x="201717" y="89981"/>
                  </a:lnTo>
                  <a:lnTo>
                    <a:pt x="150544" y="423"/>
                  </a:lnTo>
                  <a:lnTo>
                    <a:pt x="95950" y="183"/>
                  </a:lnTo>
                  <a:close/>
                  <a:moveTo>
                    <a:pt x="129887" y="59600"/>
                  </a:moveTo>
                  <a:lnTo>
                    <a:pt x="130161" y="59600"/>
                  </a:lnTo>
                  <a:lnTo>
                    <a:pt x="104372" y="14810"/>
                  </a:lnTo>
                  <a:lnTo>
                    <a:pt x="142055" y="14976"/>
                  </a:lnTo>
                  <a:lnTo>
                    <a:pt x="184892" y="89944"/>
                  </a:lnTo>
                  <a:lnTo>
                    <a:pt x="171484" y="113168"/>
                  </a:lnTo>
                  <a:lnTo>
                    <a:pt x="136347" y="113186"/>
                  </a:lnTo>
                  <a:lnTo>
                    <a:pt x="148598" y="91968"/>
                  </a:lnTo>
                  <a:lnTo>
                    <a:pt x="129887" y="59600"/>
                  </a:lnTo>
                  <a:close/>
                  <a:moveTo>
                    <a:pt x="87016" y="14590"/>
                  </a:moveTo>
                  <a:lnTo>
                    <a:pt x="104601" y="45010"/>
                  </a:lnTo>
                  <a:lnTo>
                    <a:pt x="80254" y="45009"/>
                  </a:lnTo>
                  <a:lnTo>
                    <a:pt x="38571" y="117295"/>
                  </a:lnTo>
                  <a:lnTo>
                    <a:pt x="35728" y="122207"/>
                  </a:lnTo>
                  <a:lnTo>
                    <a:pt x="16847" y="89171"/>
                  </a:lnTo>
                  <a:lnTo>
                    <a:pt x="60353" y="14590"/>
                  </a:lnTo>
                  <a:lnTo>
                    <a:pt x="87016" y="14590"/>
                  </a:lnTo>
                  <a:close/>
                  <a:moveTo>
                    <a:pt x="70109" y="91808"/>
                  </a:moveTo>
                  <a:lnTo>
                    <a:pt x="88682" y="59599"/>
                  </a:lnTo>
                  <a:lnTo>
                    <a:pt x="113035" y="59600"/>
                  </a:lnTo>
                  <a:lnTo>
                    <a:pt x="131748" y="91972"/>
                  </a:lnTo>
                  <a:lnTo>
                    <a:pt x="119495" y="113196"/>
                  </a:lnTo>
                  <a:lnTo>
                    <a:pt x="82468" y="113216"/>
                  </a:lnTo>
                  <a:lnTo>
                    <a:pt x="70109" y="91808"/>
                  </a:lnTo>
                  <a:close/>
                  <a:moveTo>
                    <a:pt x="44139" y="136846"/>
                  </a:moveTo>
                  <a:lnTo>
                    <a:pt x="51204" y="124593"/>
                  </a:lnTo>
                  <a:lnTo>
                    <a:pt x="61712" y="106443"/>
                  </a:lnTo>
                  <a:lnTo>
                    <a:pt x="74047" y="127810"/>
                  </a:lnTo>
                  <a:lnTo>
                    <a:pt x="111068" y="127790"/>
                  </a:lnTo>
                  <a:lnTo>
                    <a:pt x="111008" y="127893"/>
                  </a:lnTo>
                  <a:lnTo>
                    <a:pt x="163058" y="127955"/>
                  </a:lnTo>
                  <a:lnTo>
                    <a:pt x="143995" y="160641"/>
                  </a:lnTo>
                  <a:lnTo>
                    <a:pt x="57653" y="160254"/>
                  </a:lnTo>
                  <a:lnTo>
                    <a:pt x="44139" y="13684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75FD11B-6AA0-C63B-4B00-D9895F789328}"/>
                </a:ext>
              </a:extLst>
            </p:cNvPr>
            <p:cNvSpPr/>
            <p:nvPr/>
          </p:nvSpPr>
          <p:spPr>
            <a:xfrm>
              <a:off x="7908085" y="5334341"/>
              <a:ext cx="18214" cy="78373"/>
            </a:xfrm>
            <a:custGeom>
              <a:avLst/>
              <a:gdLst>
                <a:gd name="connsiteX0" fmla="*/ 9159 w 18214"/>
                <a:gd name="connsiteY0" fmla="*/ 18214 h 78373"/>
                <a:gd name="connsiteX1" fmla="*/ 18214 w 18214"/>
                <a:gd name="connsiteY1" fmla="*/ 9055 h 78373"/>
                <a:gd name="connsiteX2" fmla="*/ 9159 w 18214"/>
                <a:gd name="connsiteY2" fmla="*/ 0 h 78373"/>
                <a:gd name="connsiteX3" fmla="*/ 0 w 18214"/>
                <a:gd name="connsiteY3" fmla="*/ 9055 h 78373"/>
                <a:gd name="connsiteX4" fmla="*/ 9159 w 18214"/>
                <a:gd name="connsiteY4" fmla="*/ 18214 h 78373"/>
                <a:gd name="connsiteX5" fmla="*/ 1041 w 18214"/>
                <a:gd name="connsiteY5" fmla="*/ 78373 h 78373"/>
                <a:gd name="connsiteX6" fmla="*/ 17173 w 18214"/>
                <a:gd name="connsiteY6" fmla="*/ 78373 h 78373"/>
                <a:gd name="connsiteX7" fmla="*/ 17173 w 18214"/>
                <a:gd name="connsiteY7" fmla="*/ 26333 h 78373"/>
                <a:gd name="connsiteX8" fmla="*/ 1041 w 18214"/>
                <a:gd name="connsiteY8" fmla="*/ 26333 h 78373"/>
                <a:gd name="connsiteX9" fmla="*/ 1041 w 18214"/>
                <a:gd name="connsiteY9" fmla="*/ 78373 h 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214" h="78373">
                  <a:moveTo>
                    <a:pt x="9159" y="18214"/>
                  </a:moveTo>
                  <a:cubicBezTo>
                    <a:pt x="14155" y="18214"/>
                    <a:pt x="18214" y="14155"/>
                    <a:pt x="18214" y="9055"/>
                  </a:cubicBezTo>
                  <a:cubicBezTo>
                    <a:pt x="18214" y="3955"/>
                    <a:pt x="14155" y="0"/>
                    <a:pt x="9159" y="0"/>
                  </a:cubicBezTo>
                  <a:cubicBezTo>
                    <a:pt x="4059" y="0"/>
                    <a:pt x="0" y="3955"/>
                    <a:pt x="0" y="9055"/>
                  </a:cubicBezTo>
                  <a:cubicBezTo>
                    <a:pt x="0" y="14155"/>
                    <a:pt x="4059" y="18214"/>
                    <a:pt x="9159" y="18214"/>
                  </a:cubicBezTo>
                  <a:close/>
                  <a:moveTo>
                    <a:pt x="1041" y="78373"/>
                  </a:moveTo>
                  <a:lnTo>
                    <a:pt x="17173" y="78373"/>
                  </a:lnTo>
                  <a:lnTo>
                    <a:pt x="17173" y="26333"/>
                  </a:lnTo>
                  <a:lnTo>
                    <a:pt x="1041" y="26333"/>
                  </a:lnTo>
                  <a:lnTo>
                    <a:pt x="1041" y="7837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F24900B-1E7E-FD64-FAD8-F099D9E76CEC}"/>
                </a:ext>
              </a:extLst>
            </p:cNvPr>
            <p:cNvSpPr/>
            <p:nvPr/>
          </p:nvSpPr>
          <p:spPr>
            <a:xfrm>
              <a:off x="7934650" y="5359008"/>
              <a:ext cx="57364" cy="78686"/>
            </a:xfrm>
            <a:custGeom>
              <a:avLst/>
              <a:gdLst>
                <a:gd name="connsiteX0" fmla="*/ 0 w 57364"/>
                <a:gd name="connsiteY0" fmla="*/ 78686 h 78686"/>
                <a:gd name="connsiteX1" fmla="*/ 15821 w 57364"/>
                <a:gd name="connsiteY1" fmla="*/ 78686 h 78686"/>
                <a:gd name="connsiteX2" fmla="*/ 15821 w 57364"/>
                <a:gd name="connsiteY2" fmla="*/ 48502 h 78686"/>
                <a:gd name="connsiteX3" fmla="*/ 32890 w 57364"/>
                <a:gd name="connsiteY3" fmla="*/ 55163 h 78686"/>
                <a:gd name="connsiteX4" fmla="*/ 57352 w 57364"/>
                <a:gd name="connsiteY4" fmla="*/ 26853 h 78686"/>
                <a:gd name="connsiteX5" fmla="*/ 32786 w 57364"/>
                <a:gd name="connsiteY5" fmla="*/ 0 h 78686"/>
                <a:gd name="connsiteX6" fmla="*/ 15508 w 57364"/>
                <a:gd name="connsiteY6" fmla="*/ 8014 h 78686"/>
                <a:gd name="connsiteX7" fmla="*/ 14676 w 57364"/>
                <a:gd name="connsiteY7" fmla="*/ 1666 h 78686"/>
                <a:gd name="connsiteX8" fmla="*/ 0 w 57364"/>
                <a:gd name="connsiteY8" fmla="*/ 1666 h 78686"/>
                <a:gd name="connsiteX9" fmla="*/ 0 w 57364"/>
                <a:gd name="connsiteY9" fmla="*/ 78686 h 78686"/>
                <a:gd name="connsiteX10" fmla="*/ 16133 w 57364"/>
                <a:gd name="connsiteY10" fmla="*/ 27686 h 78686"/>
                <a:gd name="connsiteX11" fmla="*/ 28831 w 57364"/>
                <a:gd name="connsiteY11" fmla="*/ 14676 h 78686"/>
                <a:gd name="connsiteX12" fmla="*/ 41217 w 57364"/>
                <a:gd name="connsiteY12" fmla="*/ 27686 h 78686"/>
                <a:gd name="connsiteX13" fmla="*/ 28831 w 57364"/>
                <a:gd name="connsiteY13" fmla="*/ 40696 h 78686"/>
                <a:gd name="connsiteX14" fmla="*/ 16133 w 57364"/>
                <a:gd name="connsiteY14" fmla="*/ 27686 h 78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7364" h="78686">
                  <a:moveTo>
                    <a:pt x="0" y="78686"/>
                  </a:moveTo>
                  <a:lnTo>
                    <a:pt x="15821" y="78686"/>
                  </a:lnTo>
                  <a:lnTo>
                    <a:pt x="15821" y="48502"/>
                  </a:lnTo>
                  <a:cubicBezTo>
                    <a:pt x="18839" y="52458"/>
                    <a:pt x="25708" y="55163"/>
                    <a:pt x="32890" y="55163"/>
                  </a:cubicBezTo>
                  <a:cubicBezTo>
                    <a:pt x="48398" y="55163"/>
                    <a:pt x="57766" y="43298"/>
                    <a:pt x="57352" y="26853"/>
                  </a:cubicBezTo>
                  <a:cubicBezTo>
                    <a:pt x="56932" y="10096"/>
                    <a:pt x="47253" y="0"/>
                    <a:pt x="32786" y="0"/>
                  </a:cubicBezTo>
                  <a:cubicBezTo>
                    <a:pt x="25396" y="0"/>
                    <a:pt x="18422" y="3226"/>
                    <a:pt x="15508" y="8014"/>
                  </a:cubicBezTo>
                  <a:lnTo>
                    <a:pt x="14676" y="1666"/>
                  </a:lnTo>
                  <a:lnTo>
                    <a:pt x="0" y="1666"/>
                  </a:lnTo>
                  <a:lnTo>
                    <a:pt x="0" y="78686"/>
                  </a:lnTo>
                  <a:close/>
                  <a:moveTo>
                    <a:pt x="16133" y="27686"/>
                  </a:moveTo>
                  <a:cubicBezTo>
                    <a:pt x="16133" y="19880"/>
                    <a:pt x="21337" y="14676"/>
                    <a:pt x="28831" y="14676"/>
                  </a:cubicBezTo>
                  <a:cubicBezTo>
                    <a:pt x="36429" y="14676"/>
                    <a:pt x="41217" y="19984"/>
                    <a:pt x="41217" y="27686"/>
                  </a:cubicBezTo>
                  <a:cubicBezTo>
                    <a:pt x="41217" y="35388"/>
                    <a:pt x="36429" y="40696"/>
                    <a:pt x="28831" y="40696"/>
                  </a:cubicBezTo>
                  <a:cubicBezTo>
                    <a:pt x="21337" y="40696"/>
                    <a:pt x="16133" y="35492"/>
                    <a:pt x="16133" y="2768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A098D78-5405-AC52-5F67-C0C7A6759039}"/>
                </a:ext>
              </a:extLst>
            </p:cNvPr>
            <p:cNvSpPr/>
            <p:nvPr/>
          </p:nvSpPr>
          <p:spPr>
            <a:xfrm>
              <a:off x="7993708" y="5359008"/>
              <a:ext cx="43195" cy="55059"/>
            </a:xfrm>
            <a:custGeom>
              <a:avLst/>
              <a:gdLst>
                <a:gd name="connsiteX0" fmla="*/ 0 w 43195"/>
                <a:gd name="connsiteY0" fmla="*/ 37261 h 55059"/>
                <a:gd name="connsiteX1" fmla="*/ 21857 w 43195"/>
                <a:gd name="connsiteY1" fmla="*/ 55059 h 55059"/>
                <a:gd name="connsiteX2" fmla="*/ 43195 w 43195"/>
                <a:gd name="connsiteY2" fmla="*/ 37677 h 55059"/>
                <a:gd name="connsiteX3" fmla="*/ 30078 w 43195"/>
                <a:gd name="connsiteY3" fmla="*/ 22794 h 55059"/>
                <a:gd name="connsiteX4" fmla="*/ 20815 w 43195"/>
                <a:gd name="connsiteY4" fmla="*/ 20504 h 55059"/>
                <a:gd name="connsiteX5" fmla="*/ 15402 w 43195"/>
                <a:gd name="connsiteY5" fmla="*/ 16133 h 55059"/>
                <a:gd name="connsiteX6" fmla="*/ 20815 w 43195"/>
                <a:gd name="connsiteY6" fmla="*/ 11657 h 55059"/>
                <a:gd name="connsiteX7" fmla="*/ 26747 w 43195"/>
                <a:gd name="connsiteY7" fmla="*/ 17590 h 55059"/>
                <a:gd name="connsiteX8" fmla="*/ 41216 w 43195"/>
                <a:gd name="connsiteY8" fmla="*/ 17590 h 55059"/>
                <a:gd name="connsiteX9" fmla="*/ 21126 w 43195"/>
                <a:gd name="connsiteY9" fmla="*/ 0 h 55059"/>
                <a:gd name="connsiteX10" fmla="*/ 938 w 43195"/>
                <a:gd name="connsiteY10" fmla="*/ 17278 h 55059"/>
                <a:gd name="connsiteX11" fmla="*/ 15091 w 43195"/>
                <a:gd name="connsiteY11" fmla="*/ 32682 h 55059"/>
                <a:gd name="connsiteX12" fmla="*/ 24250 w 43195"/>
                <a:gd name="connsiteY12" fmla="*/ 35076 h 55059"/>
                <a:gd name="connsiteX13" fmla="*/ 28099 w 43195"/>
                <a:gd name="connsiteY13" fmla="*/ 38822 h 55059"/>
                <a:gd name="connsiteX14" fmla="*/ 21649 w 43195"/>
                <a:gd name="connsiteY14" fmla="*/ 43090 h 55059"/>
                <a:gd name="connsiteX15" fmla="*/ 14469 w 43195"/>
                <a:gd name="connsiteY15" fmla="*/ 37261 h 55059"/>
                <a:gd name="connsiteX16" fmla="*/ 0 w 43195"/>
                <a:gd name="connsiteY16" fmla="*/ 37261 h 55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3195" h="55059">
                  <a:moveTo>
                    <a:pt x="0" y="37261"/>
                  </a:moveTo>
                  <a:cubicBezTo>
                    <a:pt x="414" y="47774"/>
                    <a:pt x="8745" y="55059"/>
                    <a:pt x="21857" y="55059"/>
                  </a:cubicBezTo>
                  <a:cubicBezTo>
                    <a:pt x="34450" y="55059"/>
                    <a:pt x="43195" y="48398"/>
                    <a:pt x="43195" y="37677"/>
                  </a:cubicBezTo>
                  <a:cubicBezTo>
                    <a:pt x="43195" y="29976"/>
                    <a:pt x="38616" y="24876"/>
                    <a:pt x="30078" y="22794"/>
                  </a:cubicBezTo>
                  <a:lnTo>
                    <a:pt x="20815" y="20504"/>
                  </a:lnTo>
                  <a:cubicBezTo>
                    <a:pt x="17484" y="19672"/>
                    <a:pt x="15402" y="18839"/>
                    <a:pt x="15402" y="16133"/>
                  </a:cubicBezTo>
                  <a:cubicBezTo>
                    <a:pt x="15402" y="13427"/>
                    <a:pt x="17588" y="11657"/>
                    <a:pt x="20815" y="11657"/>
                  </a:cubicBezTo>
                  <a:cubicBezTo>
                    <a:pt x="24457" y="11657"/>
                    <a:pt x="26850" y="14051"/>
                    <a:pt x="26747" y="17590"/>
                  </a:cubicBezTo>
                  <a:lnTo>
                    <a:pt x="41216" y="17590"/>
                  </a:lnTo>
                  <a:cubicBezTo>
                    <a:pt x="40802" y="6765"/>
                    <a:pt x="32575" y="0"/>
                    <a:pt x="21126" y="0"/>
                  </a:cubicBezTo>
                  <a:cubicBezTo>
                    <a:pt x="9573" y="0"/>
                    <a:pt x="938" y="6869"/>
                    <a:pt x="938" y="17278"/>
                  </a:cubicBezTo>
                  <a:cubicBezTo>
                    <a:pt x="938" y="24251"/>
                    <a:pt x="4787" y="29976"/>
                    <a:pt x="15091" y="32682"/>
                  </a:cubicBezTo>
                  <a:lnTo>
                    <a:pt x="24250" y="35076"/>
                  </a:lnTo>
                  <a:cubicBezTo>
                    <a:pt x="26954" y="35804"/>
                    <a:pt x="28099" y="37053"/>
                    <a:pt x="28099" y="38822"/>
                  </a:cubicBezTo>
                  <a:cubicBezTo>
                    <a:pt x="28099" y="41425"/>
                    <a:pt x="25706" y="43090"/>
                    <a:pt x="21649" y="43090"/>
                  </a:cubicBezTo>
                  <a:cubicBezTo>
                    <a:pt x="16966" y="43090"/>
                    <a:pt x="14469" y="40904"/>
                    <a:pt x="14469" y="37261"/>
                  </a:cubicBezTo>
                  <a:lnTo>
                    <a:pt x="0" y="372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6AD48C3D-2B05-804A-1A8D-9B645C4A2DCC}"/>
                </a:ext>
              </a:extLst>
            </p:cNvPr>
            <p:cNvSpPr/>
            <p:nvPr/>
          </p:nvSpPr>
          <p:spPr>
            <a:xfrm>
              <a:off x="8042284" y="5360674"/>
              <a:ext cx="51209" cy="53393"/>
            </a:xfrm>
            <a:custGeom>
              <a:avLst/>
              <a:gdLst>
                <a:gd name="connsiteX0" fmla="*/ 19152 w 51209"/>
                <a:gd name="connsiteY0" fmla="*/ 53394 h 53393"/>
                <a:gd name="connsiteX1" fmla="*/ 35077 w 51209"/>
                <a:gd name="connsiteY1" fmla="*/ 46212 h 53393"/>
                <a:gd name="connsiteX2" fmla="*/ 36119 w 51209"/>
                <a:gd name="connsiteY2" fmla="*/ 52040 h 53393"/>
                <a:gd name="connsiteX3" fmla="*/ 51209 w 51209"/>
                <a:gd name="connsiteY3" fmla="*/ 52040 h 53393"/>
                <a:gd name="connsiteX4" fmla="*/ 51209 w 51209"/>
                <a:gd name="connsiteY4" fmla="*/ 0 h 53393"/>
                <a:gd name="connsiteX5" fmla="*/ 35181 w 51209"/>
                <a:gd name="connsiteY5" fmla="*/ 0 h 53393"/>
                <a:gd name="connsiteX6" fmla="*/ 35181 w 51209"/>
                <a:gd name="connsiteY6" fmla="*/ 27061 h 53393"/>
                <a:gd name="connsiteX7" fmla="*/ 25498 w 51209"/>
                <a:gd name="connsiteY7" fmla="*/ 39135 h 53393"/>
                <a:gd name="connsiteX8" fmla="*/ 16029 w 51209"/>
                <a:gd name="connsiteY8" fmla="*/ 26853 h 53393"/>
                <a:gd name="connsiteX9" fmla="*/ 16029 w 51209"/>
                <a:gd name="connsiteY9" fmla="*/ 0 h 53393"/>
                <a:gd name="connsiteX10" fmla="*/ 0 w 51209"/>
                <a:gd name="connsiteY10" fmla="*/ 0 h 53393"/>
                <a:gd name="connsiteX11" fmla="*/ 0 w 51209"/>
                <a:gd name="connsiteY11" fmla="*/ 32681 h 53393"/>
                <a:gd name="connsiteX12" fmla="*/ 19152 w 51209"/>
                <a:gd name="connsiteY12" fmla="*/ 53394 h 53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209" h="53393">
                  <a:moveTo>
                    <a:pt x="19152" y="53394"/>
                  </a:moveTo>
                  <a:cubicBezTo>
                    <a:pt x="25498" y="53394"/>
                    <a:pt x="31850" y="50480"/>
                    <a:pt x="35077" y="46212"/>
                  </a:cubicBezTo>
                  <a:lnTo>
                    <a:pt x="36119" y="52040"/>
                  </a:lnTo>
                  <a:lnTo>
                    <a:pt x="51209" y="52040"/>
                  </a:lnTo>
                  <a:lnTo>
                    <a:pt x="51209" y="0"/>
                  </a:lnTo>
                  <a:lnTo>
                    <a:pt x="35181" y="0"/>
                  </a:lnTo>
                  <a:lnTo>
                    <a:pt x="35181" y="27061"/>
                  </a:lnTo>
                  <a:cubicBezTo>
                    <a:pt x="35181" y="34867"/>
                    <a:pt x="32891" y="39135"/>
                    <a:pt x="25498" y="39135"/>
                  </a:cubicBezTo>
                  <a:cubicBezTo>
                    <a:pt x="19774" y="39135"/>
                    <a:pt x="16029" y="36533"/>
                    <a:pt x="16029" y="26853"/>
                  </a:cubicBezTo>
                  <a:lnTo>
                    <a:pt x="16029" y="0"/>
                  </a:lnTo>
                  <a:lnTo>
                    <a:pt x="0" y="0"/>
                  </a:lnTo>
                  <a:lnTo>
                    <a:pt x="0" y="32681"/>
                  </a:lnTo>
                  <a:cubicBezTo>
                    <a:pt x="0" y="45067"/>
                    <a:pt x="6869" y="53394"/>
                    <a:pt x="19152" y="5339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6E918B4-5911-6008-6F99-8FAEEFD53CD7}"/>
                </a:ext>
              </a:extLst>
            </p:cNvPr>
            <p:cNvSpPr/>
            <p:nvPr/>
          </p:nvSpPr>
          <p:spPr>
            <a:xfrm>
              <a:off x="8102778" y="5358904"/>
              <a:ext cx="82950" cy="53810"/>
            </a:xfrm>
            <a:custGeom>
              <a:avLst/>
              <a:gdLst>
                <a:gd name="connsiteX0" fmla="*/ 16132 w 82950"/>
                <a:gd name="connsiteY0" fmla="*/ 53810 h 53810"/>
                <a:gd name="connsiteX1" fmla="*/ 16132 w 82950"/>
                <a:gd name="connsiteY1" fmla="*/ 25396 h 53810"/>
                <a:gd name="connsiteX2" fmla="*/ 25395 w 82950"/>
                <a:gd name="connsiteY2" fmla="*/ 14155 h 53810"/>
                <a:gd name="connsiteX3" fmla="*/ 33829 w 82950"/>
                <a:gd name="connsiteY3" fmla="*/ 23731 h 53810"/>
                <a:gd name="connsiteX4" fmla="*/ 33829 w 82950"/>
                <a:gd name="connsiteY4" fmla="*/ 53810 h 53810"/>
                <a:gd name="connsiteX5" fmla="*/ 49645 w 82950"/>
                <a:gd name="connsiteY5" fmla="*/ 53810 h 53810"/>
                <a:gd name="connsiteX6" fmla="*/ 49645 w 82950"/>
                <a:gd name="connsiteY6" fmla="*/ 25396 h 53810"/>
                <a:gd name="connsiteX7" fmla="*/ 58804 w 82950"/>
                <a:gd name="connsiteY7" fmla="*/ 14051 h 53810"/>
                <a:gd name="connsiteX8" fmla="*/ 67342 w 82950"/>
                <a:gd name="connsiteY8" fmla="*/ 23731 h 53810"/>
                <a:gd name="connsiteX9" fmla="*/ 67342 w 82950"/>
                <a:gd name="connsiteY9" fmla="*/ 53810 h 53810"/>
                <a:gd name="connsiteX10" fmla="*/ 82950 w 82950"/>
                <a:gd name="connsiteY10" fmla="*/ 53810 h 53810"/>
                <a:gd name="connsiteX11" fmla="*/ 82950 w 82950"/>
                <a:gd name="connsiteY11" fmla="*/ 19776 h 53810"/>
                <a:gd name="connsiteX12" fmla="*/ 63280 w 82950"/>
                <a:gd name="connsiteY12" fmla="*/ 0 h 53810"/>
                <a:gd name="connsiteX13" fmla="*/ 46941 w 82950"/>
                <a:gd name="connsiteY13" fmla="*/ 9263 h 53810"/>
                <a:gd name="connsiteX14" fmla="*/ 29767 w 82950"/>
                <a:gd name="connsiteY14" fmla="*/ 0 h 53810"/>
                <a:gd name="connsiteX15" fmla="*/ 15614 w 82950"/>
                <a:gd name="connsiteY15" fmla="*/ 6765 h 53810"/>
                <a:gd name="connsiteX16" fmla="*/ 14987 w 82950"/>
                <a:gd name="connsiteY16" fmla="*/ 1770 h 53810"/>
                <a:gd name="connsiteX17" fmla="*/ 0 w 82950"/>
                <a:gd name="connsiteY17" fmla="*/ 1770 h 53810"/>
                <a:gd name="connsiteX18" fmla="*/ 0 w 82950"/>
                <a:gd name="connsiteY18" fmla="*/ 53810 h 53810"/>
                <a:gd name="connsiteX19" fmla="*/ 16132 w 82950"/>
                <a:gd name="connsiteY19" fmla="*/ 53810 h 53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2950" h="53810">
                  <a:moveTo>
                    <a:pt x="16132" y="53810"/>
                  </a:moveTo>
                  <a:lnTo>
                    <a:pt x="16132" y="25396"/>
                  </a:lnTo>
                  <a:cubicBezTo>
                    <a:pt x="16132" y="16653"/>
                    <a:pt x="20815" y="14155"/>
                    <a:pt x="25395" y="14155"/>
                  </a:cubicBezTo>
                  <a:cubicBezTo>
                    <a:pt x="30498" y="14155"/>
                    <a:pt x="33829" y="17278"/>
                    <a:pt x="33829" y="23731"/>
                  </a:cubicBezTo>
                  <a:lnTo>
                    <a:pt x="33829" y="53810"/>
                  </a:lnTo>
                  <a:lnTo>
                    <a:pt x="49645" y="53810"/>
                  </a:lnTo>
                  <a:lnTo>
                    <a:pt x="49645" y="25396"/>
                  </a:lnTo>
                  <a:cubicBezTo>
                    <a:pt x="49645" y="16549"/>
                    <a:pt x="54224" y="14051"/>
                    <a:pt x="58804" y="14051"/>
                  </a:cubicBezTo>
                  <a:cubicBezTo>
                    <a:pt x="63907" y="14051"/>
                    <a:pt x="67342" y="17173"/>
                    <a:pt x="67342" y="23731"/>
                  </a:cubicBezTo>
                  <a:lnTo>
                    <a:pt x="67342" y="53810"/>
                  </a:lnTo>
                  <a:lnTo>
                    <a:pt x="82950" y="53810"/>
                  </a:lnTo>
                  <a:lnTo>
                    <a:pt x="82950" y="19776"/>
                  </a:lnTo>
                  <a:cubicBezTo>
                    <a:pt x="82950" y="7910"/>
                    <a:pt x="76708" y="0"/>
                    <a:pt x="63280" y="0"/>
                  </a:cubicBezTo>
                  <a:cubicBezTo>
                    <a:pt x="55789" y="0"/>
                    <a:pt x="49645" y="3643"/>
                    <a:pt x="46941" y="9263"/>
                  </a:cubicBezTo>
                  <a:cubicBezTo>
                    <a:pt x="43817" y="3643"/>
                    <a:pt x="38409" y="0"/>
                    <a:pt x="29767" y="0"/>
                  </a:cubicBezTo>
                  <a:cubicBezTo>
                    <a:pt x="24043" y="0"/>
                    <a:pt x="18733" y="2602"/>
                    <a:pt x="15614" y="6765"/>
                  </a:cubicBezTo>
                  <a:lnTo>
                    <a:pt x="14987" y="1770"/>
                  </a:lnTo>
                  <a:lnTo>
                    <a:pt x="0" y="1770"/>
                  </a:lnTo>
                  <a:lnTo>
                    <a:pt x="0" y="53810"/>
                  </a:lnTo>
                  <a:lnTo>
                    <a:pt x="16132" y="5381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A59F520E-8CC5-D786-F2CE-4AE75A94D9BD}"/>
                </a:ext>
              </a:extLst>
            </p:cNvPr>
            <p:cNvSpPr/>
            <p:nvPr/>
          </p:nvSpPr>
          <p:spPr>
            <a:xfrm>
              <a:off x="7680346" y="5335702"/>
              <a:ext cx="47253" cy="77020"/>
            </a:xfrm>
            <a:custGeom>
              <a:avLst/>
              <a:gdLst>
                <a:gd name="connsiteX0" fmla="*/ 17069 w 47253"/>
                <a:gd name="connsiteY0" fmla="*/ 0 h 77020"/>
                <a:gd name="connsiteX1" fmla="*/ 0 w 47253"/>
                <a:gd name="connsiteY1" fmla="*/ 0 h 77020"/>
                <a:gd name="connsiteX2" fmla="*/ 0 w 47253"/>
                <a:gd name="connsiteY2" fmla="*/ 77021 h 77020"/>
                <a:gd name="connsiteX3" fmla="*/ 47253 w 47253"/>
                <a:gd name="connsiteY3" fmla="*/ 77021 h 77020"/>
                <a:gd name="connsiteX4" fmla="*/ 47253 w 47253"/>
                <a:gd name="connsiteY4" fmla="*/ 61929 h 77020"/>
                <a:gd name="connsiteX5" fmla="*/ 17069 w 47253"/>
                <a:gd name="connsiteY5" fmla="*/ 61929 h 77020"/>
                <a:gd name="connsiteX6" fmla="*/ 17069 w 47253"/>
                <a:gd name="connsiteY6" fmla="*/ 0 h 77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253" h="77020">
                  <a:moveTo>
                    <a:pt x="17069" y="0"/>
                  </a:moveTo>
                  <a:lnTo>
                    <a:pt x="0" y="0"/>
                  </a:lnTo>
                  <a:lnTo>
                    <a:pt x="0" y="77021"/>
                  </a:lnTo>
                  <a:lnTo>
                    <a:pt x="47253" y="77021"/>
                  </a:lnTo>
                  <a:lnTo>
                    <a:pt x="47253" y="61929"/>
                  </a:lnTo>
                  <a:lnTo>
                    <a:pt x="17069" y="61929"/>
                  </a:lnTo>
                  <a:lnTo>
                    <a:pt x="17069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65EDE95C-DE0D-16B5-F214-F1046207A249}"/>
                </a:ext>
              </a:extLst>
            </p:cNvPr>
            <p:cNvSpPr/>
            <p:nvPr/>
          </p:nvSpPr>
          <p:spPr>
            <a:xfrm>
              <a:off x="7729229" y="5359120"/>
              <a:ext cx="55267" cy="54851"/>
            </a:xfrm>
            <a:custGeom>
              <a:avLst/>
              <a:gdLst>
                <a:gd name="connsiteX0" fmla="*/ 0 w 55267"/>
                <a:gd name="connsiteY0" fmla="*/ 27478 h 54851"/>
                <a:gd name="connsiteX1" fmla="*/ 27686 w 55267"/>
                <a:gd name="connsiteY1" fmla="*/ 54851 h 54851"/>
                <a:gd name="connsiteX2" fmla="*/ 55267 w 55267"/>
                <a:gd name="connsiteY2" fmla="*/ 27478 h 54851"/>
                <a:gd name="connsiteX3" fmla="*/ 27686 w 55267"/>
                <a:gd name="connsiteY3" fmla="*/ 0 h 54851"/>
                <a:gd name="connsiteX4" fmla="*/ 0 w 55267"/>
                <a:gd name="connsiteY4" fmla="*/ 27478 h 54851"/>
                <a:gd name="connsiteX5" fmla="*/ 16133 w 55267"/>
                <a:gd name="connsiteY5" fmla="*/ 27374 h 54851"/>
                <a:gd name="connsiteX6" fmla="*/ 27686 w 55267"/>
                <a:gd name="connsiteY6" fmla="*/ 14364 h 54851"/>
                <a:gd name="connsiteX7" fmla="*/ 39135 w 55267"/>
                <a:gd name="connsiteY7" fmla="*/ 27374 h 54851"/>
                <a:gd name="connsiteX8" fmla="*/ 27686 w 55267"/>
                <a:gd name="connsiteY8" fmla="*/ 40488 h 54851"/>
                <a:gd name="connsiteX9" fmla="*/ 16133 w 55267"/>
                <a:gd name="connsiteY9" fmla="*/ 27374 h 5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267" h="54851">
                  <a:moveTo>
                    <a:pt x="0" y="27478"/>
                  </a:moveTo>
                  <a:cubicBezTo>
                    <a:pt x="0" y="43923"/>
                    <a:pt x="11033" y="54851"/>
                    <a:pt x="27686" y="54851"/>
                  </a:cubicBezTo>
                  <a:cubicBezTo>
                    <a:pt x="44235" y="54851"/>
                    <a:pt x="55267" y="43923"/>
                    <a:pt x="55267" y="27478"/>
                  </a:cubicBezTo>
                  <a:cubicBezTo>
                    <a:pt x="55267" y="11033"/>
                    <a:pt x="44235" y="0"/>
                    <a:pt x="27686" y="0"/>
                  </a:cubicBezTo>
                  <a:cubicBezTo>
                    <a:pt x="11033" y="0"/>
                    <a:pt x="0" y="11033"/>
                    <a:pt x="0" y="27478"/>
                  </a:cubicBezTo>
                  <a:close/>
                  <a:moveTo>
                    <a:pt x="16133" y="27374"/>
                  </a:moveTo>
                  <a:cubicBezTo>
                    <a:pt x="16133" y="19567"/>
                    <a:pt x="20712" y="14364"/>
                    <a:pt x="27686" y="14364"/>
                  </a:cubicBezTo>
                  <a:cubicBezTo>
                    <a:pt x="34555" y="14364"/>
                    <a:pt x="39135" y="19567"/>
                    <a:pt x="39135" y="27374"/>
                  </a:cubicBezTo>
                  <a:cubicBezTo>
                    <a:pt x="39135" y="35284"/>
                    <a:pt x="34555" y="40488"/>
                    <a:pt x="27686" y="40488"/>
                  </a:cubicBezTo>
                  <a:cubicBezTo>
                    <a:pt x="20712" y="40488"/>
                    <a:pt x="16133" y="35284"/>
                    <a:pt x="16133" y="2737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562FF84-F096-04CB-232E-A4AA371ACCBC}"/>
                </a:ext>
              </a:extLst>
            </p:cNvPr>
            <p:cNvSpPr/>
            <p:nvPr/>
          </p:nvSpPr>
          <p:spPr>
            <a:xfrm>
              <a:off x="7786867" y="5358912"/>
              <a:ext cx="56619" cy="80351"/>
            </a:xfrm>
            <a:custGeom>
              <a:avLst/>
              <a:gdLst>
                <a:gd name="connsiteX0" fmla="*/ 208 w 56619"/>
                <a:gd name="connsiteY0" fmla="*/ 26853 h 80351"/>
                <a:gd name="connsiteX1" fmla="*/ 24875 w 56619"/>
                <a:gd name="connsiteY1" fmla="*/ 53185 h 80351"/>
                <a:gd name="connsiteX2" fmla="*/ 40904 w 56619"/>
                <a:gd name="connsiteY2" fmla="*/ 46628 h 80351"/>
                <a:gd name="connsiteX3" fmla="*/ 40904 w 56619"/>
                <a:gd name="connsiteY3" fmla="*/ 53810 h 80351"/>
                <a:gd name="connsiteX4" fmla="*/ 28518 w 56619"/>
                <a:gd name="connsiteY4" fmla="*/ 65779 h 80351"/>
                <a:gd name="connsiteX5" fmla="*/ 16236 w 56619"/>
                <a:gd name="connsiteY5" fmla="*/ 56516 h 80351"/>
                <a:gd name="connsiteX6" fmla="*/ 0 w 56619"/>
                <a:gd name="connsiteY6" fmla="*/ 56516 h 80351"/>
                <a:gd name="connsiteX7" fmla="*/ 27582 w 56619"/>
                <a:gd name="connsiteY7" fmla="*/ 80351 h 80351"/>
                <a:gd name="connsiteX8" fmla="*/ 56620 w 56619"/>
                <a:gd name="connsiteY8" fmla="*/ 50480 h 80351"/>
                <a:gd name="connsiteX9" fmla="*/ 56620 w 56619"/>
                <a:gd name="connsiteY9" fmla="*/ 1769 h 80351"/>
                <a:gd name="connsiteX10" fmla="*/ 42153 w 56619"/>
                <a:gd name="connsiteY10" fmla="*/ 1769 h 80351"/>
                <a:gd name="connsiteX11" fmla="*/ 41320 w 56619"/>
                <a:gd name="connsiteY11" fmla="*/ 7078 h 80351"/>
                <a:gd name="connsiteX12" fmla="*/ 25188 w 56619"/>
                <a:gd name="connsiteY12" fmla="*/ 0 h 80351"/>
                <a:gd name="connsiteX13" fmla="*/ 208 w 56619"/>
                <a:gd name="connsiteY13" fmla="*/ 26853 h 80351"/>
                <a:gd name="connsiteX14" fmla="*/ 16444 w 56619"/>
                <a:gd name="connsiteY14" fmla="*/ 26437 h 80351"/>
                <a:gd name="connsiteX15" fmla="*/ 27789 w 56619"/>
                <a:gd name="connsiteY15" fmla="*/ 13947 h 80351"/>
                <a:gd name="connsiteX16" fmla="*/ 40591 w 56619"/>
                <a:gd name="connsiteY16" fmla="*/ 26437 h 80351"/>
                <a:gd name="connsiteX17" fmla="*/ 27893 w 56619"/>
                <a:gd name="connsiteY17" fmla="*/ 39238 h 80351"/>
                <a:gd name="connsiteX18" fmla="*/ 16444 w 56619"/>
                <a:gd name="connsiteY18" fmla="*/ 26437 h 80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6619" h="80351">
                  <a:moveTo>
                    <a:pt x="208" y="26853"/>
                  </a:moveTo>
                  <a:cubicBezTo>
                    <a:pt x="208" y="42569"/>
                    <a:pt x="10408" y="53185"/>
                    <a:pt x="24875" y="53185"/>
                  </a:cubicBezTo>
                  <a:cubicBezTo>
                    <a:pt x="31849" y="53185"/>
                    <a:pt x="37886" y="50688"/>
                    <a:pt x="40904" y="46628"/>
                  </a:cubicBezTo>
                  <a:lnTo>
                    <a:pt x="40904" y="53810"/>
                  </a:lnTo>
                  <a:cubicBezTo>
                    <a:pt x="40904" y="60992"/>
                    <a:pt x="36428" y="65779"/>
                    <a:pt x="28518" y="65779"/>
                  </a:cubicBezTo>
                  <a:cubicBezTo>
                    <a:pt x="21441" y="65779"/>
                    <a:pt x="16549" y="62449"/>
                    <a:pt x="16236" y="56516"/>
                  </a:cubicBezTo>
                  <a:lnTo>
                    <a:pt x="0" y="56516"/>
                  </a:lnTo>
                  <a:cubicBezTo>
                    <a:pt x="1457" y="70775"/>
                    <a:pt x="12490" y="80351"/>
                    <a:pt x="27582" y="80351"/>
                  </a:cubicBezTo>
                  <a:cubicBezTo>
                    <a:pt x="45379" y="80351"/>
                    <a:pt x="56620" y="68798"/>
                    <a:pt x="56620" y="50480"/>
                  </a:cubicBezTo>
                  <a:lnTo>
                    <a:pt x="56620" y="1769"/>
                  </a:lnTo>
                  <a:lnTo>
                    <a:pt x="42153" y="1769"/>
                  </a:lnTo>
                  <a:lnTo>
                    <a:pt x="41320" y="7078"/>
                  </a:lnTo>
                  <a:cubicBezTo>
                    <a:pt x="38406" y="2810"/>
                    <a:pt x="32265" y="0"/>
                    <a:pt x="25188" y="0"/>
                  </a:cubicBezTo>
                  <a:cubicBezTo>
                    <a:pt x="10616" y="0"/>
                    <a:pt x="208" y="10928"/>
                    <a:pt x="208" y="26853"/>
                  </a:cubicBezTo>
                  <a:close/>
                  <a:moveTo>
                    <a:pt x="16444" y="26437"/>
                  </a:moveTo>
                  <a:cubicBezTo>
                    <a:pt x="16444" y="18943"/>
                    <a:pt x="21441" y="13947"/>
                    <a:pt x="27789" y="13947"/>
                  </a:cubicBezTo>
                  <a:cubicBezTo>
                    <a:pt x="35179" y="13947"/>
                    <a:pt x="40591" y="18838"/>
                    <a:pt x="40591" y="26437"/>
                  </a:cubicBezTo>
                  <a:cubicBezTo>
                    <a:pt x="40591" y="34035"/>
                    <a:pt x="35283" y="39238"/>
                    <a:pt x="27893" y="39238"/>
                  </a:cubicBezTo>
                  <a:cubicBezTo>
                    <a:pt x="21545" y="39238"/>
                    <a:pt x="16444" y="34035"/>
                    <a:pt x="16444" y="2643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6EDF72CB-89A5-2595-B02F-398B37FCBAAB}"/>
                </a:ext>
              </a:extLst>
            </p:cNvPr>
            <p:cNvSpPr/>
            <p:nvPr/>
          </p:nvSpPr>
          <p:spPr>
            <a:xfrm>
              <a:off x="7848158" y="5359120"/>
              <a:ext cx="55267" cy="54851"/>
            </a:xfrm>
            <a:custGeom>
              <a:avLst/>
              <a:gdLst>
                <a:gd name="connsiteX0" fmla="*/ 0 w 55267"/>
                <a:gd name="connsiteY0" fmla="*/ 27478 h 54851"/>
                <a:gd name="connsiteX1" fmla="*/ 27686 w 55267"/>
                <a:gd name="connsiteY1" fmla="*/ 54851 h 54851"/>
                <a:gd name="connsiteX2" fmla="*/ 55267 w 55267"/>
                <a:gd name="connsiteY2" fmla="*/ 27478 h 54851"/>
                <a:gd name="connsiteX3" fmla="*/ 27686 w 55267"/>
                <a:gd name="connsiteY3" fmla="*/ 0 h 54851"/>
                <a:gd name="connsiteX4" fmla="*/ 0 w 55267"/>
                <a:gd name="connsiteY4" fmla="*/ 27478 h 54851"/>
                <a:gd name="connsiteX5" fmla="*/ 16133 w 55267"/>
                <a:gd name="connsiteY5" fmla="*/ 27374 h 54851"/>
                <a:gd name="connsiteX6" fmla="*/ 27686 w 55267"/>
                <a:gd name="connsiteY6" fmla="*/ 14364 h 54851"/>
                <a:gd name="connsiteX7" fmla="*/ 39135 w 55267"/>
                <a:gd name="connsiteY7" fmla="*/ 27374 h 54851"/>
                <a:gd name="connsiteX8" fmla="*/ 27686 w 55267"/>
                <a:gd name="connsiteY8" fmla="*/ 40488 h 54851"/>
                <a:gd name="connsiteX9" fmla="*/ 16133 w 55267"/>
                <a:gd name="connsiteY9" fmla="*/ 27374 h 5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267" h="54851">
                  <a:moveTo>
                    <a:pt x="0" y="27478"/>
                  </a:moveTo>
                  <a:cubicBezTo>
                    <a:pt x="0" y="43923"/>
                    <a:pt x="11032" y="54851"/>
                    <a:pt x="27686" y="54851"/>
                  </a:cubicBezTo>
                  <a:cubicBezTo>
                    <a:pt x="44234" y="54851"/>
                    <a:pt x="55267" y="43923"/>
                    <a:pt x="55267" y="27478"/>
                  </a:cubicBezTo>
                  <a:cubicBezTo>
                    <a:pt x="55267" y="11033"/>
                    <a:pt x="44234" y="0"/>
                    <a:pt x="27686" y="0"/>
                  </a:cubicBezTo>
                  <a:cubicBezTo>
                    <a:pt x="11032" y="0"/>
                    <a:pt x="0" y="11033"/>
                    <a:pt x="0" y="27478"/>
                  </a:cubicBezTo>
                  <a:close/>
                  <a:moveTo>
                    <a:pt x="16133" y="27374"/>
                  </a:moveTo>
                  <a:cubicBezTo>
                    <a:pt x="16133" y="19567"/>
                    <a:pt x="20712" y="14364"/>
                    <a:pt x="27686" y="14364"/>
                  </a:cubicBezTo>
                  <a:cubicBezTo>
                    <a:pt x="34555" y="14364"/>
                    <a:pt x="39135" y="19567"/>
                    <a:pt x="39135" y="27374"/>
                  </a:cubicBezTo>
                  <a:cubicBezTo>
                    <a:pt x="39135" y="35284"/>
                    <a:pt x="34555" y="40488"/>
                    <a:pt x="27686" y="40488"/>
                  </a:cubicBezTo>
                  <a:cubicBezTo>
                    <a:pt x="20712" y="40488"/>
                    <a:pt x="16133" y="35284"/>
                    <a:pt x="16133" y="2737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69ABF6D9-0E85-B7A4-BFE2-3D7C7FA55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52" y="415926"/>
            <a:ext cx="11176000" cy="667438"/>
          </a:xfrm>
        </p:spPr>
        <p:txBody>
          <a:bodyPr/>
          <a:lstStyle/>
          <a:p>
            <a:r>
              <a:rPr lang="en-US"/>
              <a:t>Funding I: $50M, January 2021</a:t>
            </a:r>
          </a:p>
        </p:txBody>
      </p:sp>
    </p:spTree>
    <p:extLst>
      <p:ext uri="{BB962C8B-B14F-4D97-AF65-F5344CB8AC3E}">
        <p14:creationId xmlns:p14="http://schemas.microsoft.com/office/powerpoint/2010/main" val="2542657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D3C3C-354F-E2A5-2E2A-07164B6E1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Typography &amp; Colors</a:t>
            </a:r>
          </a:p>
        </p:txBody>
      </p:sp>
    </p:spTree>
    <p:extLst>
      <p:ext uri="{BB962C8B-B14F-4D97-AF65-F5344CB8AC3E}">
        <p14:creationId xmlns:p14="http://schemas.microsoft.com/office/powerpoint/2010/main" val="12975682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226ECB8-9F6C-7416-9B0E-2A892E2D6A47}"/>
              </a:ext>
            </a:extLst>
          </p:cNvPr>
          <p:cNvSpPr txBox="1"/>
          <p:nvPr/>
        </p:nvSpPr>
        <p:spPr>
          <a:xfrm>
            <a:off x="392952" y="965952"/>
            <a:ext cx="11291048" cy="4302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000">
                <a:solidFill>
                  <a:srgbClr val="00587A"/>
                </a:solidFill>
              </a:rPr>
              <a:t>Lorem ipsum dolor sit </a:t>
            </a:r>
            <a:r>
              <a:rPr lang="en-US" sz="2000" err="1">
                <a:solidFill>
                  <a:srgbClr val="00587A"/>
                </a:solidFill>
              </a:rPr>
              <a:t>amet</a:t>
            </a:r>
            <a:r>
              <a:rPr lang="en-US" sz="2000">
                <a:solidFill>
                  <a:srgbClr val="00587A"/>
                </a:solidFill>
              </a:rPr>
              <a:t>, </a:t>
            </a:r>
            <a:r>
              <a:rPr lang="en-US" sz="2000" err="1">
                <a:solidFill>
                  <a:srgbClr val="00587A"/>
                </a:solidFill>
              </a:rPr>
              <a:t>consectetuer</a:t>
            </a:r>
            <a:r>
              <a:rPr lang="en-US" sz="2000">
                <a:solidFill>
                  <a:srgbClr val="00587A"/>
                </a:solidFill>
              </a:rPr>
              <a:t> </a:t>
            </a:r>
            <a:r>
              <a:rPr lang="en-US" sz="2000" err="1">
                <a:solidFill>
                  <a:srgbClr val="00587A"/>
                </a:solidFill>
              </a:rPr>
              <a:t>adipiscing</a:t>
            </a:r>
            <a:r>
              <a:rPr lang="en-US" sz="2000">
                <a:solidFill>
                  <a:srgbClr val="00587A"/>
                </a:solidFill>
              </a:rPr>
              <a:t> </a:t>
            </a:r>
            <a:r>
              <a:rPr lang="en-US" sz="2000" err="1">
                <a:solidFill>
                  <a:srgbClr val="00587A"/>
                </a:solidFill>
              </a:rPr>
              <a:t>elit</a:t>
            </a:r>
            <a:r>
              <a:rPr lang="en-US" sz="2000">
                <a:solidFill>
                  <a:srgbClr val="00587A"/>
                </a:solidFill>
              </a:rPr>
              <a:t>.</a:t>
            </a: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F4372899-0BC1-2081-06FA-8C626B65F80A}"/>
              </a:ext>
            </a:extLst>
          </p:cNvPr>
          <p:cNvGrpSpPr/>
          <p:nvPr/>
        </p:nvGrpSpPr>
        <p:grpSpPr>
          <a:xfrm>
            <a:off x="508000" y="1682780"/>
            <a:ext cx="11176000" cy="3696789"/>
            <a:chOff x="508000" y="1682780"/>
            <a:chExt cx="11176000" cy="3696789"/>
          </a:xfrm>
        </p:grpSpPr>
        <p:sp>
          <p:nvSpPr>
            <p:cNvPr id="37" name="Trapezoid 36">
              <a:extLst>
                <a:ext uri="{FF2B5EF4-FFF2-40B4-BE49-F238E27FC236}">
                  <a16:creationId xmlns:a16="http://schemas.microsoft.com/office/drawing/2014/main" id="{32755C05-489E-F05C-9812-CF5534558409}"/>
                </a:ext>
              </a:extLst>
            </p:cNvPr>
            <p:cNvSpPr/>
            <p:nvPr/>
          </p:nvSpPr>
          <p:spPr>
            <a:xfrm rot="5400000">
              <a:off x="4315011" y="-2054734"/>
              <a:ext cx="3561978" cy="11176000"/>
            </a:xfrm>
            <a:prstGeom prst="trapezoid">
              <a:avLst>
                <a:gd name="adj" fmla="val 29839"/>
              </a:avLst>
            </a:prstGeom>
            <a:solidFill>
              <a:srgbClr val="CCE7E9"/>
            </a:soli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8920536-C9A2-5A90-B660-E40F12E64981}"/>
                </a:ext>
              </a:extLst>
            </p:cNvPr>
            <p:cNvCxnSpPr>
              <a:cxnSpLocks/>
            </p:cNvCxnSpPr>
            <p:nvPr/>
          </p:nvCxnSpPr>
          <p:spPr>
            <a:xfrm>
              <a:off x="2664823" y="1682780"/>
              <a:ext cx="0" cy="3696789"/>
            </a:xfrm>
            <a:prstGeom prst="line">
              <a:avLst/>
            </a:prstGeom>
            <a:ln w="2540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FCE51A3C-E467-A520-BC6F-F3DB6112E4EC}"/>
                </a:ext>
              </a:extLst>
            </p:cNvPr>
            <p:cNvCxnSpPr>
              <a:cxnSpLocks/>
            </p:cNvCxnSpPr>
            <p:nvPr/>
          </p:nvCxnSpPr>
          <p:spPr>
            <a:xfrm>
              <a:off x="4811486" y="1682780"/>
              <a:ext cx="0" cy="3696789"/>
            </a:xfrm>
            <a:prstGeom prst="line">
              <a:avLst/>
            </a:prstGeom>
            <a:ln w="2540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E4EE271-A7E2-21EF-F76C-395D9E4A42A6}"/>
                </a:ext>
              </a:extLst>
            </p:cNvPr>
            <p:cNvCxnSpPr>
              <a:cxnSpLocks/>
            </p:cNvCxnSpPr>
            <p:nvPr/>
          </p:nvCxnSpPr>
          <p:spPr>
            <a:xfrm>
              <a:off x="6958149" y="1682780"/>
              <a:ext cx="0" cy="3696789"/>
            </a:xfrm>
            <a:prstGeom prst="line">
              <a:avLst/>
            </a:prstGeom>
            <a:ln w="2540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B4768A51-0866-A95E-9BE1-8D3CC57AA3BD}"/>
                </a:ext>
              </a:extLst>
            </p:cNvPr>
            <p:cNvCxnSpPr>
              <a:cxnSpLocks/>
            </p:cNvCxnSpPr>
            <p:nvPr/>
          </p:nvCxnSpPr>
          <p:spPr>
            <a:xfrm>
              <a:off x="9104811" y="1682780"/>
              <a:ext cx="0" cy="3696789"/>
            </a:xfrm>
            <a:prstGeom prst="line">
              <a:avLst/>
            </a:prstGeom>
            <a:ln w="2540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53FEC4EA-A27F-EBD6-0D54-0F9F04BC0E09}"/>
              </a:ext>
            </a:extLst>
          </p:cNvPr>
          <p:cNvSpPr txBox="1"/>
          <p:nvPr/>
        </p:nvSpPr>
        <p:spPr>
          <a:xfrm>
            <a:off x="731737" y="2300514"/>
            <a:ext cx="1272394" cy="584775"/>
          </a:xfrm>
          <a:prstGeom prst="rect">
            <a:avLst/>
          </a:prstGeom>
          <a:noFill/>
        </p:spPr>
        <p:txBody>
          <a:bodyPr wrap="square" lIns="0">
            <a:noAutofit/>
          </a:bodyPr>
          <a:lstStyle/>
          <a:p>
            <a:r>
              <a:rPr lang="en-US" sz="2000" b="1"/>
              <a:t>Inbound</a:t>
            </a:r>
            <a:endParaRPr lang="en-US" b="1"/>
          </a:p>
          <a:p>
            <a:r>
              <a:rPr lang="en-US" sz="1200"/>
              <a:t>500+ Companies</a:t>
            </a:r>
            <a:endParaRPr lang="en-US" sz="1800"/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E7C42F32-A946-68BF-9F9D-B6AD69CCE634}"/>
              </a:ext>
            </a:extLst>
          </p:cNvPr>
          <p:cNvCxnSpPr>
            <a:cxnSpLocks/>
          </p:cNvCxnSpPr>
          <p:nvPr/>
        </p:nvCxnSpPr>
        <p:spPr>
          <a:xfrm flipV="1">
            <a:off x="508000" y="4564391"/>
            <a:ext cx="11176000" cy="1048757"/>
          </a:xfrm>
          <a:prstGeom prst="line">
            <a:avLst/>
          </a:prstGeom>
          <a:ln w="6350">
            <a:solidFill>
              <a:srgbClr val="A9A69E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DCABB3AC-020E-D7D7-F348-1BD14D84A579}"/>
              </a:ext>
            </a:extLst>
          </p:cNvPr>
          <p:cNvSpPr txBox="1"/>
          <p:nvPr/>
        </p:nvSpPr>
        <p:spPr>
          <a:xfrm rot="21299203">
            <a:off x="5530179" y="4926910"/>
            <a:ext cx="1146882" cy="31359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sz="1000"/>
              <a:t>Every 6-8 Weeks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A34A28E0-1733-E661-1BF9-2632C0EC1FE0}"/>
              </a:ext>
            </a:extLst>
          </p:cNvPr>
          <p:cNvCxnSpPr>
            <a:cxnSpLocks/>
          </p:cNvCxnSpPr>
          <p:nvPr/>
        </p:nvCxnSpPr>
        <p:spPr>
          <a:xfrm>
            <a:off x="731737" y="2995257"/>
            <a:ext cx="311286" cy="0"/>
          </a:xfrm>
          <a:prstGeom prst="line">
            <a:avLst/>
          </a:prstGeom>
          <a:ln>
            <a:solidFill>
              <a:srgbClr val="00889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61567116-2EE5-DD90-6DF5-A23BB10023CA}"/>
              </a:ext>
            </a:extLst>
          </p:cNvPr>
          <p:cNvSpPr txBox="1"/>
          <p:nvPr/>
        </p:nvSpPr>
        <p:spPr>
          <a:xfrm>
            <a:off x="731737" y="3150097"/>
            <a:ext cx="1573717" cy="1696396"/>
          </a:xfrm>
          <a:prstGeom prst="rect">
            <a:avLst/>
          </a:prstGeom>
          <a:noFill/>
        </p:spPr>
        <p:txBody>
          <a:bodyPr wrap="square" lIns="0" rtlCol="0">
            <a:noAutofit/>
          </a:bodyPr>
          <a:lstStyle/>
          <a:p>
            <a:r>
              <a:rPr lang="en-US" sz="1000"/>
              <a:t>Lorem ipsum dolor sit </a:t>
            </a:r>
            <a:r>
              <a:rPr lang="en-US" sz="1000" err="1"/>
              <a:t>amet</a:t>
            </a:r>
            <a:r>
              <a:rPr lang="en-US" sz="1000"/>
              <a:t>, </a:t>
            </a:r>
            <a:r>
              <a:rPr lang="en-US" sz="1000" err="1"/>
              <a:t>consectetuer</a:t>
            </a:r>
            <a:r>
              <a:rPr lang="en-US" sz="1000"/>
              <a:t> </a:t>
            </a:r>
            <a:r>
              <a:rPr lang="en-US" sz="1000" err="1"/>
              <a:t>adipiscing</a:t>
            </a:r>
            <a:r>
              <a:rPr lang="en-US" sz="1000"/>
              <a:t> </a:t>
            </a:r>
            <a:r>
              <a:rPr lang="en-US" sz="1000" err="1"/>
              <a:t>elit</a:t>
            </a:r>
            <a:r>
              <a:rPr lang="en-US" sz="1000"/>
              <a:t>. Maecenas </a:t>
            </a:r>
            <a:r>
              <a:rPr lang="en-US" sz="1000" err="1"/>
              <a:t>porttitor</a:t>
            </a:r>
            <a:r>
              <a:rPr lang="en-US" sz="1000"/>
              <a:t> </a:t>
            </a:r>
            <a:r>
              <a:rPr lang="en-US" sz="1000" err="1"/>
              <a:t>congue</a:t>
            </a:r>
            <a:r>
              <a:rPr lang="en-US" sz="1000"/>
              <a:t> </a:t>
            </a:r>
            <a:r>
              <a:rPr lang="en-US" sz="1000" err="1"/>
              <a:t>massa</a:t>
            </a:r>
            <a:r>
              <a:rPr lang="en-US" sz="1000"/>
              <a:t>. </a:t>
            </a:r>
            <a:r>
              <a:rPr lang="en-US" sz="1000" err="1"/>
              <a:t>Fusce</a:t>
            </a:r>
            <a:r>
              <a:rPr lang="en-US" sz="1000"/>
              <a:t> </a:t>
            </a:r>
            <a:r>
              <a:rPr lang="en-US" sz="1000" err="1"/>
              <a:t>posuere</a:t>
            </a:r>
            <a:r>
              <a:rPr lang="en-US" sz="1000"/>
              <a:t>, magna sed pulvinar </a:t>
            </a:r>
            <a:r>
              <a:rPr lang="en-US" sz="1000" err="1"/>
              <a:t>ultricies</a:t>
            </a:r>
            <a:r>
              <a:rPr lang="en-US" sz="1000"/>
              <a:t>, </a:t>
            </a:r>
            <a:r>
              <a:rPr lang="en-US" sz="1000" err="1"/>
              <a:t>purus</a:t>
            </a:r>
            <a:r>
              <a:rPr lang="en-US" sz="1000"/>
              <a:t> </a:t>
            </a:r>
            <a:r>
              <a:rPr lang="en-US" sz="1000" err="1"/>
              <a:t>lectus</a:t>
            </a:r>
            <a:r>
              <a:rPr lang="en-US" sz="1000"/>
              <a:t> </a:t>
            </a:r>
            <a:r>
              <a:rPr lang="en-US" sz="1000" err="1"/>
              <a:t>malesuada</a:t>
            </a:r>
            <a:r>
              <a:rPr lang="en-US" sz="1000"/>
              <a:t> libero. Lorem ipsum dolor sit </a:t>
            </a:r>
            <a:r>
              <a:rPr lang="en-US" sz="1000" err="1"/>
              <a:t>amet</a:t>
            </a:r>
            <a:r>
              <a:rPr lang="en-US" sz="1000"/>
              <a:t>, </a:t>
            </a:r>
            <a:r>
              <a:rPr lang="en-US" sz="1000" err="1"/>
              <a:t>consectetuer</a:t>
            </a:r>
            <a:r>
              <a:rPr lang="en-US" sz="1000"/>
              <a:t> </a:t>
            </a:r>
            <a:r>
              <a:rPr lang="en-US" sz="1000" err="1"/>
              <a:t>adipiscing</a:t>
            </a:r>
            <a:r>
              <a:rPr lang="en-US" sz="1000"/>
              <a:t> </a:t>
            </a:r>
            <a:r>
              <a:rPr lang="en-US" sz="1000" err="1"/>
              <a:t>elit</a:t>
            </a:r>
            <a:r>
              <a:rPr lang="en-US" sz="1000"/>
              <a:t>. 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773F66E4-1880-F27D-BAB5-EBE442F5CACC}"/>
              </a:ext>
            </a:extLst>
          </p:cNvPr>
          <p:cNvSpPr txBox="1"/>
          <p:nvPr/>
        </p:nvSpPr>
        <p:spPr>
          <a:xfrm>
            <a:off x="3085833" y="2494143"/>
            <a:ext cx="1272394" cy="584775"/>
          </a:xfrm>
          <a:prstGeom prst="rect">
            <a:avLst/>
          </a:prstGeom>
          <a:noFill/>
        </p:spPr>
        <p:txBody>
          <a:bodyPr wrap="square" lIns="0">
            <a:noAutofit/>
          </a:bodyPr>
          <a:lstStyle/>
          <a:p>
            <a:r>
              <a:rPr lang="en-US" sz="2000" b="1"/>
              <a:t>Review</a:t>
            </a:r>
            <a:endParaRPr lang="en-US" b="1"/>
          </a:p>
          <a:p>
            <a:r>
              <a:rPr lang="en-US" sz="1200"/>
              <a:t>100+ Companies</a:t>
            </a:r>
            <a:endParaRPr lang="en-US" sz="1800"/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B78537AF-E6FC-B42B-2AA9-64135B711752}"/>
              </a:ext>
            </a:extLst>
          </p:cNvPr>
          <p:cNvCxnSpPr>
            <a:cxnSpLocks/>
          </p:cNvCxnSpPr>
          <p:nvPr/>
        </p:nvCxnSpPr>
        <p:spPr>
          <a:xfrm>
            <a:off x="3085833" y="3175689"/>
            <a:ext cx="311286" cy="0"/>
          </a:xfrm>
          <a:prstGeom prst="line">
            <a:avLst/>
          </a:prstGeom>
          <a:ln>
            <a:solidFill>
              <a:srgbClr val="00889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536F7592-92DC-EBF6-83DE-ECAE90A6ADF2}"/>
              </a:ext>
            </a:extLst>
          </p:cNvPr>
          <p:cNvSpPr txBox="1"/>
          <p:nvPr/>
        </p:nvSpPr>
        <p:spPr>
          <a:xfrm>
            <a:off x="3085833" y="3266829"/>
            <a:ext cx="1427801" cy="1135942"/>
          </a:xfrm>
          <a:prstGeom prst="rect">
            <a:avLst/>
          </a:prstGeom>
          <a:noFill/>
        </p:spPr>
        <p:txBody>
          <a:bodyPr wrap="square" lIns="0" rtlCol="0">
            <a:noAutofit/>
          </a:bodyPr>
          <a:lstStyle/>
          <a:p>
            <a:r>
              <a:rPr lang="en-US" sz="1000" err="1"/>
              <a:t>Amet</a:t>
            </a:r>
            <a:r>
              <a:rPr lang="en-US" sz="1000"/>
              <a:t>, </a:t>
            </a:r>
            <a:r>
              <a:rPr lang="en-US" sz="1000" err="1"/>
              <a:t>consectetuer</a:t>
            </a:r>
            <a:r>
              <a:rPr lang="en-US" sz="1000"/>
              <a:t> </a:t>
            </a:r>
            <a:r>
              <a:rPr lang="en-US" sz="1000" err="1"/>
              <a:t>adipiscing</a:t>
            </a:r>
            <a:r>
              <a:rPr lang="en-US" sz="1000"/>
              <a:t> </a:t>
            </a:r>
            <a:r>
              <a:rPr lang="en-US" sz="1000" err="1"/>
              <a:t>elit</a:t>
            </a:r>
            <a:r>
              <a:rPr lang="en-US" sz="1000"/>
              <a:t>. Maecenas </a:t>
            </a:r>
            <a:r>
              <a:rPr lang="en-US" sz="1000" err="1"/>
              <a:t>porttitor</a:t>
            </a:r>
            <a:r>
              <a:rPr lang="en-US" sz="1000"/>
              <a:t> </a:t>
            </a:r>
            <a:r>
              <a:rPr lang="en-US" sz="1000" err="1"/>
              <a:t>congue</a:t>
            </a:r>
            <a:r>
              <a:rPr lang="en-US" sz="1000"/>
              <a:t> </a:t>
            </a:r>
            <a:r>
              <a:rPr lang="en-US" sz="1000" err="1"/>
              <a:t>massa</a:t>
            </a:r>
            <a:r>
              <a:rPr lang="en-US" sz="1000"/>
              <a:t>. </a:t>
            </a:r>
            <a:r>
              <a:rPr lang="en-US" sz="1000" err="1"/>
              <a:t>Fusce</a:t>
            </a:r>
            <a:r>
              <a:rPr lang="en-US" sz="1000"/>
              <a:t> </a:t>
            </a:r>
            <a:r>
              <a:rPr lang="en-US" sz="1000" err="1"/>
              <a:t>posuere</a:t>
            </a:r>
            <a:r>
              <a:rPr lang="en-US" sz="1000"/>
              <a:t>, magna sed pulvinar </a:t>
            </a:r>
            <a:r>
              <a:rPr lang="en-US" sz="1000" err="1"/>
              <a:t>ultricies</a:t>
            </a:r>
            <a:r>
              <a:rPr lang="en-US" sz="1000"/>
              <a:t>, </a:t>
            </a:r>
            <a:r>
              <a:rPr lang="en-US" sz="1000" err="1"/>
              <a:t>purus</a:t>
            </a:r>
            <a:r>
              <a:rPr lang="en-US" sz="1000"/>
              <a:t> </a:t>
            </a:r>
            <a:r>
              <a:rPr lang="en-US" sz="1000" err="1"/>
              <a:t>lectus</a:t>
            </a:r>
            <a:r>
              <a:rPr lang="en-US" sz="1000"/>
              <a:t> </a:t>
            </a:r>
            <a:r>
              <a:rPr lang="en-US" sz="1000" err="1"/>
              <a:t>malesuada</a:t>
            </a:r>
            <a:r>
              <a:rPr lang="en-US" sz="1000"/>
              <a:t> libero.</a:t>
            </a:r>
          </a:p>
          <a:p>
            <a:r>
              <a:rPr lang="en-US" sz="1000"/>
              <a:t>Lorem Ipsum dolor sit. 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50096E5A-FE68-9DBB-D495-C83799D50D5B}"/>
              </a:ext>
            </a:extLst>
          </p:cNvPr>
          <p:cNvSpPr txBox="1"/>
          <p:nvPr/>
        </p:nvSpPr>
        <p:spPr>
          <a:xfrm>
            <a:off x="5225918" y="2674016"/>
            <a:ext cx="1272394" cy="584775"/>
          </a:xfrm>
          <a:prstGeom prst="rect">
            <a:avLst/>
          </a:prstGeom>
          <a:noFill/>
        </p:spPr>
        <p:txBody>
          <a:bodyPr wrap="square" lIns="0">
            <a:noAutofit/>
          </a:bodyPr>
          <a:lstStyle/>
          <a:p>
            <a:r>
              <a:rPr lang="en-US" sz="2000" b="1"/>
              <a:t>Call</a:t>
            </a:r>
            <a:endParaRPr lang="en-US" b="1"/>
          </a:p>
          <a:p>
            <a:r>
              <a:rPr lang="en-US" sz="1200"/>
              <a:t>50+ Companies</a:t>
            </a:r>
            <a:endParaRPr lang="en-US" sz="1800"/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549263C6-AE55-58DC-88AF-015EEE8E0D97}"/>
              </a:ext>
            </a:extLst>
          </p:cNvPr>
          <p:cNvCxnSpPr>
            <a:cxnSpLocks/>
          </p:cNvCxnSpPr>
          <p:nvPr/>
        </p:nvCxnSpPr>
        <p:spPr>
          <a:xfrm>
            <a:off x="5225918" y="3333441"/>
            <a:ext cx="311286" cy="0"/>
          </a:xfrm>
          <a:prstGeom prst="line">
            <a:avLst/>
          </a:prstGeom>
          <a:ln>
            <a:solidFill>
              <a:srgbClr val="00889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B921C2CC-B83F-866D-DEA8-429AC8FA5CB4}"/>
              </a:ext>
            </a:extLst>
          </p:cNvPr>
          <p:cNvSpPr txBox="1"/>
          <p:nvPr/>
        </p:nvSpPr>
        <p:spPr>
          <a:xfrm>
            <a:off x="5225918" y="3432201"/>
            <a:ext cx="1427801" cy="852657"/>
          </a:xfrm>
          <a:prstGeom prst="rect">
            <a:avLst/>
          </a:prstGeom>
          <a:noFill/>
        </p:spPr>
        <p:txBody>
          <a:bodyPr wrap="square" lIns="0" rtlCol="0">
            <a:noAutofit/>
          </a:bodyPr>
          <a:lstStyle/>
          <a:p>
            <a:r>
              <a:rPr lang="en-US" sz="1000"/>
              <a:t>Maecenas </a:t>
            </a:r>
            <a:r>
              <a:rPr lang="en-US" sz="1000" err="1"/>
              <a:t>porttitor</a:t>
            </a:r>
            <a:r>
              <a:rPr lang="en-US" sz="1000"/>
              <a:t> </a:t>
            </a:r>
            <a:r>
              <a:rPr lang="en-US" sz="1000" err="1"/>
              <a:t>congue</a:t>
            </a:r>
            <a:r>
              <a:rPr lang="en-US" sz="1000"/>
              <a:t> </a:t>
            </a:r>
            <a:r>
              <a:rPr lang="en-US" sz="1000" err="1"/>
              <a:t>massa</a:t>
            </a:r>
            <a:r>
              <a:rPr lang="en-US" sz="1000"/>
              <a:t>. </a:t>
            </a:r>
            <a:r>
              <a:rPr lang="en-US" sz="1000" err="1"/>
              <a:t>Fusce</a:t>
            </a:r>
            <a:r>
              <a:rPr lang="en-US" sz="1000"/>
              <a:t> </a:t>
            </a:r>
            <a:r>
              <a:rPr lang="en-US" sz="1000" err="1"/>
              <a:t>posuere</a:t>
            </a:r>
            <a:r>
              <a:rPr lang="en-US" sz="1000"/>
              <a:t>, magna sed pulvinar </a:t>
            </a:r>
            <a:r>
              <a:rPr lang="en-US" sz="1000" err="1"/>
              <a:t>ultricies</a:t>
            </a:r>
            <a:r>
              <a:rPr lang="en-US" sz="1000"/>
              <a:t>, </a:t>
            </a:r>
            <a:r>
              <a:rPr lang="en-US" sz="1000" err="1"/>
              <a:t>purus</a:t>
            </a:r>
            <a:r>
              <a:rPr lang="en-US" sz="1000"/>
              <a:t> </a:t>
            </a:r>
            <a:r>
              <a:rPr lang="en-US" sz="1000" err="1"/>
              <a:t>lectus</a:t>
            </a:r>
            <a:r>
              <a:rPr lang="en-US" sz="1000"/>
              <a:t> </a:t>
            </a:r>
            <a:r>
              <a:rPr lang="en-US" sz="1000" err="1"/>
              <a:t>malesuada</a:t>
            </a:r>
            <a:r>
              <a:rPr lang="en-US" sz="1000"/>
              <a:t> libero. 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5BB333F-07A7-4779-B7CB-A092EB57A94D}"/>
              </a:ext>
            </a:extLst>
          </p:cNvPr>
          <p:cNvSpPr txBox="1"/>
          <p:nvPr/>
        </p:nvSpPr>
        <p:spPr>
          <a:xfrm>
            <a:off x="7375730" y="2804417"/>
            <a:ext cx="1272394" cy="584775"/>
          </a:xfrm>
          <a:prstGeom prst="rect">
            <a:avLst/>
          </a:prstGeom>
          <a:noFill/>
        </p:spPr>
        <p:txBody>
          <a:bodyPr wrap="square" lIns="0">
            <a:noAutofit/>
          </a:bodyPr>
          <a:lstStyle/>
          <a:p>
            <a:r>
              <a:rPr lang="en-US" sz="2000" b="1"/>
              <a:t>Inv. Forum</a:t>
            </a:r>
            <a:endParaRPr lang="en-US" b="1"/>
          </a:p>
          <a:p>
            <a:r>
              <a:rPr lang="en-US" sz="1200"/>
              <a:t>10-15 Companies</a:t>
            </a:r>
            <a:endParaRPr lang="en-US" sz="1800"/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0F3CDE6-810A-4E8F-4157-5673CB71893A}"/>
              </a:ext>
            </a:extLst>
          </p:cNvPr>
          <p:cNvCxnSpPr>
            <a:cxnSpLocks/>
          </p:cNvCxnSpPr>
          <p:nvPr/>
        </p:nvCxnSpPr>
        <p:spPr>
          <a:xfrm>
            <a:off x="7375730" y="3463841"/>
            <a:ext cx="311286" cy="0"/>
          </a:xfrm>
          <a:prstGeom prst="line">
            <a:avLst/>
          </a:prstGeom>
          <a:ln>
            <a:solidFill>
              <a:srgbClr val="00889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B0B5B02F-19A4-73BC-6405-A48549384DA4}"/>
              </a:ext>
            </a:extLst>
          </p:cNvPr>
          <p:cNvSpPr txBox="1"/>
          <p:nvPr/>
        </p:nvSpPr>
        <p:spPr>
          <a:xfrm>
            <a:off x="7375730" y="3548147"/>
            <a:ext cx="1427801" cy="570555"/>
          </a:xfrm>
          <a:prstGeom prst="rect">
            <a:avLst/>
          </a:prstGeom>
          <a:noFill/>
        </p:spPr>
        <p:txBody>
          <a:bodyPr wrap="square" lIns="0" rtlCol="0">
            <a:noAutofit/>
          </a:bodyPr>
          <a:lstStyle/>
          <a:p>
            <a:r>
              <a:rPr lang="en-US" sz="1000" err="1"/>
              <a:t>Fusce</a:t>
            </a:r>
            <a:r>
              <a:rPr lang="en-US" sz="1000"/>
              <a:t> </a:t>
            </a:r>
            <a:r>
              <a:rPr lang="en-US" sz="1000" err="1"/>
              <a:t>posuere</a:t>
            </a:r>
            <a:r>
              <a:rPr lang="en-US" sz="1000"/>
              <a:t>, magna sed pulvinar </a:t>
            </a:r>
            <a:r>
              <a:rPr lang="en-US" sz="1000" err="1"/>
              <a:t>ultricies</a:t>
            </a:r>
            <a:r>
              <a:rPr lang="en-US" sz="1000"/>
              <a:t>, </a:t>
            </a:r>
            <a:r>
              <a:rPr lang="en-US" sz="1000" err="1"/>
              <a:t>purus</a:t>
            </a:r>
            <a:r>
              <a:rPr lang="en-US" sz="1000"/>
              <a:t> </a:t>
            </a:r>
            <a:r>
              <a:rPr lang="en-US" sz="1000" err="1"/>
              <a:t>lectus</a:t>
            </a:r>
            <a:r>
              <a:rPr lang="en-US" sz="1000"/>
              <a:t> </a:t>
            </a:r>
            <a:r>
              <a:rPr lang="en-US" sz="1000" err="1"/>
              <a:t>malesuada</a:t>
            </a:r>
            <a:r>
              <a:rPr lang="en-US" sz="1000"/>
              <a:t>.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4239F14C-B3C4-4501-EF2F-2E32C115674E}"/>
              </a:ext>
            </a:extLst>
          </p:cNvPr>
          <p:cNvSpPr txBox="1"/>
          <p:nvPr/>
        </p:nvSpPr>
        <p:spPr>
          <a:xfrm>
            <a:off x="9625014" y="2975407"/>
            <a:ext cx="1359709" cy="584775"/>
          </a:xfrm>
          <a:prstGeom prst="rect">
            <a:avLst/>
          </a:prstGeom>
          <a:noFill/>
        </p:spPr>
        <p:txBody>
          <a:bodyPr wrap="square" lIns="0">
            <a:noAutofit/>
          </a:bodyPr>
          <a:lstStyle/>
          <a:p>
            <a:r>
              <a:rPr lang="en-US" sz="2000" b="1"/>
              <a:t>Investment</a:t>
            </a:r>
            <a:endParaRPr lang="en-US" b="1"/>
          </a:p>
          <a:p>
            <a:r>
              <a:rPr lang="en-US" sz="1200"/>
              <a:t>1-4 Companies</a:t>
            </a:r>
            <a:endParaRPr lang="en-US" sz="1800"/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3CB9F47D-A425-EF52-D8A1-82026050B02F}"/>
              </a:ext>
            </a:extLst>
          </p:cNvPr>
          <p:cNvCxnSpPr>
            <a:cxnSpLocks/>
          </p:cNvCxnSpPr>
          <p:nvPr/>
        </p:nvCxnSpPr>
        <p:spPr>
          <a:xfrm>
            <a:off x="9625014" y="3626073"/>
            <a:ext cx="311286" cy="0"/>
          </a:xfrm>
          <a:prstGeom prst="line">
            <a:avLst/>
          </a:prstGeom>
          <a:ln>
            <a:solidFill>
              <a:srgbClr val="00889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BF746B20-83BF-D47D-60EA-B3F3B3598557}"/>
              </a:ext>
            </a:extLst>
          </p:cNvPr>
          <p:cNvSpPr txBox="1"/>
          <p:nvPr/>
        </p:nvSpPr>
        <p:spPr>
          <a:xfrm>
            <a:off x="9625014" y="3703005"/>
            <a:ext cx="1427801" cy="372807"/>
          </a:xfrm>
          <a:prstGeom prst="rect">
            <a:avLst/>
          </a:prstGeom>
          <a:noFill/>
        </p:spPr>
        <p:txBody>
          <a:bodyPr wrap="square" lIns="0" rtlCol="0">
            <a:noAutofit/>
          </a:bodyPr>
          <a:lstStyle/>
          <a:p>
            <a:r>
              <a:rPr lang="en-US" sz="1000" err="1"/>
              <a:t>Fusce</a:t>
            </a:r>
            <a:r>
              <a:rPr lang="en-US" sz="1000"/>
              <a:t> </a:t>
            </a:r>
            <a:r>
              <a:rPr lang="en-US" sz="1000" err="1"/>
              <a:t>posuere</a:t>
            </a:r>
            <a:r>
              <a:rPr lang="en-US" sz="1000"/>
              <a:t>, magna sed pulvinar </a:t>
            </a:r>
            <a:r>
              <a:rPr lang="en-US" sz="1000" err="1"/>
              <a:t>ultricies</a:t>
            </a:r>
            <a:r>
              <a:rPr lang="en-US" sz="1000"/>
              <a:t>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DB67113-56EE-F0AF-1012-D817F6AAF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52" y="415926"/>
            <a:ext cx="11176000" cy="667438"/>
          </a:xfrm>
        </p:spPr>
        <p:txBody>
          <a:bodyPr/>
          <a:lstStyle/>
          <a:p>
            <a:r>
              <a:rPr lang="en-US"/>
              <a:t>How it Works?</a:t>
            </a:r>
          </a:p>
        </p:txBody>
      </p:sp>
    </p:spTree>
    <p:extLst>
      <p:ext uri="{BB962C8B-B14F-4D97-AF65-F5344CB8AC3E}">
        <p14:creationId xmlns:p14="http://schemas.microsoft.com/office/powerpoint/2010/main" val="12298659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18A8D048-FC28-E628-E8BE-C3D0C551C88B}"/>
              </a:ext>
            </a:extLst>
          </p:cNvPr>
          <p:cNvSpPr/>
          <p:nvPr/>
        </p:nvSpPr>
        <p:spPr>
          <a:xfrm>
            <a:off x="3833195" y="4227412"/>
            <a:ext cx="4525614" cy="2236040"/>
          </a:xfrm>
          <a:custGeom>
            <a:avLst/>
            <a:gdLst>
              <a:gd name="connsiteX0" fmla="*/ 3647771 w 7295543"/>
              <a:gd name="connsiteY0" fmla="*/ 0 h 3604621"/>
              <a:gd name="connsiteX1" fmla="*/ 7291914 w 7295543"/>
              <a:gd name="connsiteY1" fmla="*/ 3461120 h 3604621"/>
              <a:gd name="connsiteX2" fmla="*/ 7295543 w 7295543"/>
              <a:gd name="connsiteY2" fmla="*/ 3604621 h 3604621"/>
              <a:gd name="connsiteX3" fmla="*/ 0 w 7295543"/>
              <a:gd name="connsiteY3" fmla="*/ 3604621 h 3604621"/>
              <a:gd name="connsiteX4" fmla="*/ 3628 w 7295543"/>
              <a:gd name="connsiteY4" fmla="*/ 3461120 h 3604621"/>
              <a:gd name="connsiteX5" fmla="*/ 3647771 w 7295543"/>
              <a:gd name="connsiteY5" fmla="*/ 0 h 3604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95543" h="3604621">
                <a:moveTo>
                  <a:pt x="3647771" y="0"/>
                </a:moveTo>
                <a:cubicBezTo>
                  <a:pt x="5600022" y="0"/>
                  <a:pt x="7194185" y="1533156"/>
                  <a:pt x="7291914" y="3461120"/>
                </a:cubicBezTo>
                <a:lnTo>
                  <a:pt x="7295543" y="3604621"/>
                </a:lnTo>
                <a:lnTo>
                  <a:pt x="0" y="3604621"/>
                </a:lnTo>
                <a:lnTo>
                  <a:pt x="3628" y="3461120"/>
                </a:lnTo>
                <a:cubicBezTo>
                  <a:pt x="101357" y="1533156"/>
                  <a:pt x="1695520" y="0"/>
                  <a:pt x="3647771" y="0"/>
                </a:cubicBezTo>
                <a:close/>
              </a:path>
            </a:pathLst>
          </a:custGeom>
          <a:solidFill>
            <a:schemeClr val="accent4">
              <a:alpha val="90000"/>
            </a:schemeClr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8250619-E060-9AFB-A485-841396BE68FE}"/>
              </a:ext>
            </a:extLst>
          </p:cNvPr>
          <p:cNvSpPr/>
          <p:nvPr/>
        </p:nvSpPr>
        <p:spPr>
          <a:xfrm>
            <a:off x="3138537" y="3540974"/>
            <a:ext cx="5914926" cy="2922478"/>
          </a:xfrm>
          <a:custGeom>
            <a:avLst/>
            <a:gdLst>
              <a:gd name="connsiteX0" fmla="*/ 3647771 w 7295543"/>
              <a:gd name="connsiteY0" fmla="*/ 0 h 3604621"/>
              <a:gd name="connsiteX1" fmla="*/ 7291914 w 7295543"/>
              <a:gd name="connsiteY1" fmla="*/ 3461120 h 3604621"/>
              <a:gd name="connsiteX2" fmla="*/ 7295543 w 7295543"/>
              <a:gd name="connsiteY2" fmla="*/ 3604621 h 3604621"/>
              <a:gd name="connsiteX3" fmla="*/ 0 w 7295543"/>
              <a:gd name="connsiteY3" fmla="*/ 3604621 h 3604621"/>
              <a:gd name="connsiteX4" fmla="*/ 3628 w 7295543"/>
              <a:gd name="connsiteY4" fmla="*/ 3461120 h 3604621"/>
              <a:gd name="connsiteX5" fmla="*/ 3647771 w 7295543"/>
              <a:gd name="connsiteY5" fmla="*/ 0 h 3604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95543" h="3604621">
                <a:moveTo>
                  <a:pt x="3647771" y="0"/>
                </a:moveTo>
                <a:cubicBezTo>
                  <a:pt x="5600022" y="0"/>
                  <a:pt x="7194185" y="1533156"/>
                  <a:pt x="7291914" y="3461120"/>
                </a:cubicBezTo>
                <a:lnTo>
                  <a:pt x="7295543" y="3604621"/>
                </a:lnTo>
                <a:lnTo>
                  <a:pt x="0" y="3604621"/>
                </a:lnTo>
                <a:lnTo>
                  <a:pt x="3628" y="3461120"/>
                </a:lnTo>
                <a:cubicBezTo>
                  <a:pt x="101357" y="1533156"/>
                  <a:pt x="1695520" y="0"/>
                  <a:pt x="3647771" y="0"/>
                </a:cubicBezTo>
                <a:close/>
              </a:path>
            </a:pathLst>
          </a:custGeom>
          <a:noFill/>
          <a:ln w="19050" cap="rnd">
            <a:solidFill>
              <a:srgbClr val="9B9975"/>
            </a:solidFill>
            <a:prstDash val="sysDot"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26ECB8-9F6C-7416-9B0E-2A892E2D6A47}"/>
              </a:ext>
            </a:extLst>
          </p:cNvPr>
          <p:cNvSpPr txBox="1"/>
          <p:nvPr/>
        </p:nvSpPr>
        <p:spPr>
          <a:xfrm>
            <a:off x="392952" y="965952"/>
            <a:ext cx="10198683" cy="752316"/>
          </a:xfrm>
          <a:prstGeom prst="rect">
            <a:avLst/>
          </a:prstGeom>
          <a:noFill/>
        </p:spPr>
        <p:txBody>
          <a:bodyPr wrap="square" lIns="91440" rtlCol="0">
            <a:noAutofit/>
          </a:bodyPr>
          <a:lstStyle/>
          <a:p>
            <a:r>
              <a:rPr lang="en-US" sz="2000">
                <a:solidFill>
                  <a:srgbClr val="00587A"/>
                </a:solidFill>
              </a:rPr>
              <a:t>Lorem ipsum dolor sit </a:t>
            </a:r>
            <a:r>
              <a:rPr lang="en-US" sz="2000" err="1">
                <a:solidFill>
                  <a:srgbClr val="00587A"/>
                </a:solidFill>
              </a:rPr>
              <a:t>amet</a:t>
            </a:r>
            <a:r>
              <a:rPr lang="en-US" sz="2000">
                <a:solidFill>
                  <a:srgbClr val="00587A"/>
                </a:solidFill>
              </a:rPr>
              <a:t>, </a:t>
            </a:r>
            <a:r>
              <a:rPr lang="en-US" sz="2000" err="1">
                <a:solidFill>
                  <a:srgbClr val="00587A"/>
                </a:solidFill>
              </a:rPr>
              <a:t>consectetur</a:t>
            </a:r>
            <a:r>
              <a:rPr lang="en-US" sz="2000">
                <a:solidFill>
                  <a:srgbClr val="00587A"/>
                </a:solidFill>
              </a:rPr>
              <a:t> </a:t>
            </a:r>
            <a:r>
              <a:rPr lang="en-US" sz="2000" err="1">
                <a:solidFill>
                  <a:srgbClr val="00587A"/>
                </a:solidFill>
              </a:rPr>
              <a:t>adipiscing</a:t>
            </a:r>
            <a:r>
              <a:rPr lang="en-US" sz="2000">
                <a:solidFill>
                  <a:srgbClr val="00587A"/>
                </a:solidFill>
              </a:rPr>
              <a:t> </a:t>
            </a:r>
            <a:r>
              <a:rPr lang="en-US" sz="2000" err="1">
                <a:solidFill>
                  <a:srgbClr val="00587A"/>
                </a:solidFill>
              </a:rPr>
              <a:t>elit</a:t>
            </a:r>
            <a:r>
              <a:rPr lang="en-US" sz="2000">
                <a:solidFill>
                  <a:srgbClr val="00587A"/>
                </a:solidFill>
              </a:rPr>
              <a:t>, sed do </a:t>
            </a:r>
            <a:r>
              <a:rPr lang="en-US" sz="2000" err="1">
                <a:solidFill>
                  <a:srgbClr val="00587A"/>
                </a:solidFill>
              </a:rPr>
              <a:t>eiusmod</a:t>
            </a:r>
            <a:r>
              <a:rPr lang="en-US" sz="2000">
                <a:solidFill>
                  <a:srgbClr val="00587A"/>
                </a:solidFill>
              </a:rPr>
              <a:t> </a:t>
            </a:r>
            <a:r>
              <a:rPr lang="en-US" sz="2000" err="1">
                <a:solidFill>
                  <a:srgbClr val="00587A"/>
                </a:solidFill>
              </a:rPr>
              <a:t>tempor</a:t>
            </a:r>
            <a:r>
              <a:rPr lang="en-US" sz="2000">
                <a:solidFill>
                  <a:srgbClr val="00587A"/>
                </a:solidFill>
              </a:rPr>
              <a:t> </a:t>
            </a:r>
            <a:r>
              <a:rPr lang="en-US" sz="2000" err="1">
                <a:solidFill>
                  <a:srgbClr val="00587A"/>
                </a:solidFill>
              </a:rPr>
              <a:t>incididunt</a:t>
            </a:r>
            <a:r>
              <a:rPr lang="en-US" sz="2000">
                <a:solidFill>
                  <a:srgbClr val="00587A"/>
                </a:solidFill>
              </a:rPr>
              <a:t> </a:t>
            </a:r>
            <a:r>
              <a:rPr lang="en-US" sz="2000" err="1">
                <a:solidFill>
                  <a:srgbClr val="00587A"/>
                </a:solidFill>
              </a:rPr>
              <a:t>ut</a:t>
            </a:r>
            <a:r>
              <a:rPr lang="en-US" sz="2000">
                <a:solidFill>
                  <a:srgbClr val="00587A"/>
                </a:solidFill>
              </a:rPr>
              <a:t> labore et dolore magna </a:t>
            </a:r>
            <a:r>
              <a:rPr lang="en-US" sz="2000" err="1">
                <a:solidFill>
                  <a:srgbClr val="00587A"/>
                </a:solidFill>
              </a:rPr>
              <a:t>aliqua</a:t>
            </a:r>
            <a:r>
              <a:rPr lang="en-US" sz="2000">
                <a:solidFill>
                  <a:srgbClr val="00587A"/>
                </a:solidFill>
              </a:rPr>
              <a:t>.</a:t>
            </a:r>
            <a:r>
              <a:rPr lang="nb-NO" sz="2000">
                <a:solidFill>
                  <a:srgbClr val="00587A"/>
                </a:solidFill>
              </a:rPr>
              <a:t> Ut enim ad minim veniam.</a:t>
            </a:r>
            <a:endParaRPr lang="en-US" sz="2000">
              <a:solidFill>
                <a:srgbClr val="00587A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7F9E6245-2BC2-4C0C-7049-9723DB407E3B}"/>
              </a:ext>
            </a:extLst>
          </p:cNvPr>
          <p:cNvSpPr/>
          <p:nvPr/>
        </p:nvSpPr>
        <p:spPr>
          <a:xfrm>
            <a:off x="3404339" y="5070019"/>
            <a:ext cx="135714" cy="135714"/>
          </a:xfrm>
          <a:prstGeom prst="ellipse">
            <a:avLst/>
          </a:prstGeom>
          <a:solidFill>
            <a:srgbClr val="00587A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A8C5B3D-6BEF-9A98-F6A2-98C6DA632F62}"/>
              </a:ext>
            </a:extLst>
          </p:cNvPr>
          <p:cNvGrpSpPr/>
          <p:nvPr/>
        </p:nvGrpSpPr>
        <p:grpSpPr>
          <a:xfrm>
            <a:off x="4844143" y="5446531"/>
            <a:ext cx="2427514" cy="536087"/>
            <a:chOff x="496108" y="6508131"/>
            <a:chExt cx="868118" cy="191713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B5C7BAF-6A34-93B1-C950-704C60EC6C63}"/>
                </a:ext>
              </a:extLst>
            </p:cNvPr>
            <p:cNvSpPr/>
            <p:nvPr/>
          </p:nvSpPr>
          <p:spPr>
            <a:xfrm>
              <a:off x="528655" y="6609052"/>
              <a:ext cx="167270" cy="90792"/>
            </a:xfrm>
            <a:custGeom>
              <a:avLst/>
              <a:gdLst>
                <a:gd name="connsiteX0" fmla="*/ 21159 w 167270"/>
                <a:gd name="connsiteY0" fmla="*/ 90286 h 90792"/>
                <a:gd name="connsiteX1" fmla="*/ 0 w 167270"/>
                <a:gd name="connsiteY1" fmla="*/ 53637 h 90792"/>
                <a:gd name="connsiteX2" fmla="*/ 31053 w 167270"/>
                <a:gd name="connsiteY2" fmla="*/ 0 h 90792"/>
                <a:gd name="connsiteX3" fmla="*/ 50785 w 167270"/>
                <a:gd name="connsiteY3" fmla="*/ 34180 h 90792"/>
                <a:gd name="connsiteX4" fmla="*/ 167271 w 167270"/>
                <a:gd name="connsiteY4" fmla="*/ 34118 h 90792"/>
                <a:gd name="connsiteX5" fmla="*/ 134217 w 167270"/>
                <a:gd name="connsiteY5" fmla="*/ 90792 h 90792"/>
                <a:gd name="connsiteX6" fmla="*/ 21159 w 167270"/>
                <a:gd name="connsiteY6" fmla="*/ 90286 h 90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7270" h="90792">
                  <a:moveTo>
                    <a:pt x="21159" y="90286"/>
                  </a:moveTo>
                  <a:lnTo>
                    <a:pt x="0" y="53637"/>
                  </a:lnTo>
                  <a:lnTo>
                    <a:pt x="31053" y="0"/>
                  </a:lnTo>
                  <a:lnTo>
                    <a:pt x="50785" y="34180"/>
                  </a:lnTo>
                  <a:lnTo>
                    <a:pt x="167271" y="34118"/>
                  </a:lnTo>
                  <a:lnTo>
                    <a:pt x="134217" y="90792"/>
                  </a:lnTo>
                  <a:lnTo>
                    <a:pt x="21159" y="90286"/>
                  </a:lnTo>
                  <a:close/>
                </a:path>
              </a:pathLst>
            </a:custGeom>
            <a:solidFill>
              <a:srgbClr val="006B96"/>
            </a:solidFill>
            <a:ln w="64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80E8CF9-64F1-F391-2570-0D816B0C0056}"/>
                </a:ext>
              </a:extLst>
            </p:cNvPr>
            <p:cNvSpPr/>
            <p:nvPr/>
          </p:nvSpPr>
          <p:spPr>
            <a:xfrm>
              <a:off x="595028" y="6508326"/>
              <a:ext cx="121698" cy="135100"/>
            </a:xfrm>
            <a:custGeom>
              <a:avLst/>
              <a:gdLst>
                <a:gd name="connsiteX0" fmla="*/ 121699 w 121698"/>
                <a:gd name="connsiteY0" fmla="*/ 98452 h 135100"/>
                <a:gd name="connsiteX1" fmla="*/ 100540 w 121698"/>
                <a:gd name="connsiteY1" fmla="*/ 135101 h 135100"/>
                <a:gd name="connsiteX2" fmla="*/ 38563 w 121698"/>
                <a:gd name="connsiteY2" fmla="*/ 135028 h 135100"/>
                <a:gd name="connsiteX3" fmla="*/ 58297 w 121698"/>
                <a:gd name="connsiteY3" fmla="*/ 100848 h 135100"/>
                <a:gd name="connsiteX4" fmla="*/ 0 w 121698"/>
                <a:gd name="connsiteY4" fmla="*/ 0 h 135100"/>
                <a:gd name="connsiteX5" fmla="*/ 65608 w 121698"/>
                <a:gd name="connsiteY5" fmla="*/ 288 h 135100"/>
                <a:gd name="connsiteX6" fmla="*/ 121699 w 121698"/>
                <a:gd name="connsiteY6" fmla="*/ 98452 h 135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698" h="135100">
                  <a:moveTo>
                    <a:pt x="121699" y="98452"/>
                  </a:moveTo>
                  <a:lnTo>
                    <a:pt x="100540" y="135101"/>
                  </a:lnTo>
                  <a:lnTo>
                    <a:pt x="38563" y="135028"/>
                  </a:lnTo>
                  <a:lnTo>
                    <a:pt x="58297" y="100848"/>
                  </a:lnTo>
                  <a:lnTo>
                    <a:pt x="0" y="0"/>
                  </a:lnTo>
                  <a:lnTo>
                    <a:pt x="65608" y="288"/>
                  </a:lnTo>
                  <a:lnTo>
                    <a:pt x="121699" y="98452"/>
                  </a:lnTo>
                  <a:close/>
                </a:path>
              </a:pathLst>
            </a:custGeom>
            <a:solidFill>
              <a:srgbClr val="0F3057"/>
            </a:solidFill>
            <a:ln w="64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2684B82-BB03-01F0-B6C3-A7C0CBB973D9}"/>
                </a:ext>
              </a:extLst>
            </p:cNvPr>
            <p:cNvSpPr/>
            <p:nvPr/>
          </p:nvSpPr>
          <p:spPr>
            <a:xfrm>
              <a:off x="496108" y="6508131"/>
              <a:ext cx="130211" cy="154620"/>
            </a:xfrm>
            <a:custGeom>
              <a:avLst/>
              <a:gdLst>
                <a:gd name="connsiteX0" fmla="*/ 56968 w 130211"/>
                <a:gd name="connsiteY0" fmla="*/ 0 h 154620"/>
                <a:gd name="connsiteX1" fmla="*/ 99286 w 130211"/>
                <a:gd name="connsiteY1" fmla="*/ 0 h 154620"/>
                <a:gd name="connsiteX2" fmla="*/ 130211 w 130211"/>
                <a:gd name="connsiteY2" fmla="*/ 53711 h 154620"/>
                <a:gd name="connsiteX3" fmla="*/ 90743 w 130211"/>
                <a:gd name="connsiteY3" fmla="*/ 53709 h 154620"/>
                <a:gd name="connsiteX4" fmla="*/ 32555 w 130211"/>
                <a:gd name="connsiteY4" fmla="*/ 154621 h 154620"/>
                <a:gd name="connsiteX5" fmla="*/ 0 w 130211"/>
                <a:gd name="connsiteY5" fmla="*/ 97659 h 154620"/>
                <a:gd name="connsiteX6" fmla="*/ 56968 w 130211"/>
                <a:gd name="connsiteY6" fmla="*/ 0 h 15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211" h="154620">
                  <a:moveTo>
                    <a:pt x="56968" y="0"/>
                  </a:moveTo>
                  <a:lnTo>
                    <a:pt x="99286" y="0"/>
                  </a:lnTo>
                  <a:lnTo>
                    <a:pt x="130211" y="53711"/>
                  </a:lnTo>
                  <a:lnTo>
                    <a:pt x="90743" y="53709"/>
                  </a:lnTo>
                  <a:lnTo>
                    <a:pt x="32555" y="154621"/>
                  </a:lnTo>
                  <a:lnTo>
                    <a:pt x="0" y="97659"/>
                  </a:lnTo>
                  <a:lnTo>
                    <a:pt x="56968" y="0"/>
                  </a:lnTo>
                  <a:close/>
                </a:path>
              </a:pathLst>
            </a:custGeom>
            <a:solidFill>
              <a:srgbClr val="008891"/>
            </a:solidFill>
            <a:ln w="64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5FDC280F-3200-0D11-8761-E29CDADA13A5}"/>
                </a:ext>
              </a:extLst>
            </p:cNvPr>
            <p:cNvGrpSpPr/>
            <p:nvPr/>
          </p:nvGrpSpPr>
          <p:grpSpPr>
            <a:xfrm>
              <a:off x="761155" y="6541400"/>
              <a:ext cx="603071" cy="125203"/>
              <a:chOff x="761155" y="6541400"/>
              <a:chExt cx="603071" cy="125203"/>
            </a:xfrm>
            <a:solidFill>
              <a:srgbClr val="0F3057"/>
            </a:solidFill>
          </p:grpSpPr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286F4221-36D6-D8BA-FFF2-80F3491219B0}"/>
                  </a:ext>
                </a:extLst>
              </p:cNvPr>
              <p:cNvSpPr/>
              <p:nvPr/>
            </p:nvSpPr>
            <p:spPr>
              <a:xfrm>
                <a:off x="1032916" y="6541400"/>
                <a:ext cx="21734" cy="93522"/>
              </a:xfrm>
              <a:custGeom>
                <a:avLst/>
                <a:gdLst>
                  <a:gd name="connsiteX0" fmla="*/ 10930 w 21734"/>
                  <a:gd name="connsiteY0" fmla="*/ 21735 h 93522"/>
                  <a:gd name="connsiteX1" fmla="*/ 21735 w 21734"/>
                  <a:gd name="connsiteY1" fmla="*/ 10805 h 93522"/>
                  <a:gd name="connsiteX2" fmla="*/ 10930 w 21734"/>
                  <a:gd name="connsiteY2" fmla="*/ 0 h 93522"/>
                  <a:gd name="connsiteX3" fmla="*/ 0 w 21734"/>
                  <a:gd name="connsiteY3" fmla="*/ 10805 h 93522"/>
                  <a:gd name="connsiteX4" fmla="*/ 10930 w 21734"/>
                  <a:gd name="connsiteY4" fmla="*/ 21735 h 93522"/>
                  <a:gd name="connsiteX5" fmla="*/ 1242 w 21734"/>
                  <a:gd name="connsiteY5" fmla="*/ 93522 h 93522"/>
                  <a:gd name="connsiteX6" fmla="*/ 20493 w 21734"/>
                  <a:gd name="connsiteY6" fmla="*/ 93522 h 93522"/>
                  <a:gd name="connsiteX7" fmla="*/ 20493 w 21734"/>
                  <a:gd name="connsiteY7" fmla="*/ 31423 h 93522"/>
                  <a:gd name="connsiteX8" fmla="*/ 1242 w 21734"/>
                  <a:gd name="connsiteY8" fmla="*/ 31423 h 93522"/>
                  <a:gd name="connsiteX9" fmla="*/ 1242 w 21734"/>
                  <a:gd name="connsiteY9" fmla="*/ 93522 h 93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734" h="93522">
                    <a:moveTo>
                      <a:pt x="10930" y="21735"/>
                    </a:moveTo>
                    <a:cubicBezTo>
                      <a:pt x="16891" y="21735"/>
                      <a:pt x="21735" y="16891"/>
                      <a:pt x="21735" y="10805"/>
                    </a:cubicBezTo>
                    <a:cubicBezTo>
                      <a:pt x="21735" y="4720"/>
                      <a:pt x="16891" y="0"/>
                      <a:pt x="10930" y="0"/>
                    </a:cubicBezTo>
                    <a:cubicBezTo>
                      <a:pt x="4844" y="0"/>
                      <a:pt x="0" y="4720"/>
                      <a:pt x="0" y="10805"/>
                    </a:cubicBezTo>
                    <a:cubicBezTo>
                      <a:pt x="0" y="16891"/>
                      <a:pt x="4844" y="21735"/>
                      <a:pt x="10930" y="21735"/>
                    </a:cubicBezTo>
                    <a:close/>
                    <a:moveTo>
                      <a:pt x="1242" y="93522"/>
                    </a:moveTo>
                    <a:lnTo>
                      <a:pt x="20493" y="93522"/>
                    </a:lnTo>
                    <a:lnTo>
                      <a:pt x="20493" y="31423"/>
                    </a:lnTo>
                    <a:lnTo>
                      <a:pt x="1242" y="31423"/>
                    </a:lnTo>
                    <a:lnTo>
                      <a:pt x="1242" y="93522"/>
                    </a:lnTo>
                    <a:close/>
                  </a:path>
                </a:pathLst>
              </a:custGeom>
              <a:grpFill/>
              <a:ln w="64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4E12351B-2539-A82D-1A2A-6EDBBFA5327E}"/>
                  </a:ext>
                </a:extLst>
              </p:cNvPr>
              <p:cNvSpPr/>
              <p:nvPr/>
            </p:nvSpPr>
            <p:spPr>
              <a:xfrm>
                <a:off x="1064615" y="6570836"/>
                <a:ext cx="68453" cy="93895"/>
              </a:xfrm>
              <a:custGeom>
                <a:avLst/>
                <a:gdLst>
                  <a:gd name="connsiteX0" fmla="*/ 0 w 68453"/>
                  <a:gd name="connsiteY0" fmla="*/ 93895 h 93895"/>
                  <a:gd name="connsiteX1" fmla="*/ 18879 w 68453"/>
                  <a:gd name="connsiteY1" fmla="*/ 93895 h 93895"/>
                  <a:gd name="connsiteX2" fmla="*/ 18879 w 68453"/>
                  <a:gd name="connsiteY2" fmla="*/ 57877 h 93895"/>
                  <a:gd name="connsiteX3" fmla="*/ 39248 w 68453"/>
                  <a:gd name="connsiteY3" fmla="*/ 65826 h 93895"/>
                  <a:gd name="connsiteX4" fmla="*/ 68437 w 68453"/>
                  <a:gd name="connsiteY4" fmla="*/ 32044 h 93895"/>
                  <a:gd name="connsiteX5" fmla="*/ 39123 w 68453"/>
                  <a:gd name="connsiteY5" fmla="*/ 0 h 93895"/>
                  <a:gd name="connsiteX6" fmla="*/ 18506 w 68453"/>
                  <a:gd name="connsiteY6" fmla="*/ 9563 h 93895"/>
                  <a:gd name="connsiteX7" fmla="*/ 17513 w 68453"/>
                  <a:gd name="connsiteY7" fmla="*/ 1987 h 93895"/>
                  <a:gd name="connsiteX8" fmla="*/ 0 w 68453"/>
                  <a:gd name="connsiteY8" fmla="*/ 1987 h 93895"/>
                  <a:gd name="connsiteX9" fmla="*/ 0 w 68453"/>
                  <a:gd name="connsiteY9" fmla="*/ 93895 h 93895"/>
                  <a:gd name="connsiteX10" fmla="*/ 19251 w 68453"/>
                  <a:gd name="connsiteY10" fmla="*/ 33037 h 93895"/>
                  <a:gd name="connsiteX11" fmla="*/ 34403 w 68453"/>
                  <a:gd name="connsiteY11" fmla="*/ 17513 h 93895"/>
                  <a:gd name="connsiteX12" fmla="*/ 49184 w 68453"/>
                  <a:gd name="connsiteY12" fmla="*/ 33037 h 93895"/>
                  <a:gd name="connsiteX13" fmla="*/ 34403 w 68453"/>
                  <a:gd name="connsiteY13" fmla="*/ 48562 h 93895"/>
                  <a:gd name="connsiteX14" fmla="*/ 19251 w 68453"/>
                  <a:gd name="connsiteY14" fmla="*/ 33037 h 93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8453" h="93895">
                    <a:moveTo>
                      <a:pt x="0" y="93895"/>
                    </a:moveTo>
                    <a:lnTo>
                      <a:pt x="18879" y="93895"/>
                    </a:lnTo>
                    <a:lnTo>
                      <a:pt x="18879" y="57877"/>
                    </a:lnTo>
                    <a:cubicBezTo>
                      <a:pt x="22480" y="62597"/>
                      <a:pt x="30678" y="65826"/>
                      <a:pt x="39248" y="65826"/>
                    </a:cubicBezTo>
                    <a:cubicBezTo>
                      <a:pt x="57753" y="65826"/>
                      <a:pt x="68932" y="51668"/>
                      <a:pt x="68437" y="32044"/>
                    </a:cubicBezTo>
                    <a:cubicBezTo>
                      <a:pt x="67936" y="12047"/>
                      <a:pt x="56387" y="0"/>
                      <a:pt x="39123" y="0"/>
                    </a:cubicBezTo>
                    <a:cubicBezTo>
                      <a:pt x="30305" y="0"/>
                      <a:pt x="21983" y="3850"/>
                      <a:pt x="18506" y="9563"/>
                    </a:cubicBezTo>
                    <a:lnTo>
                      <a:pt x="17513" y="1987"/>
                    </a:lnTo>
                    <a:lnTo>
                      <a:pt x="0" y="1987"/>
                    </a:lnTo>
                    <a:lnTo>
                      <a:pt x="0" y="93895"/>
                    </a:lnTo>
                    <a:close/>
                    <a:moveTo>
                      <a:pt x="19251" y="33037"/>
                    </a:moveTo>
                    <a:cubicBezTo>
                      <a:pt x="19251" y="23722"/>
                      <a:pt x="25461" y="17513"/>
                      <a:pt x="34403" y="17513"/>
                    </a:cubicBezTo>
                    <a:cubicBezTo>
                      <a:pt x="43470" y="17513"/>
                      <a:pt x="49184" y="23847"/>
                      <a:pt x="49184" y="33037"/>
                    </a:cubicBezTo>
                    <a:cubicBezTo>
                      <a:pt x="49184" y="42228"/>
                      <a:pt x="43470" y="48562"/>
                      <a:pt x="34403" y="48562"/>
                    </a:cubicBezTo>
                    <a:cubicBezTo>
                      <a:pt x="25461" y="48562"/>
                      <a:pt x="19251" y="42352"/>
                      <a:pt x="19251" y="33037"/>
                    </a:cubicBezTo>
                    <a:close/>
                  </a:path>
                </a:pathLst>
              </a:custGeom>
              <a:grpFill/>
              <a:ln w="64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9B34F867-F092-D749-7E89-5EBB31E51DE6}"/>
                  </a:ext>
                </a:extLst>
              </p:cNvPr>
              <p:cNvSpPr/>
              <p:nvPr/>
            </p:nvSpPr>
            <p:spPr>
              <a:xfrm>
                <a:off x="1135089" y="6570836"/>
                <a:ext cx="51544" cy="65701"/>
              </a:xfrm>
              <a:custGeom>
                <a:avLst/>
                <a:gdLst>
                  <a:gd name="connsiteX0" fmla="*/ 0 w 51544"/>
                  <a:gd name="connsiteY0" fmla="*/ 44464 h 65701"/>
                  <a:gd name="connsiteX1" fmla="*/ 26081 w 51544"/>
                  <a:gd name="connsiteY1" fmla="*/ 65702 h 65701"/>
                  <a:gd name="connsiteX2" fmla="*/ 51545 w 51544"/>
                  <a:gd name="connsiteY2" fmla="*/ 44960 h 65701"/>
                  <a:gd name="connsiteX3" fmla="*/ 35892 w 51544"/>
                  <a:gd name="connsiteY3" fmla="*/ 27200 h 65701"/>
                  <a:gd name="connsiteX4" fmla="*/ 24839 w 51544"/>
                  <a:gd name="connsiteY4" fmla="*/ 24467 h 65701"/>
                  <a:gd name="connsiteX5" fmla="*/ 18379 w 51544"/>
                  <a:gd name="connsiteY5" fmla="*/ 19251 h 65701"/>
                  <a:gd name="connsiteX6" fmla="*/ 24839 w 51544"/>
                  <a:gd name="connsiteY6" fmla="*/ 13910 h 65701"/>
                  <a:gd name="connsiteX7" fmla="*/ 31917 w 51544"/>
                  <a:gd name="connsiteY7" fmla="*/ 20990 h 65701"/>
                  <a:gd name="connsiteX8" fmla="*/ 49183 w 51544"/>
                  <a:gd name="connsiteY8" fmla="*/ 20990 h 65701"/>
                  <a:gd name="connsiteX9" fmla="*/ 25210 w 51544"/>
                  <a:gd name="connsiteY9" fmla="*/ 0 h 65701"/>
                  <a:gd name="connsiteX10" fmla="*/ 1119 w 51544"/>
                  <a:gd name="connsiteY10" fmla="*/ 20617 h 65701"/>
                  <a:gd name="connsiteX11" fmla="*/ 18008 w 51544"/>
                  <a:gd name="connsiteY11" fmla="*/ 38999 h 65701"/>
                  <a:gd name="connsiteX12" fmla="*/ 28937 w 51544"/>
                  <a:gd name="connsiteY12" fmla="*/ 41856 h 65701"/>
                  <a:gd name="connsiteX13" fmla="*/ 33530 w 51544"/>
                  <a:gd name="connsiteY13" fmla="*/ 46326 h 65701"/>
                  <a:gd name="connsiteX14" fmla="*/ 25834 w 51544"/>
                  <a:gd name="connsiteY14" fmla="*/ 51419 h 65701"/>
                  <a:gd name="connsiteX15" fmla="*/ 17266 w 51544"/>
                  <a:gd name="connsiteY15" fmla="*/ 44464 h 65701"/>
                  <a:gd name="connsiteX16" fmla="*/ 0 w 51544"/>
                  <a:gd name="connsiteY16" fmla="*/ 44464 h 65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1544" h="65701">
                    <a:moveTo>
                      <a:pt x="0" y="44464"/>
                    </a:moveTo>
                    <a:cubicBezTo>
                      <a:pt x="494" y="57008"/>
                      <a:pt x="10435" y="65702"/>
                      <a:pt x="26081" y="65702"/>
                    </a:cubicBezTo>
                    <a:cubicBezTo>
                      <a:pt x="41109" y="65702"/>
                      <a:pt x="51545" y="57753"/>
                      <a:pt x="51545" y="44960"/>
                    </a:cubicBezTo>
                    <a:cubicBezTo>
                      <a:pt x="51545" y="35770"/>
                      <a:pt x="46080" y="29684"/>
                      <a:pt x="35892" y="27200"/>
                    </a:cubicBezTo>
                    <a:lnTo>
                      <a:pt x="24839" y="24467"/>
                    </a:lnTo>
                    <a:cubicBezTo>
                      <a:pt x="20864" y="23474"/>
                      <a:pt x="18379" y="22480"/>
                      <a:pt x="18379" y="19251"/>
                    </a:cubicBezTo>
                    <a:cubicBezTo>
                      <a:pt x="18379" y="16022"/>
                      <a:pt x="20987" y="13910"/>
                      <a:pt x="24839" y="13910"/>
                    </a:cubicBezTo>
                    <a:cubicBezTo>
                      <a:pt x="29185" y="13910"/>
                      <a:pt x="32041" y="16767"/>
                      <a:pt x="31917" y="20990"/>
                    </a:cubicBezTo>
                    <a:lnTo>
                      <a:pt x="49183" y="20990"/>
                    </a:lnTo>
                    <a:cubicBezTo>
                      <a:pt x="48689" y="8073"/>
                      <a:pt x="38872" y="0"/>
                      <a:pt x="25210" y="0"/>
                    </a:cubicBezTo>
                    <a:cubicBezTo>
                      <a:pt x="11424" y="0"/>
                      <a:pt x="1119" y="8197"/>
                      <a:pt x="1119" y="20617"/>
                    </a:cubicBezTo>
                    <a:cubicBezTo>
                      <a:pt x="1119" y="28939"/>
                      <a:pt x="5712" y="35770"/>
                      <a:pt x="18008" y="38999"/>
                    </a:cubicBezTo>
                    <a:lnTo>
                      <a:pt x="28937" y="41856"/>
                    </a:lnTo>
                    <a:cubicBezTo>
                      <a:pt x="32164" y="42725"/>
                      <a:pt x="33530" y="44215"/>
                      <a:pt x="33530" y="46326"/>
                    </a:cubicBezTo>
                    <a:cubicBezTo>
                      <a:pt x="33530" y="49432"/>
                      <a:pt x="30674" y="51419"/>
                      <a:pt x="25834" y="51419"/>
                    </a:cubicBezTo>
                    <a:cubicBezTo>
                      <a:pt x="20246" y="51419"/>
                      <a:pt x="17266" y="48811"/>
                      <a:pt x="17266" y="44464"/>
                    </a:cubicBezTo>
                    <a:lnTo>
                      <a:pt x="0" y="44464"/>
                    </a:lnTo>
                    <a:close/>
                  </a:path>
                </a:pathLst>
              </a:custGeom>
              <a:grpFill/>
              <a:ln w="64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595AFF33-C058-38ED-9B4A-F9466D1B1048}"/>
                  </a:ext>
                </a:extLst>
              </p:cNvPr>
              <p:cNvSpPr/>
              <p:nvPr/>
            </p:nvSpPr>
            <p:spPr>
              <a:xfrm>
                <a:off x="1193054" y="6572823"/>
                <a:ext cx="61108" cy="63714"/>
              </a:xfrm>
              <a:custGeom>
                <a:avLst/>
                <a:gdLst>
                  <a:gd name="connsiteX0" fmla="*/ 22855 w 61108"/>
                  <a:gd name="connsiteY0" fmla="*/ 63714 h 63714"/>
                  <a:gd name="connsiteX1" fmla="*/ 41858 w 61108"/>
                  <a:gd name="connsiteY1" fmla="*/ 55145 h 63714"/>
                  <a:gd name="connsiteX2" fmla="*/ 43100 w 61108"/>
                  <a:gd name="connsiteY2" fmla="*/ 62099 h 63714"/>
                  <a:gd name="connsiteX3" fmla="*/ 61108 w 61108"/>
                  <a:gd name="connsiteY3" fmla="*/ 62099 h 63714"/>
                  <a:gd name="connsiteX4" fmla="*/ 61108 w 61108"/>
                  <a:gd name="connsiteY4" fmla="*/ 0 h 63714"/>
                  <a:gd name="connsiteX5" fmla="*/ 41981 w 61108"/>
                  <a:gd name="connsiteY5" fmla="*/ 0 h 63714"/>
                  <a:gd name="connsiteX6" fmla="*/ 41981 w 61108"/>
                  <a:gd name="connsiteY6" fmla="*/ 32292 h 63714"/>
                  <a:gd name="connsiteX7" fmla="*/ 30427 w 61108"/>
                  <a:gd name="connsiteY7" fmla="*/ 46699 h 63714"/>
                  <a:gd name="connsiteX8" fmla="*/ 19127 w 61108"/>
                  <a:gd name="connsiteY8" fmla="*/ 32043 h 63714"/>
                  <a:gd name="connsiteX9" fmla="*/ 19127 w 61108"/>
                  <a:gd name="connsiteY9" fmla="*/ 0 h 63714"/>
                  <a:gd name="connsiteX10" fmla="*/ 0 w 61108"/>
                  <a:gd name="connsiteY10" fmla="*/ 0 h 63714"/>
                  <a:gd name="connsiteX11" fmla="*/ 0 w 61108"/>
                  <a:gd name="connsiteY11" fmla="*/ 38998 h 63714"/>
                  <a:gd name="connsiteX12" fmla="*/ 22855 w 61108"/>
                  <a:gd name="connsiteY12" fmla="*/ 63714 h 63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1108" h="63714">
                    <a:moveTo>
                      <a:pt x="22855" y="63714"/>
                    </a:moveTo>
                    <a:cubicBezTo>
                      <a:pt x="30427" y="63714"/>
                      <a:pt x="38006" y="60237"/>
                      <a:pt x="41858" y="55145"/>
                    </a:cubicBezTo>
                    <a:lnTo>
                      <a:pt x="43100" y="62099"/>
                    </a:lnTo>
                    <a:lnTo>
                      <a:pt x="61108" y="62099"/>
                    </a:lnTo>
                    <a:lnTo>
                      <a:pt x="61108" y="0"/>
                    </a:lnTo>
                    <a:lnTo>
                      <a:pt x="41981" y="0"/>
                    </a:lnTo>
                    <a:lnTo>
                      <a:pt x="41981" y="32292"/>
                    </a:lnTo>
                    <a:cubicBezTo>
                      <a:pt x="41981" y="41607"/>
                      <a:pt x="39249" y="46699"/>
                      <a:pt x="30427" y="46699"/>
                    </a:cubicBezTo>
                    <a:cubicBezTo>
                      <a:pt x="23596" y="46699"/>
                      <a:pt x="19127" y="43594"/>
                      <a:pt x="19127" y="32043"/>
                    </a:cubicBezTo>
                    <a:lnTo>
                      <a:pt x="19127" y="0"/>
                    </a:lnTo>
                    <a:lnTo>
                      <a:pt x="0" y="0"/>
                    </a:lnTo>
                    <a:lnTo>
                      <a:pt x="0" y="38998"/>
                    </a:lnTo>
                    <a:cubicBezTo>
                      <a:pt x="0" y="53779"/>
                      <a:pt x="8197" y="63714"/>
                      <a:pt x="22855" y="63714"/>
                    </a:cubicBezTo>
                    <a:close/>
                  </a:path>
                </a:pathLst>
              </a:custGeom>
              <a:grpFill/>
              <a:ln w="64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36433D29-B75E-8EDE-5BEC-AAE9AD7B2DF0}"/>
                  </a:ext>
                </a:extLst>
              </p:cNvPr>
              <p:cNvSpPr/>
              <p:nvPr/>
            </p:nvSpPr>
            <p:spPr>
              <a:xfrm>
                <a:off x="1265242" y="6570711"/>
                <a:ext cx="98984" cy="64211"/>
              </a:xfrm>
              <a:custGeom>
                <a:avLst/>
                <a:gdLst>
                  <a:gd name="connsiteX0" fmla="*/ 19250 w 98984"/>
                  <a:gd name="connsiteY0" fmla="*/ 64211 h 64211"/>
                  <a:gd name="connsiteX1" fmla="*/ 19250 w 98984"/>
                  <a:gd name="connsiteY1" fmla="*/ 30305 h 64211"/>
                  <a:gd name="connsiteX2" fmla="*/ 30304 w 98984"/>
                  <a:gd name="connsiteY2" fmla="*/ 16891 h 64211"/>
                  <a:gd name="connsiteX3" fmla="*/ 40368 w 98984"/>
                  <a:gd name="connsiteY3" fmla="*/ 28318 h 64211"/>
                  <a:gd name="connsiteX4" fmla="*/ 40368 w 98984"/>
                  <a:gd name="connsiteY4" fmla="*/ 64211 h 64211"/>
                  <a:gd name="connsiteX5" fmla="*/ 59241 w 98984"/>
                  <a:gd name="connsiteY5" fmla="*/ 64211 h 64211"/>
                  <a:gd name="connsiteX6" fmla="*/ 59241 w 98984"/>
                  <a:gd name="connsiteY6" fmla="*/ 30305 h 64211"/>
                  <a:gd name="connsiteX7" fmla="*/ 70171 w 98984"/>
                  <a:gd name="connsiteY7" fmla="*/ 16767 h 64211"/>
                  <a:gd name="connsiteX8" fmla="*/ 80358 w 98984"/>
                  <a:gd name="connsiteY8" fmla="*/ 28318 h 64211"/>
                  <a:gd name="connsiteX9" fmla="*/ 80358 w 98984"/>
                  <a:gd name="connsiteY9" fmla="*/ 64211 h 64211"/>
                  <a:gd name="connsiteX10" fmla="*/ 98984 w 98984"/>
                  <a:gd name="connsiteY10" fmla="*/ 64211 h 64211"/>
                  <a:gd name="connsiteX11" fmla="*/ 98984 w 98984"/>
                  <a:gd name="connsiteY11" fmla="*/ 23598 h 64211"/>
                  <a:gd name="connsiteX12" fmla="*/ 75512 w 98984"/>
                  <a:gd name="connsiteY12" fmla="*/ 0 h 64211"/>
                  <a:gd name="connsiteX13" fmla="*/ 56014 w 98984"/>
                  <a:gd name="connsiteY13" fmla="*/ 11054 h 64211"/>
                  <a:gd name="connsiteX14" fmla="*/ 35521 w 98984"/>
                  <a:gd name="connsiteY14" fmla="*/ 0 h 64211"/>
                  <a:gd name="connsiteX15" fmla="*/ 18632 w 98984"/>
                  <a:gd name="connsiteY15" fmla="*/ 8073 h 64211"/>
                  <a:gd name="connsiteX16" fmla="*/ 17884 w 98984"/>
                  <a:gd name="connsiteY16" fmla="*/ 2112 h 64211"/>
                  <a:gd name="connsiteX17" fmla="*/ 0 w 98984"/>
                  <a:gd name="connsiteY17" fmla="*/ 2112 h 64211"/>
                  <a:gd name="connsiteX18" fmla="*/ 0 w 98984"/>
                  <a:gd name="connsiteY18" fmla="*/ 64211 h 64211"/>
                  <a:gd name="connsiteX19" fmla="*/ 19250 w 98984"/>
                  <a:gd name="connsiteY19" fmla="*/ 64211 h 64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98984" h="64211">
                    <a:moveTo>
                      <a:pt x="19250" y="64211"/>
                    </a:moveTo>
                    <a:lnTo>
                      <a:pt x="19250" y="30305"/>
                    </a:lnTo>
                    <a:cubicBezTo>
                      <a:pt x="19250" y="19872"/>
                      <a:pt x="24839" y="16891"/>
                      <a:pt x="30304" y="16891"/>
                    </a:cubicBezTo>
                    <a:cubicBezTo>
                      <a:pt x="36393" y="16891"/>
                      <a:pt x="40368" y="20617"/>
                      <a:pt x="40368" y="28318"/>
                    </a:cubicBezTo>
                    <a:lnTo>
                      <a:pt x="40368" y="64211"/>
                    </a:lnTo>
                    <a:lnTo>
                      <a:pt x="59241" y="64211"/>
                    </a:lnTo>
                    <a:lnTo>
                      <a:pt x="59241" y="30305"/>
                    </a:lnTo>
                    <a:cubicBezTo>
                      <a:pt x="59241" y="19748"/>
                      <a:pt x="64706" y="16767"/>
                      <a:pt x="70171" y="16767"/>
                    </a:cubicBezTo>
                    <a:cubicBezTo>
                      <a:pt x="76260" y="16767"/>
                      <a:pt x="80358" y="20493"/>
                      <a:pt x="80358" y="28318"/>
                    </a:cubicBezTo>
                    <a:lnTo>
                      <a:pt x="80358" y="64211"/>
                    </a:lnTo>
                    <a:lnTo>
                      <a:pt x="98984" y="64211"/>
                    </a:lnTo>
                    <a:lnTo>
                      <a:pt x="98984" y="23598"/>
                    </a:lnTo>
                    <a:cubicBezTo>
                      <a:pt x="98984" y="9439"/>
                      <a:pt x="91535" y="0"/>
                      <a:pt x="75512" y="0"/>
                    </a:cubicBezTo>
                    <a:cubicBezTo>
                      <a:pt x="66573" y="0"/>
                      <a:pt x="59241" y="4347"/>
                      <a:pt x="56014" y="11054"/>
                    </a:cubicBezTo>
                    <a:cubicBezTo>
                      <a:pt x="52286" y="4347"/>
                      <a:pt x="45833" y="0"/>
                      <a:pt x="35521" y="0"/>
                    </a:cubicBezTo>
                    <a:cubicBezTo>
                      <a:pt x="28690" y="0"/>
                      <a:pt x="22354" y="3105"/>
                      <a:pt x="18632" y="8073"/>
                    </a:cubicBezTo>
                    <a:lnTo>
                      <a:pt x="17884" y="2112"/>
                    </a:lnTo>
                    <a:lnTo>
                      <a:pt x="0" y="2112"/>
                    </a:lnTo>
                    <a:lnTo>
                      <a:pt x="0" y="64211"/>
                    </a:lnTo>
                    <a:lnTo>
                      <a:pt x="19250" y="64211"/>
                    </a:lnTo>
                    <a:close/>
                  </a:path>
                </a:pathLst>
              </a:custGeom>
              <a:grpFill/>
              <a:ln w="64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2A013537-EAE4-E48E-8B4C-536ECE2B6D69}"/>
                  </a:ext>
                </a:extLst>
              </p:cNvPr>
              <p:cNvSpPr/>
              <p:nvPr/>
            </p:nvSpPr>
            <p:spPr>
              <a:xfrm>
                <a:off x="761155" y="6543024"/>
                <a:ext cx="56386" cy="91907"/>
              </a:xfrm>
              <a:custGeom>
                <a:avLst/>
                <a:gdLst>
                  <a:gd name="connsiteX0" fmla="*/ 20369 w 56386"/>
                  <a:gd name="connsiteY0" fmla="*/ 0 h 91907"/>
                  <a:gd name="connsiteX1" fmla="*/ 0 w 56386"/>
                  <a:gd name="connsiteY1" fmla="*/ 0 h 91907"/>
                  <a:gd name="connsiteX2" fmla="*/ 0 w 56386"/>
                  <a:gd name="connsiteY2" fmla="*/ 91908 h 91907"/>
                  <a:gd name="connsiteX3" fmla="*/ 56387 w 56386"/>
                  <a:gd name="connsiteY3" fmla="*/ 91908 h 91907"/>
                  <a:gd name="connsiteX4" fmla="*/ 56387 w 56386"/>
                  <a:gd name="connsiteY4" fmla="*/ 73899 h 91907"/>
                  <a:gd name="connsiteX5" fmla="*/ 20369 w 56386"/>
                  <a:gd name="connsiteY5" fmla="*/ 73899 h 91907"/>
                  <a:gd name="connsiteX6" fmla="*/ 20369 w 56386"/>
                  <a:gd name="connsiteY6" fmla="*/ 0 h 91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386" h="91907">
                    <a:moveTo>
                      <a:pt x="20369" y="0"/>
                    </a:moveTo>
                    <a:lnTo>
                      <a:pt x="0" y="0"/>
                    </a:lnTo>
                    <a:lnTo>
                      <a:pt x="0" y="91908"/>
                    </a:lnTo>
                    <a:lnTo>
                      <a:pt x="56387" y="91908"/>
                    </a:lnTo>
                    <a:lnTo>
                      <a:pt x="56387" y="73899"/>
                    </a:lnTo>
                    <a:lnTo>
                      <a:pt x="20369" y="73899"/>
                    </a:lnTo>
                    <a:lnTo>
                      <a:pt x="20369" y="0"/>
                    </a:lnTo>
                    <a:close/>
                  </a:path>
                </a:pathLst>
              </a:custGeom>
              <a:grpFill/>
              <a:ln w="64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EA905F8E-8B49-2513-B612-9B09A1CF9BC3}"/>
                  </a:ext>
                </a:extLst>
              </p:cNvPr>
              <p:cNvSpPr/>
              <p:nvPr/>
            </p:nvSpPr>
            <p:spPr>
              <a:xfrm>
                <a:off x="819487" y="6570969"/>
                <a:ext cx="65950" cy="65453"/>
              </a:xfrm>
              <a:custGeom>
                <a:avLst/>
                <a:gdLst>
                  <a:gd name="connsiteX0" fmla="*/ 0 w 65950"/>
                  <a:gd name="connsiteY0" fmla="*/ 32789 h 65453"/>
                  <a:gd name="connsiteX1" fmla="*/ 33037 w 65950"/>
                  <a:gd name="connsiteY1" fmla="*/ 65454 h 65453"/>
                  <a:gd name="connsiteX2" fmla="*/ 65950 w 65950"/>
                  <a:gd name="connsiteY2" fmla="*/ 32789 h 65453"/>
                  <a:gd name="connsiteX3" fmla="*/ 33037 w 65950"/>
                  <a:gd name="connsiteY3" fmla="*/ 0 h 65453"/>
                  <a:gd name="connsiteX4" fmla="*/ 0 w 65950"/>
                  <a:gd name="connsiteY4" fmla="*/ 32789 h 65453"/>
                  <a:gd name="connsiteX5" fmla="*/ 19251 w 65950"/>
                  <a:gd name="connsiteY5" fmla="*/ 32665 h 65453"/>
                  <a:gd name="connsiteX6" fmla="*/ 33037 w 65950"/>
                  <a:gd name="connsiteY6" fmla="*/ 17140 h 65453"/>
                  <a:gd name="connsiteX7" fmla="*/ 46699 w 65950"/>
                  <a:gd name="connsiteY7" fmla="*/ 32665 h 65453"/>
                  <a:gd name="connsiteX8" fmla="*/ 33037 w 65950"/>
                  <a:gd name="connsiteY8" fmla="*/ 48314 h 65453"/>
                  <a:gd name="connsiteX9" fmla="*/ 19251 w 65950"/>
                  <a:gd name="connsiteY9" fmla="*/ 32665 h 65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950" h="65453">
                    <a:moveTo>
                      <a:pt x="0" y="32789"/>
                    </a:moveTo>
                    <a:cubicBezTo>
                      <a:pt x="0" y="52412"/>
                      <a:pt x="13166" y="65454"/>
                      <a:pt x="33037" y="65454"/>
                    </a:cubicBezTo>
                    <a:cubicBezTo>
                      <a:pt x="52785" y="65454"/>
                      <a:pt x="65950" y="52412"/>
                      <a:pt x="65950" y="32789"/>
                    </a:cubicBezTo>
                    <a:cubicBezTo>
                      <a:pt x="65950" y="13166"/>
                      <a:pt x="52785" y="0"/>
                      <a:pt x="33037" y="0"/>
                    </a:cubicBezTo>
                    <a:cubicBezTo>
                      <a:pt x="13166" y="0"/>
                      <a:pt x="0" y="13166"/>
                      <a:pt x="0" y="32789"/>
                    </a:cubicBezTo>
                    <a:close/>
                    <a:moveTo>
                      <a:pt x="19251" y="32665"/>
                    </a:moveTo>
                    <a:cubicBezTo>
                      <a:pt x="19251" y="23350"/>
                      <a:pt x="24716" y="17140"/>
                      <a:pt x="33037" y="17140"/>
                    </a:cubicBezTo>
                    <a:cubicBezTo>
                      <a:pt x="41234" y="17140"/>
                      <a:pt x="46699" y="23350"/>
                      <a:pt x="46699" y="32665"/>
                    </a:cubicBezTo>
                    <a:cubicBezTo>
                      <a:pt x="46699" y="42104"/>
                      <a:pt x="41234" y="48314"/>
                      <a:pt x="33037" y="48314"/>
                    </a:cubicBezTo>
                    <a:cubicBezTo>
                      <a:pt x="24716" y="48314"/>
                      <a:pt x="19251" y="42104"/>
                      <a:pt x="19251" y="32665"/>
                    </a:cubicBezTo>
                    <a:close/>
                  </a:path>
                </a:pathLst>
              </a:custGeom>
              <a:grpFill/>
              <a:ln w="64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C6FF54B9-EE89-1191-B9F9-52477E346A0B}"/>
                  </a:ext>
                </a:extLst>
              </p:cNvPr>
              <p:cNvSpPr/>
              <p:nvPr/>
            </p:nvSpPr>
            <p:spPr>
              <a:xfrm>
                <a:off x="888266" y="6570721"/>
                <a:ext cx="67564" cy="95882"/>
              </a:xfrm>
              <a:custGeom>
                <a:avLst/>
                <a:gdLst>
                  <a:gd name="connsiteX0" fmla="*/ 248 w 67564"/>
                  <a:gd name="connsiteY0" fmla="*/ 32043 h 95882"/>
                  <a:gd name="connsiteX1" fmla="*/ 29684 w 67564"/>
                  <a:gd name="connsiteY1" fmla="*/ 63466 h 95882"/>
                  <a:gd name="connsiteX2" fmla="*/ 48810 w 67564"/>
                  <a:gd name="connsiteY2" fmla="*/ 55641 h 95882"/>
                  <a:gd name="connsiteX3" fmla="*/ 48810 w 67564"/>
                  <a:gd name="connsiteY3" fmla="*/ 64211 h 95882"/>
                  <a:gd name="connsiteX4" fmla="*/ 34031 w 67564"/>
                  <a:gd name="connsiteY4" fmla="*/ 78494 h 95882"/>
                  <a:gd name="connsiteX5" fmla="*/ 19375 w 67564"/>
                  <a:gd name="connsiteY5" fmla="*/ 67440 h 95882"/>
                  <a:gd name="connsiteX6" fmla="*/ 0 w 67564"/>
                  <a:gd name="connsiteY6" fmla="*/ 67440 h 95882"/>
                  <a:gd name="connsiteX7" fmla="*/ 32913 w 67564"/>
                  <a:gd name="connsiteY7" fmla="*/ 95882 h 95882"/>
                  <a:gd name="connsiteX8" fmla="*/ 67564 w 67564"/>
                  <a:gd name="connsiteY8" fmla="*/ 60237 h 95882"/>
                  <a:gd name="connsiteX9" fmla="*/ 67564 w 67564"/>
                  <a:gd name="connsiteY9" fmla="*/ 2111 h 95882"/>
                  <a:gd name="connsiteX10" fmla="*/ 50301 w 67564"/>
                  <a:gd name="connsiteY10" fmla="*/ 2111 h 95882"/>
                  <a:gd name="connsiteX11" fmla="*/ 49307 w 67564"/>
                  <a:gd name="connsiteY11" fmla="*/ 8446 h 95882"/>
                  <a:gd name="connsiteX12" fmla="*/ 30056 w 67564"/>
                  <a:gd name="connsiteY12" fmla="*/ 0 h 95882"/>
                  <a:gd name="connsiteX13" fmla="*/ 248 w 67564"/>
                  <a:gd name="connsiteY13" fmla="*/ 32043 h 95882"/>
                  <a:gd name="connsiteX14" fmla="*/ 19623 w 67564"/>
                  <a:gd name="connsiteY14" fmla="*/ 31547 h 95882"/>
                  <a:gd name="connsiteX15" fmla="*/ 33161 w 67564"/>
                  <a:gd name="connsiteY15" fmla="*/ 16643 h 95882"/>
                  <a:gd name="connsiteX16" fmla="*/ 48438 w 67564"/>
                  <a:gd name="connsiteY16" fmla="*/ 31547 h 95882"/>
                  <a:gd name="connsiteX17" fmla="*/ 33285 w 67564"/>
                  <a:gd name="connsiteY17" fmla="*/ 46823 h 95882"/>
                  <a:gd name="connsiteX18" fmla="*/ 19623 w 67564"/>
                  <a:gd name="connsiteY18" fmla="*/ 31547 h 95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7564" h="95882">
                    <a:moveTo>
                      <a:pt x="248" y="32043"/>
                    </a:moveTo>
                    <a:cubicBezTo>
                      <a:pt x="248" y="50798"/>
                      <a:pt x="12420" y="63466"/>
                      <a:pt x="29684" y="63466"/>
                    </a:cubicBezTo>
                    <a:cubicBezTo>
                      <a:pt x="38005" y="63466"/>
                      <a:pt x="45209" y="60485"/>
                      <a:pt x="48810" y="55641"/>
                    </a:cubicBezTo>
                    <a:lnTo>
                      <a:pt x="48810" y="64211"/>
                    </a:lnTo>
                    <a:cubicBezTo>
                      <a:pt x="48810" y="72781"/>
                      <a:pt x="43470" y="78494"/>
                      <a:pt x="34031" y="78494"/>
                    </a:cubicBezTo>
                    <a:cubicBezTo>
                      <a:pt x="25585" y="78494"/>
                      <a:pt x="19747" y="74519"/>
                      <a:pt x="19375" y="67440"/>
                    </a:cubicBezTo>
                    <a:lnTo>
                      <a:pt x="0" y="67440"/>
                    </a:lnTo>
                    <a:cubicBezTo>
                      <a:pt x="1738" y="84456"/>
                      <a:pt x="14904" y="95882"/>
                      <a:pt x="32913" y="95882"/>
                    </a:cubicBezTo>
                    <a:cubicBezTo>
                      <a:pt x="54151" y="95882"/>
                      <a:pt x="67564" y="82096"/>
                      <a:pt x="67564" y="60237"/>
                    </a:cubicBezTo>
                    <a:lnTo>
                      <a:pt x="67564" y="2111"/>
                    </a:lnTo>
                    <a:lnTo>
                      <a:pt x="50301" y="2111"/>
                    </a:lnTo>
                    <a:lnTo>
                      <a:pt x="49307" y="8446"/>
                    </a:lnTo>
                    <a:cubicBezTo>
                      <a:pt x="45829" y="3353"/>
                      <a:pt x="38502" y="0"/>
                      <a:pt x="30056" y="0"/>
                    </a:cubicBezTo>
                    <a:cubicBezTo>
                      <a:pt x="12668" y="0"/>
                      <a:pt x="248" y="13041"/>
                      <a:pt x="248" y="32043"/>
                    </a:cubicBezTo>
                    <a:close/>
                    <a:moveTo>
                      <a:pt x="19623" y="31547"/>
                    </a:moveTo>
                    <a:cubicBezTo>
                      <a:pt x="19623" y="22604"/>
                      <a:pt x="25585" y="16643"/>
                      <a:pt x="33161" y="16643"/>
                    </a:cubicBezTo>
                    <a:cubicBezTo>
                      <a:pt x="41979" y="16643"/>
                      <a:pt x="48438" y="22480"/>
                      <a:pt x="48438" y="31547"/>
                    </a:cubicBezTo>
                    <a:cubicBezTo>
                      <a:pt x="48438" y="40613"/>
                      <a:pt x="42104" y="46823"/>
                      <a:pt x="33285" y="46823"/>
                    </a:cubicBezTo>
                    <a:cubicBezTo>
                      <a:pt x="25709" y="46823"/>
                      <a:pt x="19623" y="40613"/>
                      <a:pt x="19623" y="31547"/>
                    </a:cubicBezTo>
                    <a:close/>
                  </a:path>
                </a:pathLst>
              </a:custGeom>
              <a:grpFill/>
              <a:ln w="64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B46FB9C8-1BED-B4E7-5285-CA52B660E5A2}"/>
                  </a:ext>
                </a:extLst>
              </p:cNvPr>
              <p:cNvSpPr/>
              <p:nvPr/>
            </p:nvSpPr>
            <p:spPr>
              <a:xfrm>
                <a:off x="961405" y="6570969"/>
                <a:ext cx="65950" cy="65453"/>
              </a:xfrm>
              <a:custGeom>
                <a:avLst/>
                <a:gdLst>
                  <a:gd name="connsiteX0" fmla="*/ 0 w 65950"/>
                  <a:gd name="connsiteY0" fmla="*/ 32789 h 65453"/>
                  <a:gd name="connsiteX1" fmla="*/ 33037 w 65950"/>
                  <a:gd name="connsiteY1" fmla="*/ 65454 h 65453"/>
                  <a:gd name="connsiteX2" fmla="*/ 65950 w 65950"/>
                  <a:gd name="connsiteY2" fmla="*/ 32789 h 65453"/>
                  <a:gd name="connsiteX3" fmla="*/ 33037 w 65950"/>
                  <a:gd name="connsiteY3" fmla="*/ 0 h 65453"/>
                  <a:gd name="connsiteX4" fmla="*/ 0 w 65950"/>
                  <a:gd name="connsiteY4" fmla="*/ 32789 h 65453"/>
                  <a:gd name="connsiteX5" fmla="*/ 19251 w 65950"/>
                  <a:gd name="connsiteY5" fmla="*/ 32665 h 65453"/>
                  <a:gd name="connsiteX6" fmla="*/ 33037 w 65950"/>
                  <a:gd name="connsiteY6" fmla="*/ 17140 h 65453"/>
                  <a:gd name="connsiteX7" fmla="*/ 46699 w 65950"/>
                  <a:gd name="connsiteY7" fmla="*/ 32665 h 65453"/>
                  <a:gd name="connsiteX8" fmla="*/ 33037 w 65950"/>
                  <a:gd name="connsiteY8" fmla="*/ 48314 h 65453"/>
                  <a:gd name="connsiteX9" fmla="*/ 19251 w 65950"/>
                  <a:gd name="connsiteY9" fmla="*/ 32665 h 65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950" h="65453">
                    <a:moveTo>
                      <a:pt x="0" y="32789"/>
                    </a:moveTo>
                    <a:cubicBezTo>
                      <a:pt x="0" y="52412"/>
                      <a:pt x="13165" y="65454"/>
                      <a:pt x="33037" y="65454"/>
                    </a:cubicBezTo>
                    <a:cubicBezTo>
                      <a:pt x="52785" y="65454"/>
                      <a:pt x="65950" y="52412"/>
                      <a:pt x="65950" y="32789"/>
                    </a:cubicBezTo>
                    <a:cubicBezTo>
                      <a:pt x="65950" y="13166"/>
                      <a:pt x="52785" y="0"/>
                      <a:pt x="33037" y="0"/>
                    </a:cubicBezTo>
                    <a:cubicBezTo>
                      <a:pt x="13165" y="0"/>
                      <a:pt x="0" y="13166"/>
                      <a:pt x="0" y="32789"/>
                    </a:cubicBezTo>
                    <a:close/>
                    <a:moveTo>
                      <a:pt x="19251" y="32665"/>
                    </a:moveTo>
                    <a:cubicBezTo>
                      <a:pt x="19251" y="23350"/>
                      <a:pt x="24716" y="17140"/>
                      <a:pt x="33037" y="17140"/>
                    </a:cubicBezTo>
                    <a:cubicBezTo>
                      <a:pt x="41234" y="17140"/>
                      <a:pt x="46699" y="23350"/>
                      <a:pt x="46699" y="32665"/>
                    </a:cubicBezTo>
                    <a:cubicBezTo>
                      <a:pt x="46699" y="42104"/>
                      <a:pt x="41234" y="48314"/>
                      <a:pt x="33037" y="48314"/>
                    </a:cubicBezTo>
                    <a:cubicBezTo>
                      <a:pt x="24716" y="48314"/>
                      <a:pt x="19251" y="42104"/>
                      <a:pt x="19251" y="32665"/>
                    </a:cubicBezTo>
                    <a:close/>
                  </a:path>
                </a:pathLst>
              </a:custGeom>
              <a:grpFill/>
              <a:ln w="64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37" name="TextBox 136">
            <a:extLst>
              <a:ext uri="{FF2B5EF4-FFF2-40B4-BE49-F238E27FC236}">
                <a16:creationId xmlns:a16="http://schemas.microsoft.com/office/drawing/2014/main" id="{CDA3ADFE-BE29-07D1-C196-1F89F407B0E3}"/>
              </a:ext>
            </a:extLst>
          </p:cNvPr>
          <p:cNvSpPr txBox="1"/>
          <p:nvPr/>
        </p:nvSpPr>
        <p:spPr>
          <a:xfrm>
            <a:off x="1432112" y="4936174"/>
            <a:ext cx="1613646" cy="391462"/>
          </a:xfrm>
          <a:prstGeom prst="rect">
            <a:avLst/>
          </a:prstGeom>
          <a:noFill/>
        </p:spPr>
        <p:txBody>
          <a:bodyPr wrap="square" lIns="0">
            <a:noAutofit/>
          </a:bodyPr>
          <a:lstStyle/>
          <a:p>
            <a:pPr algn="r"/>
            <a:r>
              <a:rPr lang="en-US" sz="2000" b="1"/>
              <a:t>Lorem Ipsum</a:t>
            </a:r>
            <a:endParaRPr lang="en-US" b="1"/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6B3B5B11-7E9E-859E-99A4-935478B906F6}"/>
              </a:ext>
            </a:extLst>
          </p:cNvPr>
          <p:cNvSpPr txBox="1"/>
          <p:nvPr/>
        </p:nvSpPr>
        <p:spPr>
          <a:xfrm>
            <a:off x="584947" y="5293724"/>
            <a:ext cx="2460811" cy="557132"/>
          </a:xfrm>
          <a:prstGeom prst="rect">
            <a:avLst/>
          </a:prstGeom>
          <a:noFill/>
        </p:spPr>
        <p:txBody>
          <a:bodyPr wrap="square" lIns="0" rtlCol="0">
            <a:noAutofit/>
          </a:bodyPr>
          <a:lstStyle/>
          <a:p>
            <a:pPr algn="r"/>
            <a:r>
              <a:rPr lang="en-US" sz="1000"/>
              <a:t>Lorem ipsum dolor sit </a:t>
            </a:r>
            <a:r>
              <a:rPr lang="en-US" sz="1000" err="1"/>
              <a:t>amet</a:t>
            </a:r>
            <a:r>
              <a:rPr lang="en-US" sz="1000"/>
              <a:t>, </a:t>
            </a:r>
            <a:r>
              <a:rPr lang="en-US" sz="1000" err="1"/>
              <a:t>consectetuer</a:t>
            </a:r>
            <a:r>
              <a:rPr lang="en-US" sz="1000"/>
              <a:t> </a:t>
            </a:r>
            <a:r>
              <a:rPr lang="en-US" sz="1000" err="1"/>
              <a:t>adipiscing</a:t>
            </a:r>
            <a:r>
              <a:rPr lang="en-US" sz="1000"/>
              <a:t> </a:t>
            </a:r>
            <a:r>
              <a:rPr lang="en-US" sz="1000" err="1"/>
              <a:t>elit</a:t>
            </a:r>
            <a:r>
              <a:rPr lang="en-US" sz="1000"/>
              <a:t>. Maecenas </a:t>
            </a:r>
            <a:r>
              <a:rPr lang="en-US" sz="1000" err="1"/>
              <a:t>porttitor</a:t>
            </a:r>
            <a:r>
              <a:rPr lang="en-US" sz="1000"/>
              <a:t> </a:t>
            </a:r>
            <a:r>
              <a:rPr lang="en-US" sz="1000" err="1"/>
              <a:t>congue</a:t>
            </a:r>
            <a:r>
              <a:rPr lang="en-US" sz="1000"/>
              <a:t> </a:t>
            </a:r>
            <a:r>
              <a:rPr lang="en-US" sz="1000" err="1"/>
              <a:t>ultricies</a:t>
            </a:r>
            <a:r>
              <a:rPr lang="en-US" sz="1000"/>
              <a:t>, </a:t>
            </a:r>
            <a:r>
              <a:rPr lang="en-US" sz="1000" err="1"/>
              <a:t>purus</a:t>
            </a:r>
            <a:r>
              <a:rPr lang="en-US" sz="1000"/>
              <a:t> </a:t>
            </a:r>
            <a:r>
              <a:rPr lang="en-US" sz="1000" err="1"/>
              <a:t>lectus</a:t>
            </a:r>
            <a:r>
              <a:rPr lang="en-US" sz="1000"/>
              <a:t> </a:t>
            </a:r>
            <a:r>
              <a:rPr lang="en-US" sz="1000" err="1"/>
              <a:t>malesuada</a:t>
            </a:r>
            <a:r>
              <a:rPr lang="en-US" sz="1000"/>
              <a:t> libero.</a:t>
            </a: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BC3AFFB6-A577-BC70-C769-90131D8B109F}"/>
              </a:ext>
            </a:extLst>
          </p:cNvPr>
          <p:cNvSpPr/>
          <p:nvPr/>
        </p:nvSpPr>
        <p:spPr>
          <a:xfrm>
            <a:off x="4506506" y="3895966"/>
            <a:ext cx="135714" cy="135714"/>
          </a:xfrm>
          <a:prstGeom prst="ellipse">
            <a:avLst/>
          </a:prstGeom>
          <a:solidFill>
            <a:srgbClr val="00587A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DDAF89D2-23A3-E3FC-E240-2AA0F8A0E36C}"/>
              </a:ext>
            </a:extLst>
          </p:cNvPr>
          <p:cNvSpPr/>
          <p:nvPr/>
        </p:nvSpPr>
        <p:spPr>
          <a:xfrm>
            <a:off x="6041591" y="3471892"/>
            <a:ext cx="135714" cy="135714"/>
          </a:xfrm>
          <a:prstGeom prst="ellipse">
            <a:avLst/>
          </a:prstGeom>
          <a:solidFill>
            <a:srgbClr val="00587A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B412B83F-6073-9C24-13C6-9F794D988414}"/>
              </a:ext>
            </a:extLst>
          </p:cNvPr>
          <p:cNvSpPr/>
          <p:nvPr/>
        </p:nvSpPr>
        <p:spPr>
          <a:xfrm>
            <a:off x="8656241" y="5070019"/>
            <a:ext cx="135714" cy="135714"/>
          </a:xfrm>
          <a:prstGeom prst="ellipse">
            <a:avLst/>
          </a:prstGeom>
          <a:solidFill>
            <a:srgbClr val="00587A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19474CA9-193B-1267-A25C-9223BE7D965D}"/>
              </a:ext>
            </a:extLst>
          </p:cNvPr>
          <p:cNvSpPr/>
          <p:nvPr/>
        </p:nvSpPr>
        <p:spPr>
          <a:xfrm>
            <a:off x="7532258" y="3883609"/>
            <a:ext cx="135714" cy="135714"/>
          </a:xfrm>
          <a:prstGeom prst="ellipse">
            <a:avLst/>
          </a:prstGeom>
          <a:solidFill>
            <a:srgbClr val="00587A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E5D31093-BA87-3977-5EBC-8D0B74FD11D6}"/>
              </a:ext>
            </a:extLst>
          </p:cNvPr>
          <p:cNvSpPr txBox="1"/>
          <p:nvPr/>
        </p:nvSpPr>
        <p:spPr>
          <a:xfrm>
            <a:off x="2704354" y="3127375"/>
            <a:ext cx="1613646" cy="391462"/>
          </a:xfrm>
          <a:prstGeom prst="rect">
            <a:avLst/>
          </a:prstGeom>
          <a:noFill/>
        </p:spPr>
        <p:txBody>
          <a:bodyPr wrap="square" lIns="0">
            <a:noAutofit/>
          </a:bodyPr>
          <a:lstStyle/>
          <a:p>
            <a:pPr algn="r"/>
            <a:r>
              <a:rPr lang="en-US" sz="2000" b="1"/>
              <a:t>Lorem Ipsum</a:t>
            </a:r>
            <a:endParaRPr lang="en-US" b="1"/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605B1530-2497-EB0B-AE57-AC5BA2B0829B}"/>
              </a:ext>
            </a:extLst>
          </p:cNvPr>
          <p:cNvSpPr txBox="1"/>
          <p:nvPr/>
        </p:nvSpPr>
        <p:spPr>
          <a:xfrm>
            <a:off x="1857189" y="3484925"/>
            <a:ext cx="2460811" cy="557132"/>
          </a:xfrm>
          <a:prstGeom prst="rect">
            <a:avLst/>
          </a:prstGeom>
          <a:noFill/>
        </p:spPr>
        <p:txBody>
          <a:bodyPr wrap="square" lIns="0" rtlCol="0">
            <a:noAutofit/>
          </a:bodyPr>
          <a:lstStyle/>
          <a:p>
            <a:pPr algn="r"/>
            <a:r>
              <a:rPr lang="en-US" sz="1000"/>
              <a:t>Lorem ipsum dolor sit </a:t>
            </a:r>
            <a:r>
              <a:rPr lang="en-US" sz="1000" err="1"/>
              <a:t>amet</a:t>
            </a:r>
            <a:r>
              <a:rPr lang="en-US" sz="1000"/>
              <a:t>, </a:t>
            </a:r>
            <a:r>
              <a:rPr lang="en-US" sz="1000" err="1"/>
              <a:t>consectetuer</a:t>
            </a:r>
            <a:r>
              <a:rPr lang="en-US" sz="1000"/>
              <a:t> </a:t>
            </a:r>
            <a:r>
              <a:rPr lang="en-US" sz="1000" err="1"/>
              <a:t>adipiscing</a:t>
            </a:r>
            <a:r>
              <a:rPr lang="en-US" sz="1000"/>
              <a:t> </a:t>
            </a:r>
            <a:r>
              <a:rPr lang="en-US" sz="1000" err="1"/>
              <a:t>elit</a:t>
            </a:r>
            <a:r>
              <a:rPr lang="en-US" sz="1000"/>
              <a:t>. Maecenas </a:t>
            </a:r>
            <a:r>
              <a:rPr lang="en-US" sz="1000" err="1"/>
              <a:t>porttitor</a:t>
            </a:r>
            <a:r>
              <a:rPr lang="en-US" sz="1000"/>
              <a:t> </a:t>
            </a:r>
            <a:r>
              <a:rPr lang="en-US" sz="1000" err="1"/>
              <a:t>congue</a:t>
            </a:r>
            <a:r>
              <a:rPr lang="en-US" sz="1000"/>
              <a:t> </a:t>
            </a:r>
            <a:r>
              <a:rPr lang="en-US" sz="1000" err="1"/>
              <a:t>ultricies</a:t>
            </a:r>
            <a:r>
              <a:rPr lang="en-US" sz="1000"/>
              <a:t>, </a:t>
            </a:r>
            <a:r>
              <a:rPr lang="en-US" sz="1000" err="1"/>
              <a:t>purus</a:t>
            </a:r>
            <a:r>
              <a:rPr lang="en-US" sz="1000"/>
              <a:t> </a:t>
            </a:r>
            <a:r>
              <a:rPr lang="en-US" sz="1000" err="1"/>
              <a:t>lectus</a:t>
            </a:r>
            <a:r>
              <a:rPr lang="en-US" sz="1000"/>
              <a:t> </a:t>
            </a:r>
            <a:r>
              <a:rPr lang="en-US" sz="1000" err="1"/>
              <a:t>malesuada</a:t>
            </a:r>
            <a:r>
              <a:rPr lang="en-US" sz="1000"/>
              <a:t> libero.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CB048F0C-9D09-F59A-BDB8-9BDFE9F66999}"/>
              </a:ext>
            </a:extLst>
          </p:cNvPr>
          <p:cNvSpPr txBox="1"/>
          <p:nvPr/>
        </p:nvSpPr>
        <p:spPr>
          <a:xfrm>
            <a:off x="5289176" y="2296950"/>
            <a:ext cx="1613646" cy="391462"/>
          </a:xfrm>
          <a:prstGeom prst="rect">
            <a:avLst/>
          </a:prstGeom>
          <a:noFill/>
        </p:spPr>
        <p:txBody>
          <a:bodyPr wrap="square" lIns="0">
            <a:noAutofit/>
          </a:bodyPr>
          <a:lstStyle/>
          <a:p>
            <a:pPr algn="ctr"/>
            <a:r>
              <a:rPr lang="en-US" sz="2000" b="1"/>
              <a:t>Lorem Ipsum</a:t>
            </a:r>
            <a:endParaRPr lang="en-US" b="1"/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0B83742E-1A13-48AB-DEA5-5CC68D219E6E}"/>
              </a:ext>
            </a:extLst>
          </p:cNvPr>
          <p:cNvSpPr txBox="1"/>
          <p:nvPr/>
        </p:nvSpPr>
        <p:spPr>
          <a:xfrm>
            <a:off x="4865594" y="2654500"/>
            <a:ext cx="2460811" cy="557132"/>
          </a:xfrm>
          <a:prstGeom prst="rect">
            <a:avLst/>
          </a:prstGeom>
          <a:noFill/>
        </p:spPr>
        <p:txBody>
          <a:bodyPr wrap="square" lIns="0" rtlCol="0">
            <a:noAutofit/>
          </a:bodyPr>
          <a:lstStyle/>
          <a:p>
            <a:pPr algn="ctr"/>
            <a:r>
              <a:rPr lang="en-US" sz="1000"/>
              <a:t>Lorem ipsum dolor sit </a:t>
            </a:r>
            <a:r>
              <a:rPr lang="en-US" sz="1000" err="1"/>
              <a:t>amet</a:t>
            </a:r>
            <a:r>
              <a:rPr lang="en-US" sz="1000"/>
              <a:t>, </a:t>
            </a:r>
            <a:r>
              <a:rPr lang="en-US" sz="1000" err="1"/>
              <a:t>consectetuer</a:t>
            </a:r>
            <a:r>
              <a:rPr lang="en-US" sz="1000"/>
              <a:t> </a:t>
            </a:r>
            <a:r>
              <a:rPr lang="en-US" sz="1000" err="1"/>
              <a:t>adipiscing</a:t>
            </a:r>
            <a:r>
              <a:rPr lang="en-US" sz="1000"/>
              <a:t> </a:t>
            </a:r>
            <a:r>
              <a:rPr lang="en-US" sz="1000" err="1"/>
              <a:t>elit</a:t>
            </a:r>
            <a:r>
              <a:rPr lang="en-US" sz="1000"/>
              <a:t>. Maecenas </a:t>
            </a:r>
            <a:r>
              <a:rPr lang="en-US" sz="1000" err="1"/>
              <a:t>porttitor</a:t>
            </a:r>
            <a:r>
              <a:rPr lang="en-US" sz="1000"/>
              <a:t> </a:t>
            </a:r>
            <a:r>
              <a:rPr lang="en-US" sz="1000" err="1"/>
              <a:t>congue</a:t>
            </a:r>
            <a:r>
              <a:rPr lang="en-US" sz="1000"/>
              <a:t> </a:t>
            </a:r>
            <a:r>
              <a:rPr lang="en-US" sz="1000" err="1"/>
              <a:t>ultricies</a:t>
            </a:r>
            <a:r>
              <a:rPr lang="en-US" sz="1000"/>
              <a:t>, </a:t>
            </a:r>
            <a:r>
              <a:rPr lang="en-US" sz="1000" err="1"/>
              <a:t>purus</a:t>
            </a:r>
            <a:r>
              <a:rPr lang="en-US" sz="1000"/>
              <a:t> </a:t>
            </a:r>
            <a:r>
              <a:rPr lang="en-US" sz="1000" err="1"/>
              <a:t>lectus</a:t>
            </a:r>
            <a:r>
              <a:rPr lang="en-US" sz="1000"/>
              <a:t> </a:t>
            </a:r>
            <a:r>
              <a:rPr lang="en-US" sz="1000" err="1"/>
              <a:t>malesuada</a:t>
            </a:r>
            <a:r>
              <a:rPr lang="en-US" sz="1000"/>
              <a:t> libero.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5EDA8EE2-A31E-F551-0696-CEFB8E5C32B3}"/>
              </a:ext>
            </a:extLst>
          </p:cNvPr>
          <p:cNvSpPr txBox="1"/>
          <p:nvPr/>
        </p:nvSpPr>
        <p:spPr>
          <a:xfrm>
            <a:off x="8128000" y="3127375"/>
            <a:ext cx="1613646" cy="391462"/>
          </a:xfrm>
          <a:prstGeom prst="rect">
            <a:avLst/>
          </a:prstGeom>
          <a:noFill/>
        </p:spPr>
        <p:txBody>
          <a:bodyPr wrap="square" lIns="0">
            <a:noAutofit/>
          </a:bodyPr>
          <a:lstStyle/>
          <a:p>
            <a:r>
              <a:rPr lang="en-US" sz="2000" b="1"/>
              <a:t>Lorem Ipsum</a:t>
            </a:r>
            <a:endParaRPr lang="en-US" b="1"/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B0C8E563-891F-ECFB-CF1C-13B1B9602A99}"/>
              </a:ext>
            </a:extLst>
          </p:cNvPr>
          <p:cNvSpPr txBox="1"/>
          <p:nvPr/>
        </p:nvSpPr>
        <p:spPr>
          <a:xfrm>
            <a:off x="8128000" y="3484925"/>
            <a:ext cx="2460811" cy="557132"/>
          </a:xfrm>
          <a:prstGeom prst="rect">
            <a:avLst/>
          </a:prstGeom>
          <a:noFill/>
        </p:spPr>
        <p:txBody>
          <a:bodyPr wrap="square" lIns="0" rtlCol="0">
            <a:noAutofit/>
          </a:bodyPr>
          <a:lstStyle/>
          <a:p>
            <a:r>
              <a:rPr lang="en-US" sz="1000"/>
              <a:t>Lorem ipsum dolor sit </a:t>
            </a:r>
            <a:r>
              <a:rPr lang="en-US" sz="1000" err="1"/>
              <a:t>amet</a:t>
            </a:r>
            <a:r>
              <a:rPr lang="en-US" sz="1000"/>
              <a:t>, </a:t>
            </a:r>
            <a:r>
              <a:rPr lang="en-US" sz="1000" err="1"/>
              <a:t>consectetuer</a:t>
            </a:r>
            <a:r>
              <a:rPr lang="en-US" sz="1000"/>
              <a:t> </a:t>
            </a:r>
            <a:r>
              <a:rPr lang="en-US" sz="1000" err="1"/>
              <a:t>adipiscing</a:t>
            </a:r>
            <a:r>
              <a:rPr lang="en-US" sz="1000"/>
              <a:t> </a:t>
            </a:r>
            <a:r>
              <a:rPr lang="en-US" sz="1000" err="1"/>
              <a:t>elit</a:t>
            </a:r>
            <a:r>
              <a:rPr lang="en-US" sz="1000"/>
              <a:t>. Maecenas </a:t>
            </a:r>
            <a:r>
              <a:rPr lang="en-US" sz="1000" err="1"/>
              <a:t>porttitor</a:t>
            </a:r>
            <a:r>
              <a:rPr lang="en-US" sz="1000"/>
              <a:t> </a:t>
            </a:r>
            <a:r>
              <a:rPr lang="en-US" sz="1000" err="1"/>
              <a:t>congue</a:t>
            </a:r>
            <a:r>
              <a:rPr lang="en-US" sz="1000"/>
              <a:t> </a:t>
            </a:r>
            <a:r>
              <a:rPr lang="en-US" sz="1000" err="1"/>
              <a:t>ultricies</a:t>
            </a:r>
            <a:r>
              <a:rPr lang="en-US" sz="1000"/>
              <a:t>, </a:t>
            </a:r>
            <a:r>
              <a:rPr lang="en-US" sz="1000" err="1"/>
              <a:t>purus</a:t>
            </a:r>
            <a:r>
              <a:rPr lang="en-US" sz="1000"/>
              <a:t> </a:t>
            </a:r>
            <a:r>
              <a:rPr lang="en-US" sz="1000" err="1"/>
              <a:t>lectus</a:t>
            </a:r>
            <a:r>
              <a:rPr lang="en-US" sz="1000"/>
              <a:t> </a:t>
            </a:r>
            <a:r>
              <a:rPr lang="en-US" sz="1000" err="1"/>
              <a:t>malesuada</a:t>
            </a:r>
            <a:r>
              <a:rPr lang="en-US" sz="1000"/>
              <a:t> libero.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F641816F-32C4-1A84-72C7-EBCE4318B027}"/>
              </a:ext>
            </a:extLst>
          </p:cNvPr>
          <p:cNvSpPr txBox="1"/>
          <p:nvPr/>
        </p:nvSpPr>
        <p:spPr>
          <a:xfrm>
            <a:off x="9223189" y="4936174"/>
            <a:ext cx="1613646" cy="391462"/>
          </a:xfrm>
          <a:prstGeom prst="rect">
            <a:avLst/>
          </a:prstGeom>
          <a:noFill/>
        </p:spPr>
        <p:txBody>
          <a:bodyPr wrap="square" lIns="0">
            <a:noAutofit/>
          </a:bodyPr>
          <a:lstStyle/>
          <a:p>
            <a:r>
              <a:rPr lang="en-US" sz="2000" b="1"/>
              <a:t>Lorem Ipsum</a:t>
            </a:r>
            <a:endParaRPr lang="en-US" b="1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4A6229E2-BE50-6935-00D9-8B0263B19286}"/>
              </a:ext>
            </a:extLst>
          </p:cNvPr>
          <p:cNvSpPr txBox="1"/>
          <p:nvPr/>
        </p:nvSpPr>
        <p:spPr>
          <a:xfrm>
            <a:off x="9223189" y="5293724"/>
            <a:ext cx="2460811" cy="557132"/>
          </a:xfrm>
          <a:prstGeom prst="rect">
            <a:avLst/>
          </a:prstGeom>
          <a:noFill/>
        </p:spPr>
        <p:txBody>
          <a:bodyPr wrap="square" lIns="0" rtlCol="0">
            <a:noAutofit/>
          </a:bodyPr>
          <a:lstStyle/>
          <a:p>
            <a:r>
              <a:rPr lang="en-US" sz="1000"/>
              <a:t>Lorem ipsum dolor sit </a:t>
            </a:r>
            <a:r>
              <a:rPr lang="en-US" sz="1000" err="1"/>
              <a:t>amet</a:t>
            </a:r>
            <a:r>
              <a:rPr lang="en-US" sz="1000"/>
              <a:t>, </a:t>
            </a:r>
            <a:r>
              <a:rPr lang="en-US" sz="1000" err="1"/>
              <a:t>consectetuer</a:t>
            </a:r>
            <a:r>
              <a:rPr lang="en-US" sz="1000"/>
              <a:t> </a:t>
            </a:r>
            <a:r>
              <a:rPr lang="en-US" sz="1000" err="1"/>
              <a:t>adipiscing</a:t>
            </a:r>
            <a:r>
              <a:rPr lang="en-US" sz="1000"/>
              <a:t> </a:t>
            </a:r>
            <a:r>
              <a:rPr lang="en-US" sz="1000" err="1"/>
              <a:t>elit</a:t>
            </a:r>
            <a:r>
              <a:rPr lang="en-US" sz="1000"/>
              <a:t>. Maecenas </a:t>
            </a:r>
            <a:r>
              <a:rPr lang="en-US" sz="1000" err="1"/>
              <a:t>porttitor</a:t>
            </a:r>
            <a:r>
              <a:rPr lang="en-US" sz="1000"/>
              <a:t> </a:t>
            </a:r>
            <a:r>
              <a:rPr lang="en-US" sz="1000" err="1"/>
              <a:t>congue</a:t>
            </a:r>
            <a:r>
              <a:rPr lang="en-US" sz="1000"/>
              <a:t> </a:t>
            </a:r>
            <a:r>
              <a:rPr lang="en-US" sz="1000" err="1"/>
              <a:t>ultricies</a:t>
            </a:r>
            <a:r>
              <a:rPr lang="en-US" sz="1000"/>
              <a:t>, </a:t>
            </a:r>
            <a:r>
              <a:rPr lang="en-US" sz="1000" err="1"/>
              <a:t>purus</a:t>
            </a:r>
            <a:r>
              <a:rPr lang="en-US" sz="1000"/>
              <a:t> </a:t>
            </a:r>
            <a:r>
              <a:rPr lang="en-US" sz="1000" err="1"/>
              <a:t>lectus</a:t>
            </a:r>
            <a:r>
              <a:rPr lang="en-US" sz="1000"/>
              <a:t> </a:t>
            </a:r>
            <a:r>
              <a:rPr lang="en-US" sz="1000" err="1"/>
              <a:t>malesuada</a:t>
            </a:r>
            <a:r>
              <a:rPr lang="en-US" sz="1000"/>
              <a:t> libero.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62C0CE6E-5F2E-288D-ADB5-3C80DB6C1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52" y="415926"/>
            <a:ext cx="11176000" cy="667438"/>
          </a:xfrm>
        </p:spPr>
        <p:txBody>
          <a:bodyPr/>
          <a:lstStyle/>
          <a:p>
            <a:r>
              <a:rPr lang="en-US"/>
              <a:t>How it Works?</a:t>
            </a:r>
          </a:p>
        </p:txBody>
      </p:sp>
    </p:spTree>
    <p:extLst>
      <p:ext uri="{BB962C8B-B14F-4D97-AF65-F5344CB8AC3E}">
        <p14:creationId xmlns:p14="http://schemas.microsoft.com/office/powerpoint/2010/main" val="12695580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599223-1D41-CC22-653E-C35FBA24ACC4}"/>
              </a:ext>
            </a:extLst>
          </p:cNvPr>
          <p:cNvSpPr/>
          <p:nvPr/>
        </p:nvSpPr>
        <p:spPr>
          <a:xfrm>
            <a:off x="498849" y="2321172"/>
            <a:ext cx="5301114" cy="129697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4B5239-CDE6-18EF-5AE7-14A840B8C3A2}"/>
              </a:ext>
            </a:extLst>
          </p:cNvPr>
          <p:cNvSpPr txBox="1"/>
          <p:nvPr/>
        </p:nvSpPr>
        <p:spPr>
          <a:xfrm>
            <a:off x="630461" y="2542623"/>
            <a:ext cx="965200" cy="8286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b="1">
                <a:solidFill>
                  <a:schemeClr val="bg2">
                    <a:lumMod val="10000"/>
                  </a:schemeClr>
                </a:solidFill>
              </a:rPr>
              <a:t>$XX</a:t>
            </a:r>
          </a:p>
          <a:p>
            <a:r>
              <a:rPr lang="en-US" sz="1600">
                <a:solidFill>
                  <a:schemeClr val="bg2">
                    <a:lumMod val="10000"/>
                  </a:schemeClr>
                </a:solidFill>
              </a:rPr>
              <a:t>NAV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5E6CFE2-1DCB-6D1B-6255-BE1282B8D3D3}"/>
              </a:ext>
            </a:extLst>
          </p:cNvPr>
          <p:cNvSpPr txBox="1"/>
          <p:nvPr/>
        </p:nvSpPr>
        <p:spPr>
          <a:xfrm>
            <a:off x="399302" y="1901460"/>
            <a:ext cx="889748" cy="4078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1600" b="1"/>
              <a:t>Fund I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D207DAA-B663-70E3-B985-DF2862814885}"/>
              </a:ext>
            </a:extLst>
          </p:cNvPr>
          <p:cNvSpPr txBox="1"/>
          <p:nvPr/>
        </p:nvSpPr>
        <p:spPr>
          <a:xfrm>
            <a:off x="1921134" y="2542623"/>
            <a:ext cx="1316355" cy="8286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b="1">
                <a:solidFill>
                  <a:schemeClr val="bg2">
                    <a:lumMod val="10000"/>
                  </a:schemeClr>
                </a:solidFill>
              </a:rPr>
              <a:t>XX</a:t>
            </a:r>
          </a:p>
          <a:p>
            <a:r>
              <a:rPr lang="en-US" sz="1600">
                <a:solidFill>
                  <a:schemeClr val="bg2">
                    <a:lumMod val="10000"/>
                  </a:schemeClr>
                </a:solidFill>
              </a:rPr>
              <a:t>Investments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DD30CAE-2A01-9340-6783-A099816BAEE6}"/>
              </a:ext>
            </a:extLst>
          </p:cNvPr>
          <p:cNvSpPr txBox="1"/>
          <p:nvPr/>
        </p:nvSpPr>
        <p:spPr>
          <a:xfrm>
            <a:off x="3423262" y="2542623"/>
            <a:ext cx="1021738" cy="8286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b="1">
                <a:solidFill>
                  <a:schemeClr val="bg2">
                    <a:lumMod val="10000"/>
                  </a:schemeClr>
                </a:solidFill>
              </a:rPr>
              <a:t>XX%</a:t>
            </a:r>
          </a:p>
          <a:p>
            <a:r>
              <a:rPr lang="en-US" sz="1600">
                <a:solidFill>
                  <a:schemeClr val="bg2">
                    <a:lumMod val="10000"/>
                  </a:schemeClr>
                </a:solidFill>
              </a:rPr>
              <a:t>Net IRR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8F1F220-CEA9-873C-E89F-EC8BC9CAE38B}"/>
              </a:ext>
            </a:extLst>
          </p:cNvPr>
          <p:cNvSpPr txBox="1"/>
          <p:nvPr/>
        </p:nvSpPr>
        <p:spPr>
          <a:xfrm>
            <a:off x="4853634" y="2542623"/>
            <a:ext cx="825276" cy="8286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b="1">
                <a:solidFill>
                  <a:schemeClr val="bg2">
                    <a:lumMod val="10000"/>
                  </a:schemeClr>
                </a:solidFill>
              </a:rPr>
              <a:t>XX</a:t>
            </a:r>
          </a:p>
          <a:p>
            <a:r>
              <a:rPr lang="en-US" sz="1600">
                <a:solidFill>
                  <a:schemeClr val="bg2">
                    <a:lumMod val="10000"/>
                  </a:schemeClr>
                </a:solidFill>
              </a:rPr>
              <a:t>TVPI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55A36AC-B72B-0FED-7644-541C9473725F}"/>
              </a:ext>
            </a:extLst>
          </p:cNvPr>
          <p:cNvSpPr/>
          <p:nvPr/>
        </p:nvSpPr>
        <p:spPr>
          <a:xfrm>
            <a:off x="498849" y="4589526"/>
            <a:ext cx="5301114" cy="129697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55056C-2F39-6F82-BDA5-F4C76E3B5AEB}"/>
              </a:ext>
            </a:extLst>
          </p:cNvPr>
          <p:cNvSpPr txBox="1"/>
          <p:nvPr/>
        </p:nvSpPr>
        <p:spPr>
          <a:xfrm>
            <a:off x="630461" y="4810977"/>
            <a:ext cx="965200" cy="8286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b="1">
                <a:solidFill>
                  <a:schemeClr val="bg2">
                    <a:lumMod val="10000"/>
                  </a:schemeClr>
                </a:solidFill>
              </a:rPr>
              <a:t>$XX</a:t>
            </a:r>
          </a:p>
          <a:p>
            <a:r>
              <a:rPr lang="en-US" sz="1600">
                <a:solidFill>
                  <a:schemeClr val="bg2">
                    <a:lumMod val="10000"/>
                  </a:schemeClr>
                </a:solidFill>
              </a:rPr>
              <a:t>NAV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8C41F0-AB6F-97DE-A8BF-839B993C40AE}"/>
              </a:ext>
            </a:extLst>
          </p:cNvPr>
          <p:cNvSpPr txBox="1"/>
          <p:nvPr/>
        </p:nvSpPr>
        <p:spPr>
          <a:xfrm>
            <a:off x="399302" y="4169814"/>
            <a:ext cx="1179672" cy="4078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1600" b="1"/>
              <a:t>Fund III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95A29E-F147-B6E8-E7ED-6B8CF35F04FA}"/>
              </a:ext>
            </a:extLst>
          </p:cNvPr>
          <p:cNvSpPr txBox="1"/>
          <p:nvPr/>
        </p:nvSpPr>
        <p:spPr>
          <a:xfrm>
            <a:off x="1921134" y="4810977"/>
            <a:ext cx="1316355" cy="8286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b="1">
                <a:solidFill>
                  <a:schemeClr val="bg2">
                    <a:lumMod val="10000"/>
                  </a:schemeClr>
                </a:solidFill>
              </a:rPr>
              <a:t>XX</a:t>
            </a:r>
          </a:p>
          <a:p>
            <a:r>
              <a:rPr lang="en-US" sz="1600">
                <a:solidFill>
                  <a:schemeClr val="bg2">
                    <a:lumMod val="10000"/>
                  </a:schemeClr>
                </a:solidFill>
              </a:rPr>
              <a:t>Investments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27235F-8284-9869-C687-2C9877964E43}"/>
              </a:ext>
            </a:extLst>
          </p:cNvPr>
          <p:cNvSpPr txBox="1"/>
          <p:nvPr/>
        </p:nvSpPr>
        <p:spPr>
          <a:xfrm>
            <a:off x="3423262" y="4810977"/>
            <a:ext cx="1110638" cy="8286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b="1">
                <a:solidFill>
                  <a:schemeClr val="bg2">
                    <a:lumMod val="10000"/>
                  </a:schemeClr>
                </a:solidFill>
              </a:rPr>
              <a:t>XX%</a:t>
            </a:r>
          </a:p>
          <a:p>
            <a:r>
              <a:rPr lang="en-US" sz="1600">
                <a:solidFill>
                  <a:schemeClr val="bg2">
                    <a:lumMod val="10000"/>
                  </a:schemeClr>
                </a:solidFill>
              </a:rPr>
              <a:t>Net IRR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B461EA-1E24-0620-97C2-3C1D99B03A01}"/>
              </a:ext>
            </a:extLst>
          </p:cNvPr>
          <p:cNvSpPr txBox="1"/>
          <p:nvPr/>
        </p:nvSpPr>
        <p:spPr>
          <a:xfrm>
            <a:off x="4853634" y="4810977"/>
            <a:ext cx="825276" cy="8286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b="1">
                <a:solidFill>
                  <a:schemeClr val="bg2">
                    <a:lumMod val="10000"/>
                  </a:schemeClr>
                </a:solidFill>
              </a:rPr>
              <a:t>XX</a:t>
            </a:r>
          </a:p>
          <a:p>
            <a:r>
              <a:rPr lang="en-US" sz="1600">
                <a:solidFill>
                  <a:schemeClr val="bg2">
                    <a:lumMod val="10000"/>
                  </a:schemeClr>
                </a:solidFill>
              </a:rPr>
              <a:t>TVPI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88DC6D1-AD79-C672-3505-44AFB07C56D4}"/>
              </a:ext>
            </a:extLst>
          </p:cNvPr>
          <p:cNvSpPr/>
          <p:nvPr/>
        </p:nvSpPr>
        <p:spPr>
          <a:xfrm>
            <a:off x="6382886" y="2321172"/>
            <a:ext cx="5301114" cy="129697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2F0B0E-2450-2981-3F7A-DEE6AE3ED98E}"/>
              </a:ext>
            </a:extLst>
          </p:cNvPr>
          <p:cNvSpPr txBox="1"/>
          <p:nvPr/>
        </p:nvSpPr>
        <p:spPr>
          <a:xfrm>
            <a:off x="6514498" y="2542623"/>
            <a:ext cx="965200" cy="8286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b="1">
                <a:solidFill>
                  <a:schemeClr val="bg2">
                    <a:lumMod val="10000"/>
                  </a:schemeClr>
                </a:solidFill>
              </a:rPr>
              <a:t>$XX</a:t>
            </a:r>
          </a:p>
          <a:p>
            <a:r>
              <a:rPr lang="en-US" sz="1600">
                <a:solidFill>
                  <a:schemeClr val="bg2">
                    <a:lumMod val="10000"/>
                  </a:schemeClr>
                </a:solidFill>
              </a:rPr>
              <a:t>NAV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1446BE3-F967-D957-32F6-00AC3D372BE3}"/>
              </a:ext>
            </a:extLst>
          </p:cNvPr>
          <p:cNvSpPr txBox="1"/>
          <p:nvPr/>
        </p:nvSpPr>
        <p:spPr>
          <a:xfrm>
            <a:off x="6291124" y="1901460"/>
            <a:ext cx="889748" cy="4078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1600" b="1"/>
              <a:t>Fund II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F063F9A-EBA8-5241-F527-1F82CCF933E8}"/>
              </a:ext>
            </a:extLst>
          </p:cNvPr>
          <p:cNvSpPr txBox="1"/>
          <p:nvPr/>
        </p:nvSpPr>
        <p:spPr>
          <a:xfrm>
            <a:off x="7805171" y="2542623"/>
            <a:ext cx="1316355" cy="8286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b="1">
                <a:solidFill>
                  <a:schemeClr val="bg2">
                    <a:lumMod val="10000"/>
                  </a:schemeClr>
                </a:solidFill>
              </a:rPr>
              <a:t>XX</a:t>
            </a:r>
          </a:p>
          <a:p>
            <a:r>
              <a:rPr lang="en-US" sz="1600">
                <a:solidFill>
                  <a:schemeClr val="bg2">
                    <a:lumMod val="10000"/>
                  </a:schemeClr>
                </a:solidFill>
              </a:rPr>
              <a:t>Investments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3F4A683-759F-A4AD-2F29-AC61B0DA2DBB}"/>
              </a:ext>
            </a:extLst>
          </p:cNvPr>
          <p:cNvSpPr txBox="1"/>
          <p:nvPr/>
        </p:nvSpPr>
        <p:spPr>
          <a:xfrm>
            <a:off x="9307298" y="2542623"/>
            <a:ext cx="1068601" cy="8286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b="1">
                <a:solidFill>
                  <a:schemeClr val="bg2">
                    <a:lumMod val="10000"/>
                  </a:schemeClr>
                </a:solidFill>
              </a:rPr>
              <a:t>XX%</a:t>
            </a:r>
          </a:p>
          <a:p>
            <a:r>
              <a:rPr lang="en-US" sz="1600">
                <a:solidFill>
                  <a:schemeClr val="bg2">
                    <a:lumMod val="10000"/>
                  </a:schemeClr>
                </a:solidFill>
              </a:rPr>
              <a:t>Net IRR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05B6368-41C5-F1DF-3491-2585FA3A467B}"/>
              </a:ext>
            </a:extLst>
          </p:cNvPr>
          <p:cNvSpPr txBox="1"/>
          <p:nvPr/>
        </p:nvSpPr>
        <p:spPr>
          <a:xfrm>
            <a:off x="10737671" y="2542623"/>
            <a:ext cx="825276" cy="8286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b="1">
                <a:solidFill>
                  <a:schemeClr val="bg2">
                    <a:lumMod val="10000"/>
                  </a:schemeClr>
                </a:solidFill>
              </a:rPr>
              <a:t>XX</a:t>
            </a:r>
          </a:p>
          <a:p>
            <a:r>
              <a:rPr lang="en-US" sz="1600">
                <a:solidFill>
                  <a:schemeClr val="bg2">
                    <a:lumMod val="10000"/>
                  </a:schemeClr>
                </a:solidFill>
              </a:rPr>
              <a:t>TVPI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BCE2293-1329-E159-1B22-E915DA79A7AE}"/>
              </a:ext>
            </a:extLst>
          </p:cNvPr>
          <p:cNvSpPr/>
          <p:nvPr/>
        </p:nvSpPr>
        <p:spPr>
          <a:xfrm>
            <a:off x="6382886" y="4589526"/>
            <a:ext cx="5301114" cy="129697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C8818B8-506B-C187-CC81-8F317AD37930}"/>
              </a:ext>
            </a:extLst>
          </p:cNvPr>
          <p:cNvSpPr txBox="1"/>
          <p:nvPr/>
        </p:nvSpPr>
        <p:spPr>
          <a:xfrm>
            <a:off x="6514498" y="4810977"/>
            <a:ext cx="965200" cy="8286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b="1">
                <a:solidFill>
                  <a:schemeClr val="bg2">
                    <a:lumMod val="10000"/>
                  </a:schemeClr>
                </a:solidFill>
              </a:rPr>
              <a:t>$XX</a:t>
            </a:r>
          </a:p>
          <a:p>
            <a:r>
              <a:rPr lang="en-US" sz="1600">
                <a:solidFill>
                  <a:schemeClr val="bg2">
                    <a:lumMod val="10000"/>
                  </a:schemeClr>
                </a:solidFill>
              </a:rPr>
              <a:t>NAV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EBD6E78-E548-A2D3-9C64-8945CF7E2FE8}"/>
              </a:ext>
            </a:extLst>
          </p:cNvPr>
          <p:cNvSpPr txBox="1"/>
          <p:nvPr/>
        </p:nvSpPr>
        <p:spPr>
          <a:xfrm>
            <a:off x="6291124" y="4169814"/>
            <a:ext cx="1016456" cy="4078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1600" b="1"/>
              <a:t>Fund IV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78F46DE-1EE1-2E12-0518-802770B3D981}"/>
              </a:ext>
            </a:extLst>
          </p:cNvPr>
          <p:cNvSpPr txBox="1"/>
          <p:nvPr/>
        </p:nvSpPr>
        <p:spPr>
          <a:xfrm>
            <a:off x="7805171" y="4810977"/>
            <a:ext cx="1316355" cy="8286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b="1">
                <a:solidFill>
                  <a:schemeClr val="bg2">
                    <a:lumMod val="10000"/>
                  </a:schemeClr>
                </a:solidFill>
              </a:rPr>
              <a:t>XX</a:t>
            </a:r>
          </a:p>
          <a:p>
            <a:r>
              <a:rPr lang="en-US" sz="1600">
                <a:solidFill>
                  <a:schemeClr val="bg2">
                    <a:lumMod val="10000"/>
                  </a:schemeClr>
                </a:solidFill>
              </a:rPr>
              <a:t>Investments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6FB11A0-FD5B-0984-588C-C88B2F2C72C9}"/>
              </a:ext>
            </a:extLst>
          </p:cNvPr>
          <p:cNvSpPr txBox="1"/>
          <p:nvPr/>
        </p:nvSpPr>
        <p:spPr>
          <a:xfrm>
            <a:off x="9307298" y="4810977"/>
            <a:ext cx="1094001" cy="8286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b="1">
                <a:solidFill>
                  <a:schemeClr val="bg2">
                    <a:lumMod val="10000"/>
                  </a:schemeClr>
                </a:solidFill>
              </a:rPr>
              <a:t>XX%</a:t>
            </a:r>
          </a:p>
          <a:p>
            <a:r>
              <a:rPr lang="en-US" sz="1600">
                <a:solidFill>
                  <a:schemeClr val="bg2">
                    <a:lumMod val="10000"/>
                  </a:schemeClr>
                </a:solidFill>
              </a:rPr>
              <a:t>Net IRR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1C9C574-A7F7-0D8C-28EC-1991F94EFE33}"/>
              </a:ext>
            </a:extLst>
          </p:cNvPr>
          <p:cNvSpPr txBox="1"/>
          <p:nvPr/>
        </p:nvSpPr>
        <p:spPr>
          <a:xfrm>
            <a:off x="10737671" y="4810977"/>
            <a:ext cx="825276" cy="8286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b="1">
                <a:solidFill>
                  <a:schemeClr val="bg2">
                    <a:lumMod val="10000"/>
                  </a:schemeClr>
                </a:solidFill>
              </a:rPr>
              <a:t>XX</a:t>
            </a:r>
          </a:p>
          <a:p>
            <a:r>
              <a:rPr lang="en-US" sz="1600">
                <a:solidFill>
                  <a:schemeClr val="bg2">
                    <a:lumMod val="10000"/>
                  </a:schemeClr>
                </a:solidFill>
              </a:rPr>
              <a:t>TVPI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085474-E7C0-C222-521F-481CB6695246}"/>
              </a:ext>
            </a:extLst>
          </p:cNvPr>
          <p:cNvSpPr txBox="1"/>
          <p:nvPr/>
        </p:nvSpPr>
        <p:spPr>
          <a:xfrm>
            <a:off x="392952" y="965952"/>
            <a:ext cx="10198683" cy="752316"/>
          </a:xfrm>
          <a:prstGeom prst="rect">
            <a:avLst/>
          </a:prstGeom>
          <a:noFill/>
        </p:spPr>
        <p:txBody>
          <a:bodyPr wrap="square" lIns="91440" rtlCol="0">
            <a:noAutofit/>
          </a:bodyPr>
          <a:lstStyle/>
          <a:p>
            <a:r>
              <a:rPr lang="en-US" sz="2000">
                <a:solidFill>
                  <a:srgbClr val="00587A"/>
                </a:solidFill>
              </a:rPr>
              <a:t>Lorem ipsum dolor sit </a:t>
            </a:r>
            <a:r>
              <a:rPr lang="en-US" sz="2000" err="1">
                <a:solidFill>
                  <a:srgbClr val="00587A"/>
                </a:solidFill>
              </a:rPr>
              <a:t>amet</a:t>
            </a:r>
            <a:r>
              <a:rPr lang="en-US" sz="2000">
                <a:solidFill>
                  <a:srgbClr val="00587A"/>
                </a:solidFill>
              </a:rPr>
              <a:t>, </a:t>
            </a:r>
            <a:r>
              <a:rPr lang="en-US" sz="2000" err="1">
                <a:solidFill>
                  <a:srgbClr val="00587A"/>
                </a:solidFill>
              </a:rPr>
              <a:t>consectetur</a:t>
            </a:r>
            <a:r>
              <a:rPr lang="en-US" sz="2000">
                <a:solidFill>
                  <a:srgbClr val="00587A"/>
                </a:solidFill>
              </a:rPr>
              <a:t> </a:t>
            </a:r>
            <a:r>
              <a:rPr lang="en-US" sz="2000" err="1">
                <a:solidFill>
                  <a:srgbClr val="00587A"/>
                </a:solidFill>
              </a:rPr>
              <a:t>adipiscing</a:t>
            </a:r>
            <a:r>
              <a:rPr lang="en-US" sz="2000">
                <a:solidFill>
                  <a:srgbClr val="00587A"/>
                </a:solidFill>
              </a:rPr>
              <a:t> </a:t>
            </a:r>
            <a:r>
              <a:rPr lang="en-US" sz="2000" err="1">
                <a:solidFill>
                  <a:srgbClr val="00587A"/>
                </a:solidFill>
              </a:rPr>
              <a:t>elit</a:t>
            </a:r>
            <a:r>
              <a:rPr lang="en-US" sz="2000">
                <a:solidFill>
                  <a:srgbClr val="00587A"/>
                </a:solidFill>
              </a:rPr>
              <a:t>, sed do </a:t>
            </a:r>
            <a:r>
              <a:rPr lang="en-US" sz="2000" err="1">
                <a:solidFill>
                  <a:srgbClr val="00587A"/>
                </a:solidFill>
              </a:rPr>
              <a:t>eiusmod</a:t>
            </a:r>
            <a:r>
              <a:rPr lang="en-US" sz="2000">
                <a:solidFill>
                  <a:srgbClr val="00587A"/>
                </a:solidFill>
              </a:rPr>
              <a:t> </a:t>
            </a:r>
            <a:r>
              <a:rPr lang="en-US" sz="2000" err="1">
                <a:solidFill>
                  <a:srgbClr val="00587A"/>
                </a:solidFill>
              </a:rPr>
              <a:t>tempor</a:t>
            </a:r>
            <a:r>
              <a:rPr lang="en-US" sz="2000">
                <a:solidFill>
                  <a:srgbClr val="00587A"/>
                </a:solidFill>
              </a:rPr>
              <a:t> </a:t>
            </a:r>
            <a:r>
              <a:rPr lang="en-US" sz="2000" err="1">
                <a:solidFill>
                  <a:srgbClr val="00587A"/>
                </a:solidFill>
              </a:rPr>
              <a:t>incididunt</a:t>
            </a:r>
            <a:r>
              <a:rPr lang="en-US" sz="2000">
                <a:solidFill>
                  <a:srgbClr val="00587A"/>
                </a:solidFill>
              </a:rPr>
              <a:t> </a:t>
            </a:r>
            <a:r>
              <a:rPr lang="en-US" sz="2000" err="1">
                <a:solidFill>
                  <a:srgbClr val="00587A"/>
                </a:solidFill>
              </a:rPr>
              <a:t>ut</a:t>
            </a:r>
            <a:r>
              <a:rPr lang="en-US" sz="2000">
                <a:solidFill>
                  <a:srgbClr val="00587A"/>
                </a:solidFill>
              </a:rPr>
              <a:t> labore et dolore magna </a:t>
            </a:r>
            <a:r>
              <a:rPr lang="en-US" sz="2000" err="1">
                <a:solidFill>
                  <a:srgbClr val="00587A"/>
                </a:solidFill>
              </a:rPr>
              <a:t>aliqua</a:t>
            </a:r>
            <a:r>
              <a:rPr lang="en-US" sz="2000">
                <a:solidFill>
                  <a:srgbClr val="00587A"/>
                </a:solidFill>
              </a:rPr>
              <a:t>.</a:t>
            </a:r>
            <a:r>
              <a:rPr lang="nb-NO" sz="2000">
                <a:solidFill>
                  <a:srgbClr val="00587A"/>
                </a:solidFill>
              </a:rPr>
              <a:t> Ut enim ad minim veniam.</a:t>
            </a:r>
            <a:endParaRPr lang="en-US" sz="2000">
              <a:solidFill>
                <a:srgbClr val="00587A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0825D2F-205F-DF12-E735-367238734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52" y="415926"/>
            <a:ext cx="11176000" cy="667438"/>
          </a:xfrm>
        </p:spPr>
        <p:txBody>
          <a:bodyPr/>
          <a:lstStyle/>
          <a:p>
            <a:r>
              <a:rPr lang="en-US"/>
              <a:t>Track Record</a:t>
            </a:r>
          </a:p>
        </p:txBody>
      </p:sp>
    </p:spTree>
    <p:extLst>
      <p:ext uri="{BB962C8B-B14F-4D97-AF65-F5344CB8AC3E}">
        <p14:creationId xmlns:p14="http://schemas.microsoft.com/office/powerpoint/2010/main" val="14260207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178A66CB-D1BD-9107-0A42-345FA90FD7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085"/>
          <a:stretch/>
        </p:blipFill>
        <p:spPr>
          <a:xfrm>
            <a:off x="506083" y="1402560"/>
            <a:ext cx="1700331" cy="465195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819A5B65-C13D-7657-A6BF-687EE69C264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852263" y="1402560"/>
            <a:ext cx="1752679" cy="465195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59D094A4-C44E-7753-18A5-5EDE15A99EA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t="1442" b="3805"/>
          <a:stretch/>
        </p:blipFill>
        <p:spPr>
          <a:xfrm>
            <a:off x="5282056" y="1433545"/>
            <a:ext cx="1604933" cy="403225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8B4F3BE5-552B-0FD4-F54C-5ECEA938614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-1122" t="-1704" r="-1957" b="-11737"/>
          <a:stretch/>
        </p:blipFill>
        <p:spPr>
          <a:xfrm>
            <a:off x="7595713" y="1402560"/>
            <a:ext cx="1752679" cy="465195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C20D6E58-4A41-9370-B17C-5D3D4733094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t="-1481" r="-9208" b="-15150"/>
          <a:stretch/>
        </p:blipFill>
        <p:spPr>
          <a:xfrm>
            <a:off x="9976963" y="1402560"/>
            <a:ext cx="1752679" cy="46519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75793AF2-4CEE-326A-1E34-0B15D14AA42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6083" y="2438357"/>
            <a:ext cx="1610195" cy="355498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EAF44E94-8EC6-3433-E22A-419D4C554D53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t="6456" b="6456"/>
          <a:stretch/>
        </p:blipFill>
        <p:spPr>
          <a:xfrm>
            <a:off x="2842231" y="2438357"/>
            <a:ext cx="1608801" cy="355498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id="{DF1D37C2-D5B5-7EAA-3A7B-417486EC06AE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t="-5062" b="-6550"/>
          <a:stretch/>
        </p:blipFill>
        <p:spPr>
          <a:xfrm>
            <a:off x="5272024" y="2360472"/>
            <a:ext cx="1603312" cy="511269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CAFFE498-8DEB-477B-D9E6-E8E695CE621E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-625" t="-33293" b="-44228"/>
          <a:stretch/>
        </p:blipFill>
        <p:spPr>
          <a:xfrm>
            <a:off x="7649833" y="2438357"/>
            <a:ext cx="1608801" cy="355498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AF60E03C-7033-2E3B-1C37-0315D6C35E87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t="-732" b="-880"/>
          <a:stretch/>
        </p:blipFill>
        <p:spPr>
          <a:xfrm>
            <a:off x="10031083" y="2415436"/>
            <a:ext cx="1608801" cy="40134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9D48935-C64F-A4C4-C090-DBED4CFB58E0}"/>
              </a:ext>
            </a:extLst>
          </p:cNvPr>
          <p:cNvPicPr>
            <a:picLocks noChangeAspect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083" y="3420521"/>
            <a:ext cx="1700331" cy="32602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3EC0CFB-3D79-70BA-D326-BE52793DCD95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 l="-291" r="-3539" b="-754"/>
          <a:stretch/>
        </p:blipFill>
        <p:spPr>
          <a:xfrm>
            <a:off x="2808481" y="3420521"/>
            <a:ext cx="1809286" cy="32602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16F118F-56B9-3E35-DA58-F351F913C6E3}"/>
              </a:ext>
            </a:extLst>
          </p:cNvPr>
          <p:cNvPicPr>
            <a:picLocks noChangeAspect="1"/>
          </p:cNvPicPr>
          <p:nvPr/>
        </p:nvPicPr>
        <p:blipFill rotWithShape="1">
          <a:blip r:embed="rId2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 t="1502" b="-326"/>
          <a:stretch/>
        </p:blipFill>
        <p:spPr>
          <a:xfrm>
            <a:off x="5238274" y="3364458"/>
            <a:ext cx="1699565" cy="43814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C56295D-A897-FEC6-AB07-1EA593C753FA}"/>
              </a:ext>
            </a:extLst>
          </p:cNvPr>
          <p:cNvPicPr>
            <a:picLocks noChangeAspect="1"/>
          </p:cNvPicPr>
          <p:nvPr/>
        </p:nvPicPr>
        <p:blipFill rotWithShape="1">
          <a:blip r:embed="rId2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rcRect b="-4389"/>
          <a:stretch/>
        </p:blipFill>
        <p:spPr>
          <a:xfrm>
            <a:off x="7649833" y="3364458"/>
            <a:ext cx="1699565" cy="43814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BF6612E6-8029-28AB-A221-83016DE00F96}"/>
              </a:ext>
            </a:extLst>
          </p:cNvPr>
          <p:cNvPicPr>
            <a:picLocks noChangeAspect="1"/>
          </p:cNvPicPr>
          <p:nvPr/>
        </p:nvPicPr>
        <p:blipFill rotWithShape="1">
          <a:blip r:embed="rId2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rcRect t="3061" b="1494"/>
          <a:stretch/>
        </p:blipFill>
        <p:spPr>
          <a:xfrm>
            <a:off x="10031083" y="3375432"/>
            <a:ext cx="1699565" cy="416201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55A2CC9E-5870-BC6C-D510-C352EF739315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506083" y="4378296"/>
            <a:ext cx="1571497" cy="311187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1AA60646-BF26-A95C-29B6-8EFFB8FCF76B}"/>
              </a:ext>
            </a:extLst>
          </p:cNvPr>
          <p:cNvPicPr>
            <a:picLocks noChangeAspect="1"/>
          </p:cNvPicPr>
          <p:nvPr/>
        </p:nvPicPr>
        <p:blipFill rotWithShape="1">
          <a:blip r:embed="rId3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4"/>
              </a:ext>
            </a:extLst>
          </a:blip>
          <a:srcRect t="-4377" b="2220"/>
          <a:stretch/>
        </p:blipFill>
        <p:spPr>
          <a:xfrm>
            <a:off x="2822008" y="4326883"/>
            <a:ext cx="1570460" cy="414012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57A6D344-D24C-0C81-6BAF-9E72F6355258}"/>
              </a:ext>
            </a:extLst>
          </p:cNvPr>
          <p:cNvPicPr>
            <a:picLocks noChangeAspect="1"/>
          </p:cNvPicPr>
          <p:nvPr/>
        </p:nvPicPr>
        <p:blipFill>
          <a:blip r:embed="rId3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6"/>
              </a:ext>
            </a:extLst>
          </a:blip>
          <a:srcRect/>
          <a:stretch/>
        </p:blipFill>
        <p:spPr>
          <a:xfrm>
            <a:off x="5251801" y="4378296"/>
            <a:ext cx="1570460" cy="311187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9C873FDA-22EC-D9E7-02BF-DE36F1703E3F}"/>
              </a:ext>
            </a:extLst>
          </p:cNvPr>
          <p:cNvPicPr>
            <a:picLocks noChangeAspect="1"/>
          </p:cNvPicPr>
          <p:nvPr/>
        </p:nvPicPr>
        <p:blipFill rotWithShape="1">
          <a:blip r:embed="rId3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8"/>
              </a:ext>
            </a:extLst>
          </a:blip>
          <a:srcRect/>
          <a:stretch/>
        </p:blipFill>
        <p:spPr>
          <a:xfrm>
            <a:off x="7649833" y="4295324"/>
            <a:ext cx="1570460" cy="477130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6AC5E48B-46B6-9AB0-4CF5-E84B69843402}"/>
              </a:ext>
            </a:extLst>
          </p:cNvPr>
          <p:cNvPicPr>
            <a:picLocks noChangeAspect="1"/>
          </p:cNvPicPr>
          <p:nvPr/>
        </p:nvPicPr>
        <p:blipFill>
          <a:blip r:embed="rId3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0"/>
              </a:ext>
            </a:extLst>
          </a:blip>
          <a:srcRect t="3765" b="3765"/>
          <a:stretch/>
        </p:blipFill>
        <p:spPr>
          <a:xfrm>
            <a:off x="10031083" y="4378296"/>
            <a:ext cx="1570460" cy="311187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1E5D934F-7299-AEDC-5DB2-BB7FD54ABB91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506083" y="5346186"/>
            <a:ext cx="1606485" cy="349236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83240978-6830-D3E2-342D-E81D042E8FF6}"/>
              </a:ext>
            </a:extLst>
          </p:cNvPr>
          <p:cNvPicPr>
            <a:picLocks noChangeAspect="1"/>
          </p:cNvPicPr>
          <p:nvPr/>
        </p:nvPicPr>
        <p:blipFill rotWithShape="1">
          <a:blip r:embed="rId4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4"/>
              </a:ext>
            </a:extLst>
          </a:blip>
          <a:srcRect t="-7651"/>
          <a:stretch/>
        </p:blipFill>
        <p:spPr>
          <a:xfrm>
            <a:off x="2836543" y="5331604"/>
            <a:ext cx="1604933" cy="378401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55B0C495-A55E-4B0A-7C9F-7399D256A3BB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t="-10190" b="-19564"/>
          <a:stretch/>
        </p:blipFill>
        <p:spPr>
          <a:xfrm>
            <a:off x="5266336" y="5265170"/>
            <a:ext cx="1604933" cy="511269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BC571D98-D9B5-430A-E616-B5B4863FE7C9}"/>
              </a:ext>
            </a:extLst>
          </p:cNvPr>
          <p:cNvPicPr>
            <a:picLocks noChangeAspect="1"/>
          </p:cNvPicPr>
          <p:nvPr/>
        </p:nvPicPr>
        <p:blipFill rotWithShape="1">
          <a:blip r:embed="rId4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6"/>
              </a:ext>
            </a:extLst>
          </a:blip>
          <a:srcRect l="594" t="3888" r="-594" b="6021"/>
          <a:stretch/>
        </p:blipFill>
        <p:spPr>
          <a:xfrm>
            <a:off x="7649833" y="5301730"/>
            <a:ext cx="1604933" cy="438149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5F0348F-F2B3-57DC-CDA8-E4D4A2397508}"/>
              </a:ext>
            </a:extLst>
          </p:cNvPr>
          <p:cNvPicPr>
            <a:picLocks noChangeAspect="1"/>
          </p:cNvPicPr>
          <p:nvPr/>
        </p:nvPicPr>
        <p:blipFill>
          <a:blip r:embed="rId4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8"/>
              </a:ext>
            </a:extLst>
          </a:blip>
          <a:srcRect t="2400" b="2400"/>
          <a:stretch/>
        </p:blipFill>
        <p:spPr>
          <a:xfrm>
            <a:off x="10031083" y="5346186"/>
            <a:ext cx="1604933" cy="3492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C7FC6D-AD6A-8570-E649-12E72E636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52" y="415926"/>
            <a:ext cx="11176000" cy="667438"/>
          </a:xfrm>
        </p:spPr>
        <p:txBody>
          <a:bodyPr/>
          <a:lstStyle/>
          <a:p>
            <a:r>
              <a:rPr lang="en-US"/>
              <a:t>Our Portfolio Companies</a:t>
            </a:r>
          </a:p>
        </p:txBody>
      </p:sp>
    </p:spTree>
    <p:extLst>
      <p:ext uri="{BB962C8B-B14F-4D97-AF65-F5344CB8AC3E}">
        <p14:creationId xmlns:p14="http://schemas.microsoft.com/office/powerpoint/2010/main" val="10771659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3D5CDCD6-4430-EDED-994F-7B8B777A2EE9}"/>
              </a:ext>
            </a:extLst>
          </p:cNvPr>
          <p:cNvSpPr/>
          <p:nvPr/>
        </p:nvSpPr>
        <p:spPr>
          <a:xfrm>
            <a:off x="510963" y="1343025"/>
            <a:ext cx="3146637" cy="1425753"/>
          </a:xfrm>
          <a:prstGeom prst="rect">
            <a:avLst/>
          </a:prstGeom>
          <a:solidFill>
            <a:srgbClr val="EEEE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DE09D2F-17E1-80E0-5EEA-07100459DB82}"/>
              </a:ext>
            </a:extLst>
          </p:cNvPr>
          <p:cNvSpPr txBox="1">
            <a:spLocks/>
          </p:cNvSpPr>
          <p:nvPr/>
        </p:nvSpPr>
        <p:spPr>
          <a:xfrm>
            <a:off x="1232515" y="1539875"/>
            <a:ext cx="1703533" cy="6104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b="1">
                <a:solidFill>
                  <a:srgbClr val="008891"/>
                </a:solidFill>
                <a:latin typeface="+mn-lt"/>
                <a:ea typeface="+mn-ea"/>
                <a:cs typeface="+mn-cs"/>
              </a:rPr>
              <a:t>$XX.XM</a:t>
            </a: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10849659-F9B8-0418-E9C2-8553774AC34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-4377" b="2220"/>
          <a:stretch/>
        </p:blipFill>
        <p:spPr>
          <a:xfrm>
            <a:off x="1497945" y="2168108"/>
            <a:ext cx="1172673" cy="30914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111AA4F-FE69-36BF-0ED5-58FC633406DE}"/>
              </a:ext>
            </a:extLst>
          </p:cNvPr>
          <p:cNvSpPr/>
          <p:nvPr/>
        </p:nvSpPr>
        <p:spPr>
          <a:xfrm>
            <a:off x="4324073" y="1343025"/>
            <a:ext cx="3146637" cy="1425753"/>
          </a:xfrm>
          <a:prstGeom prst="rect">
            <a:avLst/>
          </a:prstGeom>
          <a:solidFill>
            <a:srgbClr val="EEEE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BB5CB55-D94D-E025-034A-065ED86D6BDA}"/>
              </a:ext>
            </a:extLst>
          </p:cNvPr>
          <p:cNvSpPr txBox="1">
            <a:spLocks/>
          </p:cNvSpPr>
          <p:nvPr/>
        </p:nvSpPr>
        <p:spPr>
          <a:xfrm>
            <a:off x="5045625" y="1539875"/>
            <a:ext cx="1703533" cy="6104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b="1">
                <a:solidFill>
                  <a:srgbClr val="008891"/>
                </a:solidFill>
                <a:latin typeface="+mn-lt"/>
                <a:ea typeface="+mn-ea"/>
                <a:cs typeface="+mn-cs"/>
              </a:rPr>
              <a:t>$XX.XM</a:t>
            </a:r>
          </a:p>
        </p:txBody>
      </p:sp>
      <p:pic>
        <p:nvPicPr>
          <p:cNvPr id="31" name="Picture 29">
            <a:extLst>
              <a:ext uri="{FF2B5EF4-FFF2-40B4-BE49-F238E27FC236}">
                <a16:creationId xmlns:a16="http://schemas.microsoft.com/office/drawing/2014/main" id="{1A17AFC1-76E0-A78C-0300-C68E5B6918F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-2272" r="-3931"/>
          <a:stretch/>
        </p:blipFill>
        <p:spPr>
          <a:xfrm>
            <a:off x="5170316" y="2152651"/>
            <a:ext cx="1454150" cy="34006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11CE542-7768-3BCA-1011-2B7C00FE09B2}"/>
              </a:ext>
            </a:extLst>
          </p:cNvPr>
          <p:cNvSpPr/>
          <p:nvPr/>
        </p:nvSpPr>
        <p:spPr>
          <a:xfrm>
            <a:off x="8137183" y="1343025"/>
            <a:ext cx="3146637" cy="1425753"/>
          </a:xfrm>
          <a:prstGeom prst="rect">
            <a:avLst/>
          </a:prstGeom>
          <a:solidFill>
            <a:srgbClr val="EEEE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4B0F247-13C5-68F0-E3BE-AF89710E8C6D}"/>
              </a:ext>
            </a:extLst>
          </p:cNvPr>
          <p:cNvSpPr txBox="1">
            <a:spLocks/>
          </p:cNvSpPr>
          <p:nvPr/>
        </p:nvSpPr>
        <p:spPr>
          <a:xfrm>
            <a:off x="8858735" y="1539875"/>
            <a:ext cx="1703533" cy="6104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b="1">
                <a:solidFill>
                  <a:srgbClr val="008891"/>
                </a:solidFill>
                <a:latin typeface="+mn-lt"/>
                <a:ea typeface="+mn-ea"/>
                <a:cs typeface="+mn-cs"/>
              </a:rPr>
              <a:t>$XX.XM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AECC61D7-3C45-5D39-BA44-69F05C054BE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-1122" t="-1704" r="-1957" b="-11737"/>
          <a:stretch/>
        </p:blipFill>
        <p:spPr>
          <a:xfrm>
            <a:off x="9052094" y="2147926"/>
            <a:ext cx="1316814" cy="34950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7BE3B9B-1CF6-A280-C070-D00DE4BB72F7}"/>
              </a:ext>
            </a:extLst>
          </p:cNvPr>
          <p:cNvSpPr/>
          <p:nvPr/>
        </p:nvSpPr>
        <p:spPr>
          <a:xfrm>
            <a:off x="510963" y="2989878"/>
            <a:ext cx="3146637" cy="1425753"/>
          </a:xfrm>
          <a:prstGeom prst="rect">
            <a:avLst/>
          </a:prstGeom>
          <a:solidFill>
            <a:srgbClr val="EEEE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121DDE93-A9B6-158D-7CCF-4E45E280565B}"/>
              </a:ext>
            </a:extLst>
          </p:cNvPr>
          <p:cNvSpPr txBox="1">
            <a:spLocks/>
          </p:cNvSpPr>
          <p:nvPr/>
        </p:nvSpPr>
        <p:spPr>
          <a:xfrm>
            <a:off x="1232515" y="3186728"/>
            <a:ext cx="1703533" cy="6104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b="1">
                <a:solidFill>
                  <a:srgbClr val="008891"/>
                </a:solidFill>
                <a:latin typeface="+mn-lt"/>
                <a:ea typeface="+mn-ea"/>
                <a:cs typeface="+mn-cs"/>
              </a:rPr>
              <a:t>$XX.XM</a:t>
            </a:r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5BD90F3E-716A-BD3E-AD4C-7C36B7DED4A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t="-5061" r="756" b="-4921"/>
          <a:stretch/>
        </p:blipFill>
        <p:spPr>
          <a:xfrm>
            <a:off x="1426764" y="3761351"/>
            <a:ext cx="1315035" cy="416365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86EC07-E9E1-8949-7983-3B155DA0223F}"/>
              </a:ext>
            </a:extLst>
          </p:cNvPr>
          <p:cNvSpPr/>
          <p:nvPr/>
        </p:nvSpPr>
        <p:spPr>
          <a:xfrm>
            <a:off x="4327183" y="2989878"/>
            <a:ext cx="3146637" cy="1425753"/>
          </a:xfrm>
          <a:prstGeom prst="rect">
            <a:avLst/>
          </a:prstGeom>
          <a:solidFill>
            <a:srgbClr val="EEEE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D33659C3-F0C0-2C57-DC9D-CEA8E96A3774}"/>
              </a:ext>
            </a:extLst>
          </p:cNvPr>
          <p:cNvSpPr txBox="1">
            <a:spLocks/>
          </p:cNvSpPr>
          <p:nvPr/>
        </p:nvSpPr>
        <p:spPr>
          <a:xfrm>
            <a:off x="5048735" y="3186728"/>
            <a:ext cx="1703533" cy="6104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b="1">
                <a:solidFill>
                  <a:srgbClr val="008891"/>
                </a:solidFill>
                <a:latin typeface="+mn-lt"/>
                <a:ea typeface="+mn-ea"/>
                <a:cs typeface="+mn-cs"/>
              </a:rPr>
              <a:t>$XX.XM</a:t>
            </a:r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60A7E4D3-BF25-E845-FFCC-213870039B66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5251551" y="3840944"/>
            <a:ext cx="1297901" cy="257179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F946050A-A6FD-A425-AF4E-AE3BCBE89F5F}"/>
              </a:ext>
            </a:extLst>
          </p:cNvPr>
          <p:cNvSpPr/>
          <p:nvPr/>
        </p:nvSpPr>
        <p:spPr>
          <a:xfrm>
            <a:off x="8143404" y="2989878"/>
            <a:ext cx="3146637" cy="1425753"/>
          </a:xfrm>
          <a:prstGeom prst="rect">
            <a:avLst/>
          </a:prstGeom>
          <a:solidFill>
            <a:srgbClr val="EEEE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84C43295-6A7E-B43C-707A-34755664E221}"/>
              </a:ext>
            </a:extLst>
          </p:cNvPr>
          <p:cNvSpPr txBox="1">
            <a:spLocks/>
          </p:cNvSpPr>
          <p:nvPr/>
        </p:nvSpPr>
        <p:spPr>
          <a:xfrm>
            <a:off x="8864956" y="3186728"/>
            <a:ext cx="1703533" cy="6104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b="1">
                <a:solidFill>
                  <a:srgbClr val="008891"/>
                </a:solidFill>
                <a:latin typeface="+mn-lt"/>
                <a:ea typeface="+mn-ea"/>
                <a:cs typeface="+mn-cs"/>
              </a:rPr>
              <a:t>$XX.XM</a:t>
            </a:r>
          </a:p>
        </p:txBody>
      </p:sp>
      <p:pic>
        <p:nvPicPr>
          <p:cNvPr id="80" name="Graphic 79">
            <a:extLst>
              <a:ext uri="{FF2B5EF4-FFF2-40B4-BE49-F238E27FC236}">
                <a16:creationId xmlns:a16="http://schemas.microsoft.com/office/drawing/2014/main" id="{A2C3E068-7DE1-2343-E05C-4A2CC93E9B2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119245" y="3813671"/>
            <a:ext cx="1194955" cy="311727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668FA8BC-64FB-6D75-F657-0CBEAF13067B}"/>
              </a:ext>
            </a:extLst>
          </p:cNvPr>
          <p:cNvSpPr/>
          <p:nvPr/>
        </p:nvSpPr>
        <p:spPr>
          <a:xfrm>
            <a:off x="8134072" y="4636731"/>
            <a:ext cx="3146637" cy="1425753"/>
          </a:xfrm>
          <a:prstGeom prst="rect">
            <a:avLst/>
          </a:prstGeom>
          <a:solidFill>
            <a:srgbClr val="EEEE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itle 1">
            <a:extLst>
              <a:ext uri="{FF2B5EF4-FFF2-40B4-BE49-F238E27FC236}">
                <a16:creationId xmlns:a16="http://schemas.microsoft.com/office/drawing/2014/main" id="{C82E5B23-9ADF-A8AC-FDDC-1A1B2A3E7C05}"/>
              </a:ext>
            </a:extLst>
          </p:cNvPr>
          <p:cNvSpPr txBox="1">
            <a:spLocks/>
          </p:cNvSpPr>
          <p:nvPr/>
        </p:nvSpPr>
        <p:spPr>
          <a:xfrm>
            <a:off x="8855624" y="4833581"/>
            <a:ext cx="1703533" cy="6104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b="1">
                <a:solidFill>
                  <a:srgbClr val="008891"/>
                </a:solidFill>
                <a:latin typeface="+mn-lt"/>
                <a:ea typeface="+mn-ea"/>
                <a:cs typeface="+mn-cs"/>
              </a:rPr>
              <a:t>$XX.XM</a:t>
            </a:r>
          </a:p>
        </p:txBody>
      </p:sp>
      <p:pic>
        <p:nvPicPr>
          <p:cNvPr id="53" name="Graphic 52">
            <a:extLst>
              <a:ext uri="{FF2B5EF4-FFF2-40B4-BE49-F238E27FC236}">
                <a16:creationId xmlns:a16="http://schemas.microsoft.com/office/drawing/2014/main" id="{B38BF30F-C538-AF8C-5FEE-A43F1CE5912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127231" y="5469183"/>
            <a:ext cx="1160318" cy="294409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81FE3D21-BDA8-20DD-18CC-012E4C85A016}"/>
              </a:ext>
            </a:extLst>
          </p:cNvPr>
          <p:cNvSpPr/>
          <p:nvPr/>
        </p:nvSpPr>
        <p:spPr>
          <a:xfrm>
            <a:off x="4322517" y="4636731"/>
            <a:ext cx="3146637" cy="1425753"/>
          </a:xfrm>
          <a:prstGeom prst="rect">
            <a:avLst/>
          </a:prstGeom>
          <a:solidFill>
            <a:srgbClr val="EEEE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1DE9D8E9-6807-5B6E-039A-B99139418CB2}"/>
              </a:ext>
            </a:extLst>
          </p:cNvPr>
          <p:cNvSpPr txBox="1">
            <a:spLocks/>
          </p:cNvSpPr>
          <p:nvPr/>
        </p:nvSpPr>
        <p:spPr>
          <a:xfrm>
            <a:off x="5044069" y="4833581"/>
            <a:ext cx="1703533" cy="6104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b="1">
                <a:solidFill>
                  <a:srgbClr val="008891"/>
                </a:solidFill>
                <a:latin typeface="+mn-lt"/>
                <a:ea typeface="+mn-ea"/>
                <a:cs typeface="+mn-cs"/>
              </a:rPr>
              <a:t>$XX.XM</a:t>
            </a: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5BA051BF-C1EC-1F07-495A-DB70C22E1B9E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3085"/>
          <a:stretch/>
        </p:blipFill>
        <p:spPr>
          <a:xfrm>
            <a:off x="5193219" y="5424157"/>
            <a:ext cx="1405232" cy="384459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5488D79F-260B-56A7-4BE8-B8E1D6E2D178}"/>
              </a:ext>
            </a:extLst>
          </p:cNvPr>
          <p:cNvSpPr/>
          <p:nvPr/>
        </p:nvSpPr>
        <p:spPr>
          <a:xfrm>
            <a:off x="510963" y="4636731"/>
            <a:ext cx="3146637" cy="1425753"/>
          </a:xfrm>
          <a:prstGeom prst="rect">
            <a:avLst/>
          </a:prstGeom>
          <a:solidFill>
            <a:srgbClr val="EEEE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itle 1">
            <a:extLst>
              <a:ext uri="{FF2B5EF4-FFF2-40B4-BE49-F238E27FC236}">
                <a16:creationId xmlns:a16="http://schemas.microsoft.com/office/drawing/2014/main" id="{1CA4BE94-EA5A-EA17-B559-E26BC5A5EB00}"/>
              </a:ext>
            </a:extLst>
          </p:cNvPr>
          <p:cNvSpPr txBox="1">
            <a:spLocks/>
          </p:cNvSpPr>
          <p:nvPr/>
        </p:nvSpPr>
        <p:spPr>
          <a:xfrm>
            <a:off x="1232515" y="4833581"/>
            <a:ext cx="1703533" cy="6104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b="1">
                <a:solidFill>
                  <a:srgbClr val="008891"/>
                </a:solidFill>
                <a:latin typeface="+mn-lt"/>
                <a:ea typeface="+mn-ea"/>
                <a:cs typeface="+mn-cs"/>
              </a:rPr>
              <a:t>$XX.XM</a:t>
            </a:r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9BC529C2-5E6D-69CC-B930-91EEC35FF0E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413201" y="5490829"/>
            <a:ext cx="1342160" cy="2511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61BD573-1E26-A58F-9555-DACD53EA1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52" y="415926"/>
            <a:ext cx="11176000" cy="667438"/>
          </a:xfrm>
        </p:spPr>
        <p:txBody>
          <a:bodyPr/>
          <a:lstStyle/>
          <a:p>
            <a:r>
              <a:rPr lang="en-US"/>
              <a:t>Our Investments</a:t>
            </a:r>
          </a:p>
        </p:txBody>
      </p:sp>
    </p:spTree>
    <p:extLst>
      <p:ext uri="{BB962C8B-B14F-4D97-AF65-F5344CB8AC3E}">
        <p14:creationId xmlns:p14="http://schemas.microsoft.com/office/powerpoint/2010/main" val="40067248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BD517FD-05A2-0D02-0C72-D38250FB7E0E}"/>
              </a:ext>
            </a:extLst>
          </p:cNvPr>
          <p:cNvSpPr/>
          <p:nvPr/>
        </p:nvSpPr>
        <p:spPr>
          <a:xfrm>
            <a:off x="7019217" y="0"/>
            <a:ext cx="5172783" cy="646519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C73E70E-112D-3B82-22A4-C8CE2D9941E6}"/>
              </a:ext>
            </a:extLst>
          </p:cNvPr>
          <p:cNvSpPr txBox="1"/>
          <p:nvPr/>
        </p:nvSpPr>
        <p:spPr>
          <a:xfrm>
            <a:off x="7287083" y="1373127"/>
            <a:ext cx="1553404" cy="8286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b="1" baseline="30000">
                <a:solidFill>
                  <a:srgbClr val="008891"/>
                </a:solidFill>
              </a:rPr>
              <a:t>$</a:t>
            </a:r>
            <a:r>
              <a:rPr lang="en-US" sz="3200" b="1">
                <a:solidFill>
                  <a:srgbClr val="008891"/>
                </a:solidFill>
              </a:rPr>
              <a:t>700k</a:t>
            </a:r>
            <a:endParaRPr lang="en-US" sz="2800" b="1">
              <a:solidFill>
                <a:srgbClr val="008891"/>
              </a:solidFill>
            </a:endParaRPr>
          </a:p>
          <a:p>
            <a:r>
              <a:rPr lang="en-US" sz="1400">
                <a:solidFill>
                  <a:schemeClr val="bg2">
                    <a:lumMod val="10000"/>
                  </a:schemeClr>
                </a:solidFill>
              </a:rPr>
              <a:t>Amount Invested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085520-3195-1216-6848-EB380CD99292}"/>
              </a:ext>
            </a:extLst>
          </p:cNvPr>
          <p:cNvSpPr txBox="1"/>
          <p:nvPr/>
        </p:nvSpPr>
        <p:spPr>
          <a:xfrm>
            <a:off x="10408283" y="1373127"/>
            <a:ext cx="1301865" cy="8286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b="1">
                <a:solidFill>
                  <a:srgbClr val="008891"/>
                </a:solidFill>
              </a:rPr>
              <a:t>7x</a:t>
            </a:r>
          </a:p>
          <a:p>
            <a:r>
              <a:rPr lang="en-US" sz="1400">
                <a:solidFill>
                  <a:schemeClr val="bg2">
                    <a:lumMod val="10000"/>
                  </a:schemeClr>
                </a:solidFill>
              </a:rPr>
              <a:t>Realized Gain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5D97AC-0EFF-24BE-68B7-9DCE54A4FEF8}"/>
              </a:ext>
            </a:extLst>
          </p:cNvPr>
          <p:cNvSpPr txBox="1"/>
          <p:nvPr/>
        </p:nvSpPr>
        <p:spPr>
          <a:xfrm>
            <a:off x="8883631" y="1373127"/>
            <a:ext cx="1481509" cy="8286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b="1" baseline="30000">
                <a:solidFill>
                  <a:srgbClr val="008891"/>
                </a:solidFill>
              </a:rPr>
              <a:t>$</a:t>
            </a:r>
            <a:r>
              <a:rPr lang="en-US" sz="3200" b="1">
                <a:solidFill>
                  <a:srgbClr val="008891"/>
                </a:solidFill>
              </a:rPr>
              <a:t>4.8M</a:t>
            </a:r>
          </a:p>
          <a:p>
            <a:r>
              <a:rPr lang="en-US" sz="1400">
                <a:solidFill>
                  <a:schemeClr val="bg2">
                    <a:lumMod val="10000"/>
                  </a:schemeClr>
                </a:solidFill>
              </a:rPr>
              <a:t>Returned Capital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DD17A19B-68B5-8C8A-C8CF-1501C35D34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340649"/>
              </p:ext>
            </p:extLst>
          </p:nvPr>
        </p:nvGraphicFramePr>
        <p:xfrm>
          <a:off x="7287083" y="2402334"/>
          <a:ext cx="4396917" cy="21522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39643">
                  <a:extLst>
                    <a:ext uri="{9D8B030D-6E8A-4147-A177-3AD203B41FA5}">
                      <a16:colId xmlns:a16="http://schemas.microsoft.com/office/drawing/2014/main" val="76867035"/>
                    </a:ext>
                  </a:extLst>
                </a:gridCol>
                <a:gridCol w="1957274">
                  <a:extLst>
                    <a:ext uri="{9D8B030D-6E8A-4147-A177-3AD203B41FA5}">
                      <a16:colId xmlns:a16="http://schemas.microsoft.com/office/drawing/2014/main" val="2175895618"/>
                    </a:ext>
                  </a:extLst>
                </a:gridCol>
              </a:tblGrid>
              <a:tr h="358711">
                <a:tc>
                  <a:txBody>
                    <a:bodyPr/>
                    <a:lstStyle/>
                    <a:p>
                      <a:r>
                        <a:rPr lang="en-US" sz="1200" kern="12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Launched Date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January 2022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5857390"/>
                  </a:ext>
                </a:extLst>
              </a:tr>
              <a:tr h="358711"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Categories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Lorem ipsum dolor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44999"/>
                  </a:ext>
                </a:extLst>
              </a:tr>
              <a:tr h="358711"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ONL: Equity Position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100%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9322187"/>
                  </a:ext>
                </a:extLst>
              </a:tr>
              <a:tr h="358711"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ONL: Investment to-date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$XX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815390"/>
                  </a:ext>
                </a:extLst>
              </a:tr>
              <a:tr h="358711"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Headquarters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Lorem ipsum, CA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6085545"/>
                  </a:ext>
                </a:extLst>
              </a:tr>
              <a:tr h="358711"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Investment history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Series 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0446231"/>
                  </a:ext>
                </a:extLst>
              </a:tr>
            </a:tbl>
          </a:graphicData>
        </a:graphic>
      </p:graphicFrame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24206219-8705-7F57-9A2A-CBA01A9D46F5}"/>
              </a:ext>
            </a:extLst>
          </p:cNvPr>
          <p:cNvSpPr/>
          <p:nvPr/>
        </p:nvSpPr>
        <p:spPr>
          <a:xfrm>
            <a:off x="7287083" y="501041"/>
            <a:ext cx="2077393" cy="537791"/>
          </a:xfrm>
          <a:prstGeom prst="round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14A2513A-EC04-9412-5BF1-66E39B72BE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2712" y="578702"/>
            <a:ext cx="1466135" cy="382469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319B5EC0-1BCE-DB21-D0D1-1A2613ABB750}"/>
              </a:ext>
            </a:extLst>
          </p:cNvPr>
          <p:cNvSpPr txBox="1"/>
          <p:nvPr/>
        </p:nvSpPr>
        <p:spPr>
          <a:xfrm>
            <a:off x="392952" y="1531961"/>
            <a:ext cx="6372204" cy="920578"/>
          </a:xfrm>
          <a:prstGeom prst="rect">
            <a:avLst/>
          </a:prstGeom>
          <a:noFill/>
        </p:spPr>
        <p:txBody>
          <a:bodyPr wrap="square" lIns="91440" rtlCol="0">
            <a:noAutofit/>
          </a:bodyPr>
          <a:lstStyle/>
          <a:p>
            <a:r>
              <a:rPr lang="en-US" sz="1600"/>
              <a:t>Lorem ipsum dolor sit amet, consectetuer adipiscing elit. Maecenas </a:t>
            </a:r>
            <a:r>
              <a:rPr lang="en-US" sz="1600" err="1"/>
              <a:t>porttitor</a:t>
            </a:r>
            <a:r>
              <a:rPr lang="en-US" sz="1600"/>
              <a:t> </a:t>
            </a:r>
            <a:r>
              <a:rPr lang="en-US" sz="1600" err="1"/>
              <a:t>congue</a:t>
            </a:r>
            <a:r>
              <a:rPr lang="en-US" sz="1600"/>
              <a:t> massa. </a:t>
            </a:r>
            <a:r>
              <a:rPr lang="en-US" sz="1600" err="1"/>
              <a:t>Fusce</a:t>
            </a:r>
            <a:r>
              <a:rPr lang="en-US" sz="1600"/>
              <a:t> </a:t>
            </a:r>
            <a:r>
              <a:rPr lang="en-US" sz="1600" err="1"/>
              <a:t>posuere</a:t>
            </a:r>
            <a:r>
              <a:rPr lang="en-US" sz="1600"/>
              <a:t>, magna sed pulvinar ultricies, </a:t>
            </a:r>
            <a:r>
              <a:rPr lang="en-US" sz="1600" err="1"/>
              <a:t>purus</a:t>
            </a:r>
            <a:r>
              <a:rPr lang="en-US" sz="1600"/>
              <a:t> </a:t>
            </a:r>
            <a:r>
              <a:rPr lang="en-US" sz="1600" err="1"/>
              <a:t>lectus</a:t>
            </a:r>
            <a:r>
              <a:rPr lang="en-US" sz="1600"/>
              <a:t> </a:t>
            </a:r>
            <a:r>
              <a:rPr lang="en-US" sz="1600" err="1"/>
              <a:t>malesuada</a:t>
            </a:r>
            <a:r>
              <a:rPr lang="en-US" sz="1600"/>
              <a:t> libero, sit amet commodo magna eros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DA62DA1D-178D-D596-73A8-C218BE1A05F8}"/>
              </a:ext>
            </a:extLst>
          </p:cNvPr>
          <p:cNvSpPr/>
          <p:nvPr/>
        </p:nvSpPr>
        <p:spPr>
          <a:xfrm>
            <a:off x="7375983" y="5194762"/>
            <a:ext cx="919817" cy="377023"/>
          </a:xfrm>
          <a:prstGeom prst="roundRect">
            <a:avLst>
              <a:gd name="adj" fmla="val 6085"/>
            </a:avLst>
          </a:prstGeom>
          <a:solidFill>
            <a:schemeClr val="bg1"/>
          </a:solidFill>
          <a:ln w="6350" cap="rnd">
            <a:solidFill>
              <a:schemeClr val="bg1">
                <a:lumMod val="75000"/>
              </a:schemeClr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EFA623B-B820-D4BF-07D8-4582E08610FD}"/>
              </a:ext>
            </a:extLst>
          </p:cNvPr>
          <p:cNvSpPr txBox="1"/>
          <p:nvPr/>
        </p:nvSpPr>
        <p:spPr>
          <a:xfrm>
            <a:off x="7287083" y="4808294"/>
            <a:ext cx="2190749" cy="4078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1600" b="1">
                <a:solidFill>
                  <a:srgbClr val="008891"/>
                </a:solidFill>
              </a:rPr>
              <a:t>Partners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5041FBFC-766D-3654-BF9D-FE5A1CBAF5C0}"/>
              </a:ext>
            </a:extLst>
          </p:cNvPr>
          <p:cNvSpPr/>
          <p:nvPr/>
        </p:nvSpPr>
        <p:spPr>
          <a:xfrm>
            <a:off x="8433258" y="5194762"/>
            <a:ext cx="919817" cy="377023"/>
          </a:xfrm>
          <a:prstGeom prst="roundRect">
            <a:avLst>
              <a:gd name="adj" fmla="val 6085"/>
            </a:avLst>
          </a:prstGeom>
          <a:solidFill>
            <a:schemeClr val="bg1"/>
          </a:solidFill>
          <a:ln w="6350" cap="rnd">
            <a:solidFill>
              <a:schemeClr val="bg1">
                <a:lumMod val="75000"/>
              </a:schemeClr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666CACBD-866F-138D-37DF-FB27FFF00C96}"/>
              </a:ext>
            </a:extLst>
          </p:cNvPr>
          <p:cNvSpPr/>
          <p:nvPr/>
        </p:nvSpPr>
        <p:spPr>
          <a:xfrm>
            <a:off x="9490533" y="5194762"/>
            <a:ext cx="919817" cy="377023"/>
          </a:xfrm>
          <a:prstGeom prst="roundRect">
            <a:avLst>
              <a:gd name="adj" fmla="val 6085"/>
            </a:avLst>
          </a:prstGeom>
          <a:solidFill>
            <a:schemeClr val="bg1"/>
          </a:solidFill>
          <a:ln w="6350" cap="rnd">
            <a:solidFill>
              <a:schemeClr val="bg1">
                <a:lumMod val="75000"/>
              </a:schemeClr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C0588AE-AFE0-E3E0-EAEC-F471F6A128BE}"/>
              </a:ext>
            </a:extLst>
          </p:cNvPr>
          <p:cNvSpPr/>
          <p:nvPr/>
        </p:nvSpPr>
        <p:spPr>
          <a:xfrm>
            <a:off x="10547808" y="5194762"/>
            <a:ext cx="919817" cy="377023"/>
          </a:xfrm>
          <a:prstGeom prst="roundRect">
            <a:avLst>
              <a:gd name="adj" fmla="val 6085"/>
            </a:avLst>
          </a:prstGeom>
          <a:solidFill>
            <a:schemeClr val="bg1"/>
          </a:solidFill>
          <a:ln w="6350" cap="rnd">
            <a:solidFill>
              <a:schemeClr val="bg1">
                <a:lumMod val="75000"/>
              </a:schemeClr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F5C52C54-8FC1-0F38-55D2-A3E95DEB904F}"/>
              </a:ext>
            </a:extLst>
          </p:cNvPr>
          <p:cNvSpPr/>
          <p:nvPr/>
        </p:nvSpPr>
        <p:spPr>
          <a:xfrm>
            <a:off x="7375983" y="5710443"/>
            <a:ext cx="919817" cy="377023"/>
          </a:xfrm>
          <a:prstGeom prst="roundRect">
            <a:avLst>
              <a:gd name="adj" fmla="val 6085"/>
            </a:avLst>
          </a:prstGeom>
          <a:solidFill>
            <a:schemeClr val="bg1"/>
          </a:solidFill>
          <a:ln w="6350" cap="rnd">
            <a:solidFill>
              <a:schemeClr val="bg1">
                <a:lumMod val="75000"/>
              </a:schemeClr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2DD3B90F-5674-7998-A151-7748A46443A4}"/>
              </a:ext>
            </a:extLst>
          </p:cNvPr>
          <p:cNvSpPr/>
          <p:nvPr/>
        </p:nvSpPr>
        <p:spPr>
          <a:xfrm>
            <a:off x="8433258" y="5710443"/>
            <a:ext cx="919817" cy="377023"/>
          </a:xfrm>
          <a:prstGeom prst="roundRect">
            <a:avLst>
              <a:gd name="adj" fmla="val 6085"/>
            </a:avLst>
          </a:prstGeom>
          <a:solidFill>
            <a:schemeClr val="bg1"/>
          </a:solidFill>
          <a:ln w="6350" cap="rnd">
            <a:solidFill>
              <a:schemeClr val="bg1">
                <a:lumMod val="75000"/>
              </a:schemeClr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2AE25058-E717-DAA6-9DF1-D8D3662EBF22}"/>
              </a:ext>
            </a:extLst>
          </p:cNvPr>
          <p:cNvSpPr/>
          <p:nvPr/>
        </p:nvSpPr>
        <p:spPr>
          <a:xfrm>
            <a:off x="9490533" y="5710443"/>
            <a:ext cx="919817" cy="377023"/>
          </a:xfrm>
          <a:prstGeom prst="roundRect">
            <a:avLst>
              <a:gd name="adj" fmla="val 6085"/>
            </a:avLst>
          </a:prstGeom>
          <a:solidFill>
            <a:schemeClr val="bg1"/>
          </a:solidFill>
          <a:ln w="6350" cap="rnd">
            <a:solidFill>
              <a:schemeClr val="bg1">
                <a:lumMod val="75000"/>
              </a:schemeClr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8E16CEA4-7EC3-D873-235F-3FBD0EB475B3}"/>
              </a:ext>
            </a:extLst>
          </p:cNvPr>
          <p:cNvSpPr/>
          <p:nvPr/>
        </p:nvSpPr>
        <p:spPr>
          <a:xfrm>
            <a:off x="10547808" y="5710443"/>
            <a:ext cx="919817" cy="377023"/>
          </a:xfrm>
          <a:prstGeom prst="roundRect">
            <a:avLst>
              <a:gd name="adj" fmla="val 6085"/>
            </a:avLst>
          </a:prstGeom>
          <a:solidFill>
            <a:schemeClr val="bg1"/>
          </a:solidFill>
          <a:ln w="6350" cap="rnd">
            <a:solidFill>
              <a:schemeClr val="bg1">
                <a:lumMod val="75000"/>
              </a:schemeClr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B733023D-D6BA-483A-6F75-CC5E1F6D7777}"/>
              </a:ext>
            </a:extLst>
          </p:cNvPr>
          <p:cNvGrpSpPr/>
          <p:nvPr/>
        </p:nvGrpSpPr>
        <p:grpSpPr>
          <a:xfrm>
            <a:off x="7449809" y="5299166"/>
            <a:ext cx="735919" cy="175267"/>
            <a:chOff x="7449809" y="5299166"/>
            <a:chExt cx="735919" cy="175267"/>
          </a:xfrm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9848BCD-6AF7-14FC-801B-9C7D1FDD7BBA}"/>
                </a:ext>
              </a:extLst>
            </p:cNvPr>
            <p:cNvSpPr/>
            <p:nvPr/>
          </p:nvSpPr>
          <p:spPr>
            <a:xfrm>
              <a:off x="7449809" y="5299166"/>
              <a:ext cx="201716" cy="175267"/>
            </a:xfrm>
            <a:custGeom>
              <a:avLst/>
              <a:gdLst>
                <a:gd name="connsiteX0" fmla="*/ 95950 w 201716"/>
                <a:gd name="connsiteY0" fmla="*/ 183 h 175267"/>
                <a:gd name="connsiteX1" fmla="*/ 95844 w 201716"/>
                <a:gd name="connsiteY1" fmla="*/ 0 h 175267"/>
                <a:gd name="connsiteX2" fmla="*/ 51973 w 201716"/>
                <a:gd name="connsiteY2" fmla="*/ 0 h 175267"/>
                <a:gd name="connsiteX3" fmla="*/ 0 w 201716"/>
                <a:gd name="connsiteY3" fmla="*/ 89097 h 175267"/>
                <a:gd name="connsiteX4" fmla="*/ 35677 w 201716"/>
                <a:gd name="connsiteY4" fmla="*/ 151521 h 175267"/>
                <a:gd name="connsiteX5" fmla="*/ 35721 w 201716"/>
                <a:gd name="connsiteY5" fmla="*/ 151446 h 175267"/>
                <a:gd name="connsiteX6" fmla="*/ 49208 w 201716"/>
                <a:gd name="connsiteY6" fmla="*/ 174806 h 175267"/>
                <a:gd name="connsiteX7" fmla="*/ 152354 w 201716"/>
                <a:gd name="connsiteY7" fmla="*/ 175268 h 175267"/>
                <a:gd name="connsiteX8" fmla="*/ 188577 w 201716"/>
                <a:gd name="connsiteY8" fmla="*/ 113158 h 175267"/>
                <a:gd name="connsiteX9" fmla="*/ 188336 w 201716"/>
                <a:gd name="connsiteY9" fmla="*/ 113158 h 175267"/>
                <a:gd name="connsiteX10" fmla="*/ 201717 w 201716"/>
                <a:gd name="connsiteY10" fmla="*/ 89981 h 175267"/>
                <a:gd name="connsiteX11" fmla="*/ 150544 w 201716"/>
                <a:gd name="connsiteY11" fmla="*/ 423 h 175267"/>
                <a:gd name="connsiteX12" fmla="*/ 95950 w 201716"/>
                <a:gd name="connsiteY12" fmla="*/ 183 h 175267"/>
                <a:gd name="connsiteX13" fmla="*/ 129887 w 201716"/>
                <a:gd name="connsiteY13" fmla="*/ 59600 h 175267"/>
                <a:gd name="connsiteX14" fmla="*/ 130161 w 201716"/>
                <a:gd name="connsiteY14" fmla="*/ 59600 h 175267"/>
                <a:gd name="connsiteX15" fmla="*/ 104372 w 201716"/>
                <a:gd name="connsiteY15" fmla="*/ 14810 h 175267"/>
                <a:gd name="connsiteX16" fmla="*/ 142055 w 201716"/>
                <a:gd name="connsiteY16" fmla="*/ 14976 h 175267"/>
                <a:gd name="connsiteX17" fmla="*/ 184892 w 201716"/>
                <a:gd name="connsiteY17" fmla="*/ 89944 h 175267"/>
                <a:gd name="connsiteX18" fmla="*/ 171484 w 201716"/>
                <a:gd name="connsiteY18" fmla="*/ 113168 h 175267"/>
                <a:gd name="connsiteX19" fmla="*/ 136347 w 201716"/>
                <a:gd name="connsiteY19" fmla="*/ 113186 h 175267"/>
                <a:gd name="connsiteX20" fmla="*/ 148598 w 201716"/>
                <a:gd name="connsiteY20" fmla="*/ 91968 h 175267"/>
                <a:gd name="connsiteX21" fmla="*/ 129887 w 201716"/>
                <a:gd name="connsiteY21" fmla="*/ 59600 h 175267"/>
                <a:gd name="connsiteX22" fmla="*/ 87016 w 201716"/>
                <a:gd name="connsiteY22" fmla="*/ 14590 h 175267"/>
                <a:gd name="connsiteX23" fmla="*/ 104601 w 201716"/>
                <a:gd name="connsiteY23" fmla="*/ 45010 h 175267"/>
                <a:gd name="connsiteX24" fmla="*/ 80254 w 201716"/>
                <a:gd name="connsiteY24" fmla="*/ 45009 h 175267"/>
                <a:gd name="connsiteX25" fmla="*/ 38571 w 201716"/>
                <a:gd name="connsiteY25" fmla="*/ 117295 h 175267"/>
                <a:gd name="connsiteX26" fmla="*/ 35728 w 201716"/>
                <a:gd name="connsiteY26" fmla="*/ 122207 h 175267"/>
                <a:gd name="connsiteX27" fmla="*/ 16847 w 201716"/>
                <a:gd name="connsiteY27" fmla="*/ 89171 h 175267"/>
                <a:gd name="connsiteX28" fmla="*/ 60353 w 201716"/>
                <a:gd name="connsiteY28" fmla="*/ 14590 h 175267"/>
                <a:gd name="connsiteX29" fmla="*/ 87016 w 201716"/>
                <a:gd name="connsiteY29" fmla="*/ 14590 h 175267"/>
                <a:gd name="connsiteX30" fmla="*/ 70109 w 201716"/>
                <a:gd name="connsiteY30" fmla="*/ 91808 h 175267"/>
                <a:gd name="connsiteX31" fmla="*/ 88682 w 201716"/>
                <a:gd name="connsiteY31" fmla="*/ 59599 h 175267"/>
                <a:gd name="connsiteX32" fmla="*/ 113035 w 201716"/>
                <a:gd name="connsiteY32" fmla="*/ 59600 h 175267"/>
                <a:gd name="connsiteX33" fmla="*/ 131748 w 201716"/>
                <a:gd name="connsiteY33" fmla="*/ 91972 h 175267"/>
                <a:gd name="connsiteX34" fmla="*/ 119495 w 201716"/>
                <a:gd name="connsiteY34" fmla="*/ 113196 h 175267"/>
                <a:gd name="connsiteX35" fmla="*/ 82468 w 201716"/>
                <a:gd name="connsiteY35" fmla="*/ 113216 h 175267"/>
                <a:gd name="connsiteX36" fmla="*/ 70109 w 201716"/>
                <a:gd name="connsiteY36" fmla="*/ 91808 h 175267"/>
                <a:gd name="connsiteX37" fmla="*/ 44139 w 201716"/>
                <a:gd name="connsiteY37" fmla="*/ 136846 h 175267"/>
                <a:gd name="connsiteX38" fmla="*/ 51204 w 201716"/>
                <a:gd name="connsiteY38" fmla="*/ 124593 h 175267"/>
                <a:gd name="connsiteX39" fmla="*/ 61712 w 201716"/>
                <a:gd name="connsiteY39" fmla="*/ 106443 h 175267"/>
                <a:gd name="connsiteX40" fmla="*/ 74047 w 201716"/>
                <a:gd name="connsiteY40" fmla="*/ 127810 h 175267"/>
                <a:gd name="connsiteX41" fmla="*/ 111068 w 201716"/>
                <a:gd name="connsiteY41" fmla="*/ 127790 h 175267"/>
                <a:gd name="connsiteX42" fmla="*/ 111008 w 201716"/>
                <a:gd name="connsiteY42" fmla="*/ 127893 h 175267"/>
                <a:gd name="connsiteX43" fmla="*/ 163058 w 201716"/>
                <a:gd name="connsiteY43" fmla="*/ 127955 h 175267"/>
                <a:gd name="connsiteX44" fmla="*/ 143995 w 201716"/>
                <a:gd name="connsiteY44" fmla="*/ 160641 h 175267"/>
                <a:gd name="connsiteX45" fmla="*/ 57653 w 201716"/>
                <a:gd name="connsiteY45" fmla="*/ 160254 h 175267"/>
                <a:gd name="connsiteX46" fmla="*/ 44139 w 201716"/>
                <a:gd name="connsiteY46" fmla="*/ 136846 h 17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01716" h="175267">
                  <a:moveTo>
                    <a:pt x="95950" y="183"/>
                  </a:moveTo>
                  <a:lnTo>
                    <a:pt x="95844" y="0"/>
                  </a:lnTo>
                  <a:lnTo>
                    <a:pt x="51973" y="0"/>
                  </a:lnTo>
                  <a:lnTo>
                    <a:pt x="0" y="89097"/>
                  </a:lnTo>
                  <a:lnTo>
                    <a:pt x="35677" y="151521"/>
                  </a:lnTo>
                  <a:lnTo>
                    <a:pt x="35721" y="151446"/>
                  </a:lnTo>
                  <a:lnTo>
                    <a:pt x="49208" y="174806"/>
                  </a:lnTo>
                  <a:lnTo>
                    <a:pt x="152354" y="175268"/>
                  </a:lnTo>
                  <a:lnTo>
                    <a:pt x="188577" y="113158"/>
                  </a:lnTo>
                  <a:lnTo>
                    <a:pt x="188336" y="113158"/>
                  </a:lnTo>
                  <a:lnTo>
                    <a:pt x="201717" y="89981"/>
                  </a:lnTo>
                  <a:lnTo>
                    <a:pt x="150544" y="423"/>
                  </a:lnTo>
                  <a:lnTo>
                    <a:pt x="95950" y="183"/>
                  </a:lnTo>
                  <a:close/>
                  <a:moveTo>
                    <a:pt x="129887" y="59600"/>
                  </a:moveTo>
                  <a:lnTo>
                    <a:pt x="130161" y="59600"/>
                  </a:lnTo>
                  <a:lnTo>
                    <a:pt x="104372" y="14810"/>
                  </a:lnTo>
                  <a:lnTo>
                    <a:pt x="142055" y="14976"/>
                  </a:lnTo>
                  <a:lnTo>
                    <a:pt x="184892" y="89944"/>
                  </a:lnTo>
                  <a:lnTo>
                    <a:pt x="171484" y="113168"/>
                  </a:lnTo>
                  <a:lnTo>
                    <a:pt x="136347" y="113186"/>
                  </a:lnTo>
                  <a:lnTo>
                    <a:pt x="148598" y="91968"/>
                  </a:lnTo>
                  <a:lnTo>
                    <a:pt x="129887" y="59600"/>
                  </a:lnTo>
                  <a:close/>
                  <a:moveTo>
                    <a:pt x="87016" y="14590"/>
                  </a:moveTo>
                  <a:lnTo>
                    <a:pt x="104601" y="45010"/>
                  </a:lnTo>
                  <a:lnTo>
                    <a:pt x="80254" y="45009"/>
                  </a:lnTo>
                  <a:lnTo>
                    <a:pt x="38571" y="117295"/>
                  </a:lnTo>
                  <a:lnTo>
                    <a:pt x="35728" y="122207"/>
                  </a:lnTo>
                  <a:lnTo>
                    <a:pt x="16847" y="89171"/>
                  </a:lnTo>
                  <a:lnTo>
                    <a:pt x="60353" y="14590"/>
                  </a:lnTo>
                  <a:lnTo>
                    <a:pt x="87016" y="14590"/>
                  </a:lnTo>
                  <a:close/>
                  <a:moveTo>
                    <a:pt x="70109" y="91808"/>
                  </a:moveTo>
                  <a:lnTo>
                    <a:pt x="88682" y="59599"/>
                  </a:lnTo>
                  <a:lnTo>
                    <a:pt x="113035" y="59600"/>
                  </a:lnTo>
                  <a:lnTo>
                    <a:pt x="131748" y="91972"/>
                  </a:lnTo>
                  <a:lnTo>
                    <a:pt x="119495" y="113196"/>
                  </a:lnTo>
                  <a:lnTo>
                    <a:pt x="82468" y="113216"/>
                  </a:lnTo>
                  <a:lnTo>
                    <a:pt x="70109" y="91808"/>
                  </a:lnTo>
                  <a:close/>
                  <a:moveTo>
                    <a:pt x="44139" y="136846"/>
                  </a:moveTo>
                  <a:lnTo>
                    <a:pt x="51204" y="124593"/>
                  </a:lnTo>
                  <a:lnTo>
                    <a:pt x="61712" y="106443"/>
                  </a:lnTo>
                  <a:lnTo>
                    <a:pt x="74047" y="127810"/>
                  </a:lnTo>
                  <a:lnTo>
                    <a:pt x="111068" y="127790"/>
                  </a:lnTo>
                  <a:lnTo>
                    <a:pt x="111008" y="127893"/>
                  </a:lnTo>
                  <a:lnTo>
                    <a:pt x="163058" y="127955"/>
                  </a:lnTo>
                  <a:lnTo>
                    <a:pt x="143995" y="160641"/>
                  </a:lnTo>
                  <a:lnTo>
                    <a:pt x="57653" y="160254"/>
                  </a:lnTo>
                  <a:lnTo>
                    <a:pt x="44139" y="13684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D291A62B-5889-6F92-0405-0BF3622C8C0A}"/>
                </a:ext>
              </a:extLst>
            </p:cNvPr>
            <p:cNvSpPr/>
            <p:nvPr/>
          </p:nvSpPr>
          <p:spPr>
            <a:xfrm>
              <a:off x="7908085" y="5334341"/>
              <a:ext cx="18214" cy="78373"/>
            </a:xfrm>
            <a:custGeom>
              <a:avLst/>
              <a:gdLst>
                <a:gd name="connsiteX0" fmla="*/ 9159 w 18214"/>
                <a:gd name="connsiteY0" fmla="*/ 18214 h 78373"/>
                <a:gd name="connsiteX1" fmla="*/ 18214 w 18214"/>
                <a:gd name="connsiteY1" fmla="*/ 9055 h 78373"/>
                <a:gd name="connsiteX2" fmla="*/ 9159 w 18214"/>
                <a:gd name="connsiteY2" fmla="*/ 0 h 78373"/>
                <a:gd name="connsiteX3" fmla="*/ 0 w 18214"/>
                <a:gd name="connsiteY3" fmla="*/ 9055 h 78373"/>
                <a:gd name="connsiteX4" fmla="*/ 9159 w 18214"/>
                <a:gd name="connsiteY4" fmla="*/ 18214 h 78373"/>
                <a:gd name="connsiteX5" fmla="*/ 1041 w 18214"/>
                <a:gd name="connsiteY5" fmla="*/ 78373 h 78373"/>
                <a:gd name="connsiteX6" fmla="*/ 17173 w 18214"/>
                <a:gd name="connsiteY6" fmla="*/ 78373 h 78373"/>
                <a:gd name="connsiteX7" fmla="*/ 17173 w 18214"/>
                <a:gd name="connsiteY7" fmla="*/ 26333 h 78373"/>
                <a:gd name="connsiteX8" fmla="*/ 1041 w 18214"/>
                <a:gd name="connsiteY8" fmla="*/ 26333 h 78373"/>
                <a:gd name="connsiteX9" fmla="*/ 1041 w 18214"/>
                <a:gd name="connsiteY9" fmla="*/ 78373 h 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214" h="78373">
                  <a:moveTo>
                    <a:pt x="9159" y="18214"/>
                  </a:moveTo>
                  <a:cubicBezTo>
                    <a:pt x="14155" y="18214"/>
                    <a:pt x="18214" y="14155"/>
                    <a:pt x="18214" y="9055"/>
                  </a:cubicBezTo>
                  <a:cubicBezTo>
                    <a:pt x="18214" y="3955"/>
                    <a:pt x="14155" y="0"/>
                    <a:pt x="9159" y="0"/>
                  </a:cubicBezTo>
                  <a:cubicBezTo>
                    <a:pt x="4059" y="0"/>
                    <a:pt x="0" y="3955"/>
                    <a:pt x="0" y="9055"/>
                  </a:cubicBezTo>
                  <a:cubicBezTo>
                    <a:pt x="0" y="14155"/>
                    <a:pt x="4059" y="18214"/>
                    <a:pt x="9159" y="18214"/>
                  </a:cubicBezTo>
                  <a:close/>
                  <a:moveTo>
                    <a:pt x="1041" y="78373"/>
                  </a:moveTo>
                  <a:lnTo>
                    <a:pt x="17173" y="78373"/>
                  </a:lnTo>
                  <a:lnTo>
                    <a:pt x="17173" y="26333"/>
                  </a:lnTo>
                  <a:lnTo>
                    <a:pt x="1041" y="26333"/>
                  </a:lnTo>
                  <a:lnTo>
                    <a:pt x="1041" y="7837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D261F059-6121-1100-729C-628D1953330E}"/>
                </a:ext>
              </a:extLst>
            </p:cNvPr>
            <p:cNvSpPr/>
            <p:nvPr/>
          </p:nvSpPr>
          <p:spPr>
            <a:xfrm>
              <a:off x="7934650" y="5359008"/>
              <a:ext cx="57364" cy="78686"/>
            </a:xfrm>
            <a:custGeom>
              <a:avLst/>
              <a:gdLst>
                <a:gd name="connsiteX0" fmla="*/ 0 w 57364"/>
                <a:gd name="connsiteY0" fmla="*/ 78686 h 78686"/>
                <a:gd name="connsiteX1" fmla="*/ 15821 w 57364"/>
                <a:gd name="connsiteY1" fmla="*/ 78686 h 78686"/>
                <a:gd name="connsiteX2" fmla="*/ 15821 w 57364"/>
                <a:gd name="connsiteY2" fmla="*/ 48502 h 78686"/>
                <a:gd name="connsiteX3" fmla="*/ 32890 w 57364"/>
                <a:gd name="connsiteY3" fmla="*/ 55163 h 78686"/>
                <a:gd name="connsiteX4" fmla="*/ 57352 w 57364"/>
                <a:gd name="connsiteY4" fmla="*/ 26853 h 78686"/>
                <a:gd name="connsiteX5" fmla="*/ 32786 w 57364"/>
                <a:gd name="connsiteY5" fmla="*/ 0 h 78686"/>
                <a:gd name="connsiteX6" fmla="*/ 15508 w 57364"/>
                <a:gd name="connsiteY6" fmla="*/ 8014 h 78686"/>
                <a:gd name="connsiteX7" fmla="*/ 14676 w 57364"/>
                <a:gd name="connsiteY7" fmla="*/ 1666 h 78686"/>
                <a:gd name="connsiteX8" fmla="*/ 0 w 57364"/>
                <a:gd name="connsiteY8" fmla="*/ 1666 h 78686"/>
                <a:gd name="connsiteX9" fmla="*/ 0 w 57364"/>
                <a:gd name="connsiteY9" fmla="*/ 78686 h 78686"/>
                <a:gd name="connsiteX10" fmla="*/ 16133 w 57364"/>
                <a:gd name="connsiteY10" fmla="*/ 27686 h 78686"/>
                <a:gd name="connsiteX11" fmla="*/ 28831 w 57364"/>
                <a:gd name="connsiteY11" fmla="*/ 14676 h 78686"/>
                <a:gd name="connsiteX12" fmla="*/ 41217 w 57364"/>
                <a:gd name="connsiteY12" fmla="*/ 27686 h 78686"/>
                <a:gd name="connsiteX13" fmla="*/ 28831 w 57364"/>
                <a:gd name="connsiteY13" fmla="*/ 40696 h 78686"/>
                <a:gd name="connsiteX14" fmla="*/ 16133 w 57364"/>
                <a:gd name="connsiteY14" fmla="*/ 27686 h 78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7364" h="78686">
                  <a:moveTo>
                    <a:pt x="0" y="78686"/>
                  </a:moveTo>
                  <a:lnTo>
                    <a:pt x="15821" y="78686"/>
                  </a:lnTo>
                  <a:lnTo>
                    <a:pt x="15821" y="48502"/>
                  </a:lnTo>
                  <a:cubicBezTo>
                    <a:pt x="18839" y="52458"/>
                    <a:pt x="25708" y="55163"/>
                    <a:pt x="32890" y="55163"/>
                  </a:cubicBezTo>
                  <a:cubicBezTo>
                    <a:pt x="48398" y="55163"/>
                    <a:pt x="57766" y="43298"/>
                    <a:pt x="57352" y="26853"/>
                  </a:cubicBezTo>
                  <a:cubicBezTo>
                    <a:pt x="56932" y="10096"/>
                    <a:pt x="47253" y="0"/>
                    <a:pt x="32786" y="0"/>
                  </a:cubicBezTo>
                  <a:cubicBezTo>
                    <a:pt x="25396" y="0"/>
                    <a:pt x="18422" y="3226"/>
                    <a:pt x="15508" y="8014"/>
                  </a:cubicBezTo>
                  <a:lnTo>
                    <a:pt x="14676" y="1666"/>
                  </a:lnTo>
                  <a:lnTo>
                    <a:pt x="0" y="1666"/>
                  </a:lnTo>
                  <a:lnTo>
                    <a:pt x="0" y="78686"/>
                  </a:lnTo>
                  <a:close/>
                  <a:moveTo>
                    <a:pt x="16133" y="27686"/>
                  </a:moveTo>
                  <a:cubicBezTo>
                    <a:pt x="16133" y="19880"/>
                    <a:pt x="21337" y="14676"/>
                    <a:pt x="28831" y="14676"/>
                  </a:cubicBezTo>
                  <a:cubicBezTo>
                    <a:pt x="36429" y="14676"/>
                    <a:pt x="41217" y="19984"/>
                    <a:pt x="41217" y="27686"/>
                  </a:cubicBezTo>
                  <a:cubicBezTo>
                    <a:pt x="41217" y="35388"/>
                    <a:pt x="36429" y="40696"/>
                    <a:pt x="28831" y="40696"/>
                  </a:cubicBezTo>
                  <a:cubicBezTo>
                    <a:pt x="21337" y="40696"/>
                    <a:pt x="16133" y="35492"/>
                    <a:pt x="16133" y="2768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A580357-91B6-D780-50DA-16A3AD052AC9}"/>
                </a:ext>
              </a:extLst>
            </p:cNvPr>
            <p:cNvSpPr/>
            <p:nvPr/>
          </p:nvSpPr>
          <p:spPr>
            <a:xfrm>
              <a:off x="7993708" y="5359008"/>
              <a:ext cx="43195" cy="55059"/>
            </a:xfrm>
            <a:custGeom>
              <a:avLst/>
              <a:gdLst>
                <a:gd name="connsiteX0" fmla="*/ 0 w 43195"/>
                <a:gd name="connsiteY0" fmla="*/ 37261 h 55059"/>
                <a:gd name="connsiteX1" fmla="*/ 21857 w 43195"/>
                <a:gd name="connsiteY1" fmla="*/ 55059 h 55059"/>
                <a:gd name="connsiteX2" fmla="*/ 43195 w 43195"/>
                <a:gd name="connsiteY2" fmla="*/ 37677 h 55059"/>
                <a:gd name="connsiteX3" fmla="*/ 30078 w 43195"/>
                <a:gd name="connsiteY3" fmla="*/ 22794 h 55059"/>
                <a:gd name="connsiteX4" fmla="*/ 20815 w 43195"/>
                <a:gd name="connsiteY4" fmla="*/ 20504 h 55059"/>
                <a:gd name="connsiteX5" fmla="*/ 15402 w 43195"/>
                <a:gd name="connsiteY5" fmla="*/ 16133 h 55059"/>
                <a:gd name="connsiteX6" fmla="*/ 20815 w 43195"/>
                <a:gd name="connsiteY6" fmla="*/ 11657 h 55059"/>
                <a:gd name="connsiteX7" fmla="*/ 26747 w 43195"/>
                <a:gd name="connsiteY7" fmla="*/ 17590 h 55059"/>
                <a:gd name="connsiteX8" fmla="*/ 41216 w 43195"/>
                <a:gd name="connsiteY8" fmla="*/ 17590 h 55059"/>
                <a:gd name="connsiteX9" fmla="*/ 21126 w 43195"/>
                <a:gd name="connsiteY9" fmla="*/ 0 h 55059"/>
                <a:gd name="connsiteX10" fmla="*/ 938 w 43195"/>
                <a:gd name="connsiteY10" fmla="*/ 17278 h 55059"/>
                <a:gd name="connsiteX11" fmla="*/ 15091 w 43195"/>
                <a:gd name="connsiteY11" fmla="*/ 32682 h 55059"/>
                <a:gd name="connsiteX12" fmla="*/ 24250 w 43195"/>
                <a:gd name="connsiteY12" fmla="*/ 35076 h 55059"/>
                <a:gd name="connsiteX13" fmla="*/ 28099 w 43195"/>
                <a:gd name="connsiteY13" fmla="*/ 38822 h 55059"/>
                <a:gd name="connsiteX14" fmla="*/ 21649 w 43195"/>
                <a:gd name="connsiteY14" fmla="*/ 43090 h 55059"/>
                <a:gd name="connsiteX15" fmla="*/ 14469 w 43195"/>
                <a:gd name="connsiteY15" fmla="*/ 37261 h 55059"/>
                <a:gd name="connsiteX16" fmla="*/ 0 w 43195"/>
                <a:gd name="connsiteY16" fmla="*/ 37261 h 55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3195" h="55059">
                  <a:moveTo>
                    <a:pt x="0" y="37261"/>
                  </a:moveTo>
                  <a:cubicBezTo>
                    <a:pt x="414" y="47774"/>
                    <a:pt x="8745" y="55059"/>
                    <a:pt x="21857" y="55059"/>
                  </a:cubicBezTo>
                  <a:cubicBezTo>
                    <a:pt x="34450" y="55059"/>
                    <a:pt x="43195" y="48398"/>
                    <a:pt x="43195" y="37677"/>
                  </a:cubicBezTo>
                  <a:cubicBezTo>
                    <a:pt x="43195" y="29976"/>
                    <a:pt x="38616" y="24876"/>
                    <a:pt x="30078" y="22794"/>
                  </a:cubicBezTo>
                  <a:lnTo>
                    <a:pt x="20815" y="20504"/>
                  </a:lnTo>
                  <a:cubicBezTo>
                    <a:pt x="17484" y="19672"/>
                    <a:pt x="15402" y="18839"/>
                    <a:pt x="15402" y="16133"/>
                  </a:cubicBezTo>
                  <a:cubicBezTo>
                    <a:pt x="15402" y="13427"/>
                    <a:pt x="17588" y="11657"/>
                    <a:pt x="20815" y="11657"/>
                  </a:cubicBezTo>
                  <a:cubicBezTo>
                    <a:pt x="24457" y="11657"/>
                    <a:pt x="26850" y="14051"/>
                    <a:pt x="26747" y="17590"/>
                  </a:cubicBezTo>
                  <a:lnTo>
                    <a:pt x="41216" y="17590"/>
                  </a:lnTo>
                  <a:cubicBezTo>
                    <a:pt x="40802" y="6765"/>
                    <a:pt x="32575" y="0"/>
                    <a:pt x="21126" y="0"/>
                  </a:cubicBezTo>
                  <a:cubicBezTo>
                    <a:pt x="9573" y="0"/>
                    <a:pt x="938" y="6869"/>
                    <a:pt x="938" y="17278"/>
                  </a:cubicBezTo>
                  <a:cubicBezTo>
                    <a:pt x="938" y="24251"/>
                    <a:pt x="4787" y="29976"/>
                    <a:pt x="15091" y="32682"/>
                  </a:cubicBezTo>
                  <a:lnTo>
                    <a:pt x="24250" y="35076"/>
                  </a:lnTo>
                  <a:cubicBezTo>
                    <a:pt x="26954" y="35804"/>
                    <a:pt x="28099" y="37053"/>
                    <a:pt x="28099" y="38822"/>
                  </a:cubicBezTo>
                  <a:cubicBezTo>
                    <a:pt x="28099" y="41425"/>
                    <a:pt x="25706" y="43090"/>
                    <a:pt x="21649" y="43090"/>
                  </a:cubicBezTo>
                  <a:cubicBezTo>
                    <a:pt x="16966" y="43090"/>
                    <a:pt x="14469" y="40904"/>
                    <a:pt x="14469" y="37261"/>
                  </a:cubicBezTo>
                  <a:lnTo>
                    <a:pt x="0" y="372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E8A72C7A-62FE-EEBE-F4E1-FB3491D049B9}"/>
                </a:ext>
              </a:extLst>
            </p:cNvPr>
            <p:cNvSpPr/>
            <p:nvPr/>
          </p:nvSpPr>
          <p:spPr>
            <a:xfrm>
              <a:off x="8042284" y="5360674"/>
              <a:ext cx="51209" cy="53393"/>
            </a:xfrm>
            <a:custGeom>
              <a:avLst/>
              <a:gdLst>
                <a:gd name="connsiteX0" fmla="*/ 19152 w 51209"/>
                <a:gd name="connsiteY0" fmla="*/ 53394 h 53393"/>
                <a:gd name="connsiteX1" fmla="*/ 35077 w 51209"/>
                <a:gd name="connsiteY1" fmla="*/ 46212 h 53393"/>
                <a:gd name="connsiteX2" fmla="*/ 36119 w 51209"/>
                <a:gd name="connsiteY2" fmla="*/ 52040 h 53393"/>
                <a:gd name="connsiteX3" fmla="*/ 51209 w 51209"/>
                <a:gd name="connsiteY3" fmla="*/ 52040 h 53393"/>
                <a:gd name="connsiteX4" fmla="*/ 51209 w 51209"/>
                <a:gd name="connsiteY4" fmla="*/ 0 h 53393"/>
                <a:gd name="connsiteX5" fmla="*/ 35181 w 51209"/>
                <a:gd name="connsiteY5" fmla="*/ 0 h 53393"/>
                <a:gd name="connsiteX6" fmla="*/ 35181 w 51209"/>
                <a:gd name="connsiteY6" fmla="*/ 27061 h 53393"/>
                <a:gd name="connsiteX7" fmla="*/ 25498 w 51209"/>
                <a:gd name="connsiteY7" fmla="*/ 39135 h 53393"/>
                <a:gd name="connsiteX8" fmla="*/ 16029 w 51209"/>
                <a:gd name="connsiteY8" fmla="*/ 26853 h 53393"/>
                <a:gd name="connsiteX9" fmla="*/ 16029 w 51209"/>
                <a:gd name="connsiteY9" fmla="*/ 0 h 53393"/>
                <a:gd name="connsiteX10" fmla="*/ 0 w 51209"/>
                <a:gd name="connsiteY10" fmla="*/ 0 h 53393"/>
                <a:gd name="connsiteX11" fmla="*/ 0 w 51209"/>
                <a:gd name="connsiteY11" fmla="*/ 32681 h 53393"/>
                <a:gd name="connsiteX12" fmla="*/ 19152 w 51209"/>
                <a:gd name="connsiteY12" fmla="*/ 53394 h 53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209" h="53393">
                  <a:moveTo>
                    <a:pt x="19152" y="53394"/>
                  </a:moveTo>
                  <a:cubicBezTo>
                    <a:pt x="25498" y="53394"/>
                    <a:pt x="31850" y="50480"/>
                    <a:pt x="35077" y="46212"/>
                  </a:cubicBezTo>
                  <a:lnTo>
                    <a:pt x="36119" y="52040"/>
                  </a:lnTo>
                  <a:lnTo>
                    <a:pt x="51209" y="52040"/>
                  </a:lnTo>
                  <a:lnTo>
                    <a:pt x="51209" y="0"/>
                  </a:lnTo>
                  <a:lnTo>
                    <a:pt x="35181" y="0"/>
                  </a:lnTo>
                  <a:lnTo>
                    <a:pt x="35181" y="27061"/>
                  </a:lnTo>
                  <a:cubicBezTo>
                    <a:pt x="35181" y="34867"/>
                    <a:pt x="32891" y="39135"/>
                    <a:pt x="25498" y="39135"/>
                  </a:cubicBezTo>
                  <a:cubicBezTo>
                    <a:pt x="19774" y="39135"/>
                    <a:pt x="16029" y="36533"/>
                    <a:pt x="16029" y="26853"/>
                  </a:cubicBezTo>
                  <a:lnTo>
                    <a:pt x="16029" y="0"/>
                  </a:lnTo>
                  <a:lnTo>
                    <a:pt x="0" y="0"/>
                  </a:lnTo>
                  <a:lnTo>
                    <a:pt x="0" y="32681"/>
                  </a:lnTo>
                  <a:cubicBezTo>
                    <a:pt x="0" y="45067"/>
                    <a:pt x="6869" y="53394"/>
                    <a:pt x="19152" y="5339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B8A3B7C-3826-F7E7-1B51-3BBEB673A857}"/>
                </a:ext>
              </a:extLst>
            </p:cNvPr>
            <p:cNvSpPr/>
            <p:nvPr/>
          </p:nvSpPr>
          <p:spPr>
            <a:xfrm>
              <a:off x="8102778" y="5358904"/>
              <a:ext cx="82950" cy="53810"/>
            </a:xfrm>
            <a:custGeom>
              <a:avLst/>
              <a:gdLst>
                <a:gd name="connsiteX0" fmla="*/ 16132 w 82950"/>
                <a:gd name="connsiteY0" fmla="*/ 53810 h 53810"/>
                <a:gd name="connsiteX1" fmla="*/ 16132 w 82950"/>
                <a:gd name="connsiteY1" fmla="*/ 25396 h 53810"/>
                <a:gd name="connsiteX2" fmla="*/ 25395 w 82950"/>
                <a:gd name="connsiteY2" fmla="*/ 14155 h 53810"/>
                <a:gd name="connsiteX3" fmla="*/ 33829 w 82950"/>
                <a:gd name="connsiteY3" fmla="*/ 23731 h 53810"/>
                <a:gd name="connsiteX4" fmla="*/ 33829 w 82950"/>
                <a:gd name="connsiteY4" fmla="*/ 53810 h 53810"/>
                <a:gd name="connsiteX5" fmla="*/ 49645 w 82950"/>
                <a:gd name="connsiteY5" fmla="*/ 53810 h 53810"/>
                <a:gd name="connsiteX6" fmla="*/ 49645 w 82950"/>
                <a:gd name="connsiteY6" fmla="*/ 25396 h 53810"/>
                <a:gd name="connsiteX7" fmla="*/ 58804 w 82950"/>
                <a:gd name="connsiteY7" fmla="*/ 14051 h 53810"/>
                <a:gd name="connsiteX8" fmla="*/ 67342 w 82950"/>
                <a:gd name="connsiteY8" fmla="*/ 23731 h 53810"/>
                <a:gd name="connsiteX9" fmla="*/ 67342 w 82950"/>
                <a:gd name="connsiteY9" fmla="*/ 53810 h 53810"/>
                <a:gd name="connsiteX10" fmla="*/ 82950 w 82950"/>
                <a:gd name="connsiteY10" fmla="*/ 53810 h 53810"/>
                <a:gd name="connsiteX11" fmla="*/ 82950 w 82950"/>
                <a:gd name="connsiteY11" fmla="*/ 19776 h 53810"/>
                <a:gd name="connsiteX12" fmla="*/ 63280 w 82950"/>
                <a:gd name="connsiteY12" fmla="*/ 0 h 53810"/>
                <a:gd name="connsiteX13" fmla="*/ 46941 w 82950"/>
                <a:gd name="connsiteY13" fmla="*/ 9263 h 53810"/>
                <a:gd name="connsiteX14" fmla="*/ 29767 w 82950"/>
                <a:gd name="connsiteY14" fmla="*/ 0 h 53810"/>
                <a:gd name="connsiteX15" fmla="*/ 15614 w 82950"/>
                <a:gd name="connsiteY15" fmla="*/ 6765 h 53810"/>
                <a:gd name="connsiteX16" fmla="*/ 14987 w 82950"/>
                <a:gd name="connsiteY16" fmla="*/ 1770 h 53810"/>
                <a:gd name="connsiteX17" fmla="*/ 0 w 82950"/>
                <a:gd name="connsiteY17" fmla="*/ 1770 h 53810"/>
                <a:gd name="connsiteX18" fmla="*/ 0 w 82950"/>
                <a:gd name="connsiteY18" fmla="*/ 53810 h 53810"/>
                <a:gd name="connsiteX19" fmla="*/ 16132 w 82950"/>
                <a:gd name="connsiteY19" fmla="*/ 53810 h 53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2950" h="53810">
                  <a:moveTo>
                    <a:pt x="16132" y="53810"/>
                  </a:moveTo>
                  <a:lnTo>
                    <a:pt x="16132" y="25396"/>
                  </a:lnTo>
                  <a:cubicBezTo>
                    <a:pt x="16132" y="16653"/>
                    <a:pt x="20815" y="14155"/>
                    <a:pt x="25395" y="14155"/>
                  </a:cubicBezTo>
                  <a:cubicBezTo>
                    <a:pt x="30498" y="14155"/>
                    <a:pt x="33829" y="17278"/>
                    <a:pt x="33829" y="23731"/>
                  </a:cubicBezTo>
                  <a:lnTo>
                    <a:pt x="33829" y="53810"/>
                  </a:lnTo>
                  <a:lnTo>
                    <a:pt x="49645" y="53810"/>
                  </a:lnTo>
                  <a:lnTo>
                    <a:pt x="49645" y="25396"/>
                  </a:lnTo>
                  <a:cubicBezTo>
                    <a:pt x="49645" y="16549"/>
                    <a:pt x="54224" y="14051"/>
                    <a:pt x="58804" y="14051"/>
                  </a:cubicBezTo>
                  <a:cubicBezTo>
                    <a:pt x="63907" y="14051"/>
                    <a:pt x="67342" y="17173"/>
                    <a:pt x="67342" y="23731"/>
                  </a:cubicBezTo>
                  <a:lnTo>
                    <a:pt x="67342" y="53810"/>
                  </a:lnTo>
                  <a:lnTo>
                    <a:pt x="82950" y="53810"/>
                  </a:lnTo>
                  <a:lnTo>
                    <a:pt x="82950" y="19776"/>
                  </a:lnTo>
                  <a:cubicBezTo>
                    <a:pt x="82950" y="7910"/>
                    <a:pt x="76708" y="0"/>
                    <a:pt x="63280" y="0"/>
                  </a:cubicBezTo>
                  <a:cubicBezTo>
                    <a:pt x="55789" y="0"/>
                    <a:pt x="49645" y="3643"/>
                    <a:pt x="46941" y="9263"/>
                  </a:cubicBezTo>
                  <a:cubicBezTo>
                    <a:pt x="43817" y="3643"/>
                    <a:pt x="38409" y="0"/>
                    <a:pt x="29767" y="0"/>
                  </a:cubicBezTo>
                  <a:cubicBezTo>
                    <a:pt x="24043" y="0"/>
                    <a:pt x="18733" y="2602"/>
                    <a:pt x="15614" y="6765"/>
                  </a:cubicBezTo>
                  <a:lnTo>
                    <a:pt x="14987" y="1770"/>
                  </a:lnTo>
                  <a:lnTo>
                    <a:pt x="0" y="1770"/>
                  </a:lnTo>
                  <a:lnTo>
                    <a:pt x="0" y="53810"/>
                  </a:lnTo>
                  <a:lnTo>
                    <a:pt x="16132" y="5381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8D168596-3069-A744-3ADD-1FE2AE938E5D}"/>
                </a:ext>
              </a:extLst>
            </p:cNvPr>
            <p:cNvSpPr/>
            <p:nvPr/>
          </p:nvSpPr>
          <p:spPr>
            <a:xfrm>
              <a:off x="7680346" y="5335702"/>
              <a:ext cx="47253" cy="77020"/>
            </a:xfrm>
            <a:custGeom>
              <a:avLst/>
              <a:gdLst>
                <a:gd name="connsiteX0" fmla="*/ 17069 w 47253"/>
                <a:gd name="connsiteY0" fmla="*/ 0 h 77020"/>
                <a:gd name="connsiteX1" fmla="*/ 0 w 47253"/>
                <a:gd name="connsiteY1" fmla="*/ 0 h 77020"/>
                <a:gd name="connsiteX2" fmla="*/ 0 w 47253"/>
                <a:gd name="connsiteY2" fmla="*/ 77021 h 77020"/>
                <a:gd name="connsiteX3" fmla="*/ 47253 w 47253"/>
                <a:gd name="connsiteY3" fmla="*/ 77021 h 77020"/>
                <a:gd name="connsiteX4" fmla="*/ 47253 w 47253"/>
                <a:gd name="connsiteY4" fmla="*/ 61929 h 77020"/>
                <a:gd name="connsiteX5" fmla="*/ 17069 w 47253"/>
                <a:gd name="connsiteY5" fmla="*/ 61929 h 77020"/>
                <a:gd name="connsiteX6" fmla="*/ 17069 w 47253"/>
                <a:gd name="connsiteY6" fmla="*/ 0 h 77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253" h="77020">
                  <a:moveTo>
                    <a:pt x="17069" y="0"/>
                  </a:moveTo>
                  <a:lnTo>
                    <a:pt x="0" y="0"/>
                  </a:lnTo>
                  <a:lnTo>
                    <a:pt x="0" y="77021"/>
                  </a:lnTo>
                  <a:lnTo>
                    <a:pt x="47253" y="77021"/>
                  </a:lnTo>
                  <a:lnTo>
                    <a:pt x="47253" y="61929"/>
                  </a:lnTo>
                  <a:lnTo>
                    <a:pt x="17069" y="61929"/>
                  </a:lnTo>
                  <a:lnTo>
                    <a:pt x="17069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A59D9CE1-9C84-2A80-DF32-D41BE138A513}"/>
                </a:ext>
              </a:extLst>
            </p:cNvPr>
            <p:cNvSpPr/>
            <p:nvPr/>
          </p:nvSpPr>
          <p:spPr>
            <a:xfrm>
              <a:off x="7729229" y="5359120"/>
              <a:ext cx="55267" cy="54851"/>
            </a:xfrm>
            <a:custGeom>
              <a:avLst/>
              <a:gdLst>
                <a:gd name="connsiteX0" fmla="*/ 0 w 55267"/>
                <a:gd name="connsiteY0" fmla="*/ 27478 h 54851"/>
                <a:gd name="connsiteX1" fmla="*/ 27686 w 55267"/>
                <a:gd name="connsiteY1" fmla="*/ 54851 h 54851"/>
                <a:gd name="connsiteX2" fmla="*/ 55267 w 55267"/>
                <a:gd name="connsiteY2" fmla="*/ 27478 h 54851"/>
                <a:gd name="connsiteX3" fmla="*/ 27686 w 55267"/>
                <a:gd name="connsiteY3" fmla="*/ 0 h 54851"/>
                <a:gd name="connsiteX4" fmla="*/ 0 w 55267"/>
                <a:gd name="connsiteY4" fmla="*/ 27478 h 54851"/>
                <a:gd name="connsiteX5" fmla="*/ 16133 w 55267"/>
                <a:gd name="connsiteY5" fmla="*/ 27374 h 54851"/>
                <a:gd name="connsiteX6" fmla="*/ 27686 w 55267"/>
                <a:gd name="connsiteY6" fmla="*/ 14364 h 54851"/>
                <a:gd name="connsiteX7" fmla="*/ 39135 w 55267"/>
                <a:gd name="connsiteY7" fmla="*/ 27374 h 54851"/>
                <a:gd name="connsiteX8" fmla="*/ 27686 w 55267"/>
                <a:gd name="connsiteY8" fmla="*/ 40488 h 54851"/>
                <a:gd name="connsiteX9" fmla="*/ 16133 w 55267"/>
                <a:gd name="connsiteY9" fmla="*/ 27374 h 5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267" h="54851">
                  <a:moveTo>
                    <a:pt x="0" y="27478"/>
                  </a:moveTo>
                  <a:cubicBezTo>
                    <a:pt x="0" y="43923"/>
                    <a:pt x="11033" y="54851"/>
                    <a:pt x="27686" y="54851"/>
                  </a:cubicBezTo>
                  <a:cubicBezTo>
                    <a:pt x="44235" y="54851"/>
                    <a:pt x="55267" y="43923"/>
                    <a:pt x="55267" y="27478"/>
                  </a:cubicBezTo>
                  <a:cubicBezTo>
                    <a:pt x="55267" y="11033"/>
                    <a:pt x="44235" y="0"/>
                    <a:pt x="27686" y="0"/>
                  </a:cubicBezTo>
                  <a:cubicBezTo>
                    <a:pt x="11033" y="0"/>
                    <a:pt x="0" y="11033"/>
                    <a:pt x="0" y="27478"/>
                  </a:cubicBezTo>
                  <a:close/>
                  <a:moveTo>
                    <a:pt x="16133" y="27374"/>
                  </a:moveTo>
                  <a:cubicBezTo>
                    <a:pt x="16133" y="19567"/>
                    <a:pt x="20712" y="14364"/>
                    <a:pt x="27686" y="14364"/>
                  </a:cubicBezTo>
                  <a:cubicBezTo>
                    <a:pt x="34555" y="14364"/>
                    <a:pt x="39135" y="19567"/>
                    <a:pt x="39135" y="27374"/>
                  </a:cubicBezTo>
                  <a:cubicBezTo>
                    <a:pt x="39135" y="35284"/>
                    <a:pt x="34555" y="40488"/>
                    <a:pt x="27686" y="40488"/>
                  </a:cubicBezTo>
                  <a:cubicBezTo>
                    <a:pt x="20712" y="40488"/>
                    <a:pt x="16133" y="35284"/>
                    <a:pt x="16133" y="2737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E2D23C8C-F132-9E2C-BFE5-398855E55A46}"/>
                </a:ext>
              </a:extLst>
            </p:cNvPr>
            <p:cNvSpPr/>
            <p:nvPr/>
          </p:nvSpPr>
          <p:spPr>
            <a:xfrm>
              <a:off x="7786867" y="5358912"/>
              <a:ext cx="56619" cy="80351"/>
            </a:xfrm>
            <a:custGeom>
              <a:avLst/>
              <a:gdLst>
                <a:gd name="connsiteX0" fmla="*/ 208 w 56619"/>
                <a:gd name="connsiteY0" fmla="*/ 26853 h 80351"/>
                <a:gd name="connsiteX1" fmla="*/ 24875 w 56619"/>
                <a:gd name="connsiteY1" fmla="*/ 53185 h 80351"/>
                <a:gd name="connsiteX2" fmla="*/ 40904 w 56619"/>
                <a:gd name="connsiteY2" fmla="*/ 46628 h 80351"/>
                <a:gd name="connsiteX3" fmla="*/ 40904 w 56619"/>
                <a:gd name="connsiteY3" fmla="*/ 53810 h 80351"/>
                <a:gd name="connsiteX4" fmla="*/ 28518 w 56619"/>
                <a:gd name="connsiteY4" fmla="*/ 65779 h 80351"/>
                <a:gd name="connsiteX5" fmla="*/ 16236 w 56619"/>
                <a:gd name="connsiteY5" fmla="*/ 56516 h 80351"/>
                <a:gd name="connsiteX6" fmla="*/ 0 w 56619"/>
                <a:gd name="connsiteY6" fmla="*/ 56516 h 80351"/>
                <a:gd name="connsiteX7" fmla="*/ 27582 w 56619"/>
                <a:gd name="connsiteY7" fmla="*/ 80351 h 80351"/>
                <a:gd name="connsiteX8" fmla="*/ 56620 w 56619"/>
                <a:gd name="connsiteY8" fmla="*/ 50480 h 80351"/>
                <a:gd name="connsiteX9" fmla="*/ 56620 w 56619"/>
                <a:gd name="connsiteY9" fmla="*/ 1769 h 80351"/>
                <a:gd name="connsiteX10" fmla="*/ 42153 w 56619"/>
                <a:gd name="connsiteY10" fmla="*/ 1769 h 80351"/>
                <a:gd name="connsiteX11" fmla="*/ 41320 w 56619"/>
                <a:gd name="connsiteY11" fmla="*/ 7078 h 80351"/>
                <a:gd name="connsiteX12" fmla="*/ 25188 w 56619"/>
                <a:gd name="connsiteY12" fmla="*/ 0 h 80351"/>
                <a:gd name="connsiteX13" fmla="*/ 208 w 56619"/>
                <a:gd name="connsiteY13" fmla="*/ 26853 h 80351"/>
                <a:gd name="connsiteX14" fmla="*/ 16444 w 56619"/>
                <a:gd name="connsiteY14" fmla="*/ 26437 h 80351"/>
                <a:gd name="connsiteX15" fmla="*/ 27789 w 56619"/>
                <a:gd name="connsiteY15" fmla="*/ 13947 h 80351"/>
                <a:gd name="connsiteX16" fmla="*/ 40591 w 56619"/>
                <a:gd name="connsiteY16" fmla="*/ 26437 h 80351"/>
                <a:gd name="connsiteX17" fmla="*/ 27893 w 56619"/>
                <a:gd name="connsiteY17" fmla="*/ 39238 h 80351"/>
                <a:gd name="connsiteX18" fmla="*/ 16444 w 56619"/>
                <a:gd name="connsiteY18" fmla="*/ 26437 h 80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6619" h="80351">
                  <a:moveTo>
                    <a:pt x="208" y="26853"/>
                  </a:moveTo>
                  <a:cubicBezTo>
                    <a:pt x="208" y="42569"/>
                    <a:pt x="10408" y="53185"/>
                    <a:pt x="24875" y="53185"/>
                  </a:cubicBezTo>
                  <a:cubicBezTo>
                    <a:pt x="31849" y="53185"/>
                    <a:pt x="37886" y="50688"/>
                    <a:pt x="40904" y="46628"/>
                  </a:cubicBezTo>
                  <a:lnTo>
                    <a:pt x="40904" y="53810"/>
                  </a:lnTo>
                  <a:cubicBezTo>
                    <a:pt x="40904" y="60992"/>
                    <a:pt x="36428" y="65779"/>
                    <a:pt x="28518" y="65779"/>
                  </a:cubicBezTo>
                  <a:cubicBezTo>
                    <a:pt x="21441" y="65779"/>
                    <a:pt x="16549" y="62449"/>
                    <a:pt x="16236" y="56516"/>
                  </a:cubicBezTo>
                  <a:lnTo>
                    <a:pt x="0" y="56516"/>
                  </a:lnTo>
                  <a:cubicBezTo>
                    <a:pt x="1457" y="70775"/>
                    <a:pt x="12490" y="80351"/>
                    <a:pt x="27582" y="80351"/>
                  </a:cubicBezTo>
                  <a:cubicBezTo>
                    <a:pt x="45379" y="80351"/>
                    <a:pt x="56620" y="68798"/>
                    <a:pt x="56620" y="50480"/>
                  </a:cubicBezTo>
                  <a:lnTo>
                    <a:pt x="56620" y="1769"/>
                  </a:lnTo>
                  <a:lnTo>
                    <a:pt x="42153" y="1769"/>
                  </a:lnTo>
                  <a:lnTo>
                    <a:pt x="41320" y="7078"/>
                  </a:lnTo>
                  <a:cubicBezTo>
                    <a:pt x="38406" y="2810"/>
                    <a:pt x="32265" y="0"/>
                    <a:pt x="25188" y="0"/>
                  </a:cubicBezTo>
                  <a:cubicBezTo>
                    <a:pt x="10616" y="0"/>
                    <a:pt x="208" y="10928"/>
                    <a:pt x="208" y="26853"/>
                  </a:cubicBezTo>
                  <a:close/>
                  <a:moveTo>
                    <a:pt x="16444" y="26437"/>
                  </a:moveTo>
                  <a:cubicBezTo>
                    <a:pt x="16444" y="18943"/>
                    <a:pt x="21441" y="13947"/>
                    <a:pt x="27789" y="13947"/>
                  </a:cubicBezTo>
                  <a:cubicBezTo>
                    <a:pt x="35179" y="13947"/>
                    <a:pt x="40591" y="18838"/>
                    <a:pt x="40591" y="26437"/>
                  </a:cubicBezTo>
                  <a:cubicBezTo>
                    <a:pt x="40591" y="34035"/>
                    <a:pt x="35283" y="39238"/>
                    <a:pt x="27893" y="39238"/>
                  </a:cubicBezTo>
                  <a:cubicBezTo>
                    <a:pt x="21545" y="39238"/>
                    <a:pt x="16444" y="34035"/>
                    <a:pt x="16444" y="2643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EE38C4E-FEFC-10C1-DD7B-5E7CE3A82629}"/>
                </a:ext>
              </a:extLst>
            </p:cNvPr>
            <p:cNvSpPr/>
            <p:nvPr/>
          </p:nvSpPr>
          <p:spPr>
            <a:xfrm>
              <a:off x="7848158" y="5359120"/>
              <a:ext cx="55267" cy="54851"/>
            </a:xfrm>
            <a:custGeom>
              <a:avLst/>
              <a:gdLst>
                <a:gd name="connsiteX0" fmla="*/ 0 w 55267"/>
                <a:gd name="connsiteY0" fmla="*/ 27478 h 54851"/>
                <a:gd name="connsiteX1" fmla="*/ 27686 w 55267"/>
                <a:gd name="connsiteY1" fmla="*/ 54851 h 54851"/>
                <a:gd name="connsiteX2" fmla="*/ 55267 w 55267"/>
                <a:gd name="connsiteY2" fmla="*/ 27478 h 54851"/>
                <a:gd name="connsiteX3" fmla="*/ 27686 w 55267"/>
                <a:gd name="connsiteY3" fmla="*/ 0 h 54851"/>
                <a:gd name="connsiteX4" fmla="*/ 0 w 55267"/>
                <a:gd name="connsiteY4" fmla="*/ 27478 h 54851"/>
                <a:gd name="connsiteX5" fmla="*/ 16133 w 55267"/>
                <a:gd name="connsiteY5" fmla="*/ 27374 h 54851"/>
                <a:gd name="connsiteX6" fmla="*/ 27686 w 55267"/>
                <a:gd name="connsiteY6" fmla="*/ 14364 h 54851"/>
                <a:gd name="connsiteX7" fmla="*/ 39135 w 55267"/>
                <a:gd name="connsiteY7" fmla="*/ 27374 h 54851"/>
                <a:gd name="connsiteX8" fmla="*/ 27686 w 55267"/>
                <a:gd name="connsiteY8" fmla="*/ 40488 h 54851"/>
                <a:gd name="connsiteX9" fmla="*/ 16133 w 55267"/>
                <a:gd name="connsiteY9" fmla="*/ 27374 h 5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267" h="54851">
                  <a:moveTo>
                    <a:pt x="0" y="27478"/>
                  </a:moveTo>
                  <a:cubicBezTo>
                    <a:pt x="0" y="43923"/>
                    <a:pt x="11032" y="54851"/>
                    <a:pt x="27686" y="54851"/>
                  </a:cubicBezTo>
                  <a:cubicBezTo>
                    <a:pt x="44234" y="54851"/>
                    <a:pt x="55267" y="43923"/>
                    <a:pt x="55267" y="27478"/>
                  </a:cubicBezTo>
                  <a:cubicBezTo>
                    <a:pt x="55267" y="11033"/>
                    <a:pt x="44234" y="0"/>
                    <a:pt x="27686" y="0"/>
                  </a:cubicBezTo>
                  <a:cubicBezTo>
                    <a:pt x="11032" y="0"/>
                    <a:pt x="0" y="11033"/>
                    <a:pt x="0" y="27478"/>
                  </a:cubicBezTo>
                  <a:close/>
                  <a:moveTo>
                    <a:pt x="16133" y="27374"/>
                  </a:moveTo>
                  <a:cubicBezTo>
                    <a:pt x="16133" y="19567"/>
                    <a:pt x="20712" y="14364"/>
                    <a:pt x="27686" y="14364"/>
                  </a:cubicBezTo>
                  <a:cubicBezTo>
                    <a:pt x="34555" y="14364"/>
                    <a:pt x="39135" y="19567"/>
                    <a:pt x="39135" y="27374"/>
                  </a:cubicBezTo>
                  <a:cubicBezTo>
                    <a:pt x="39135" y="35284"/>
                    <a:pt x="34555" y="40488"/>
                    <a:pt x="27686" y="40488"/>
                  </a:cubicBezTo>
                  <a:cubicBezTo>
                    <a:pt x="20712" y="40488"/>
                    <a:pt x="16133" y="35284"/>
                    <a:pt x="16133" y="2737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2B848CC-E40A-1B23-DB57-75D4DAE195CE}"/>
              </a:ext>
            </a:extLst>
          </p:cNvPr>
          <p:cNvGrpSpPr/>
          <p:nvPr/>
        </p:nvGrpSpPr>
        <p:grpSpPr>
          <a:xfrm>
            <a:off x="8522959" y="5299166"/>
            <a:ext cx="735919" cy="175267"/>
            <a:chOff x="7449809" y="5299166"/>
            <a:chExt cx="735919" cy="175267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E580B66-36BD-F856-A43B-72060055315B}"/>
                </a:ext>
              </a:extLst>
            </p:cNvPr>
            <p:cNvSpPr/>
            <p:nvPr/>
          </p:nvSpPr>
          <p:spPr>
            <a:xfrm>
              <a:off x="7449809" y="5299166"/>
              <a:ext cx="201716" cy="175267"/>
            </a:xfrm>
            <a:custGeom>
              <a:avLst/>
              <a:gdLst>
                <a:gd name="connsiteX0" fmla="*/ 95950 w 201716"/>
                <a:gd name="connsiteY0" fmla="*/ 183 h 175267"/>
                <a:gd name="connsiteX1" fmla="*/ 95844 w 201716"/>
                <a:gd name="connsiteY1" fmla="*/ 0 h 175267"/>
                <a:gd name="connsiteX2" fmla="*/ 51973 w 201716"/>
                <a:gd name="connsiteY2" fmla="*/ 0 h 175267"/>
                <a:gd name="connsiteX3" fmla="*/ 0 w 201716"/>
                <a:gd name="connsiteY3" fmla="*/ 89097 h 175267"/>
                <a:gd name="connsiteX4" fmla="*/ 35677 w 201716"/>
                <a:gd name="connsiteY4" fmla="*/ 151521 h 175267"/>
                <a:gd name="connsiteX5" fmla="*/ 35721 w 201716"/>
                <a:gd name="connsiteY5" fmla="*/ 151446 h 175267"/>
                <a:gd name="connsiteX6" fmla="*/ 49208 w 201716"/>
                <a:gd name="connsiteY6" fmla="*/ 174806 h 175267"/>
                <a:gd name="connsiteX7" fmla="*/ 152354 w 201716"/>
                <a:gd name="connsiteY7" fmla="*/ 175268 h 175267"/>
                <a:gd name="connsiteX8" fmla="*/ 188577 w 201716"/>
                <a:gd name="connsiteY8" fmla="*/ 113158 h 175267"/>
                <a:gd name="connsiteX9" fmla="*/ 188336 w 201716"/>
                <a:gd name="connsiteY9" fmla="*/ 113158 h 175267"/>
                <a:gd name="connsiteX10" fmla="*/ 201717 w 201716"/>
                <a:gd name="connsiteY10" fmla="*/ 89981 h 175267"/>
                <a:gd name="connsiteX11" fmla="*/ 150544 w 201716"/>
                <a:gd name="connsiteY11" fmla="*/ 423 h 175267"/>
                <a:gd name="connsiteX12" fmla="*/ 95950 w 201716"/>
                <a:gd name="connsiteY12" fmla="*/ 183 h 175267"/>
                <a:gd name="connsiteX13" fmla="*/ 129887 w 201716"/>
                <a:gd name="connsiteY13" fmla="*/ 59600 h 175267"/>
                <a:gd name="connsiteX14" fmla="*/ 130161 w 201716"/>
                <a:gd name="connsiteY14" fmla="*/ 59600 h 175267"/>
                <a:gd name="connsiteX15" fmla="*/ 104372 w 201716"/>
                <a:gd name="connsiteY15" fmla="*/ 14810 h 175267"/>
                <a:gd name="connsiteX16" fmla="*/ 142055 w 201716"/>
                <a:gd name="connsiteY16" fmla="*/ 14976 h 175267"/>
                <a:gd name="connsiteX17" fmla="*/ 184892 w 201716"/>
                <a:gd name="connsiteY17" fmla="*/ 89944 h 175267"/>
                <a:gd name="connsiteX18" fmla="*/ 171484 w 201716"/>
                <a:gd name="connsiteY18" fmla="*/ 113168 h 175267"/>
                <a:gd name="connsiteX19" fmla="*/ 136347 w 201716"/>
                <a:gd name="connsiteY19" fmla="*/ 113186 h 175267"/>
                <a:gd name="connsiteX20" fmla="*/ 148598 w 201716"/>
                <a:gd name="connsiteY20" fmla="*/ 91968 h 175267"/>
                <a:gd name="connsiteX21" fmla="*/ 129887 w 201716"/>
                <a:gd name="connsiteY21" fmla="*/ 59600 h 175267"/>
                <a:gd name="connsiteX22" fmla="*/ 87016 w 201716"/>
                <a:gd name="connsiteY22" fmla="*/ 14590 h 175267"/>
                <a:gd name="connsiteX23" fmla="*/ 104601 w 201716"/>
                <a:gd name="connsiteY23" fmla="*/ 45010 h 175267"/>
                <a:gd name="connsiteX24" fmla="*/ 80254 w 201716"/>
                <a:gd name="connsiteY24" fmla="*/ 45009 h 175267"/>
                <a:gd name="connsiteX25" fmla="*/ 38571 w 201716"/>
                <a:gd name="connsiteY25" fmla="*/ 117295 h 175267"/>
                <a:gd name="connsiteX26" fmla="*/ 35728 w 201716"/>
                <a:gd name="connsiteY26" fmla="*/ 122207 h 175267"/>
                <a:gd name="connsiteX27" fmla="*/ 16847 w 201716"/>
                <a:gd name="connsiteY27" fmla="*/ 89171 h 175267"/>
                <a:gd name="connsiteX28" fmla="*/ 60353 w 201716"/>
                <a:gd name="connsiteY28" fmla="*/ 14590 h 175267"/>
                <a:gd name="connsiteX29" fmla="*/ 87016 w 201716"/>
                <a:gd name="connsiteY29" fmla="*/ 14590 h 175267"/>
                <a:gd name="connsiteX30" fmla="*/ 70109 w 201716"/>
                <a:gd name="connsiteY30" fmla="*/ 91808 h 175267"/>
                <a:gd name="connsiteX31" fmla="*/ 88682 w 201716"/>
                <a:gd name="connsiteY31" fmla="*/ 59599 h 175267"/>
                <a:gd name="connsiteX32" fmla="*/ 113035 w 201716"/>
                <a:gd name="connsiteY32" fmla="*/ 59600 h 175267"/>
                <a:gd name="connsiteX33" fmla="*/ 131748 w 201716"/>
                <a:gd name="connsiteY33" fmla="*/ 91972 h 175267"/>
                <a:gd name="connsiteX34" fmla="*/ 119495 w 201716"/>
                <a:gd name="connsiteY34" fmla="*/ 113196 h 175267"/>
                <a:gd name="connsiteX35" fmla="*/ 82468 w 201716"/>
                <a:gd name="connsiteY35" fmla="*/ 113216 h 175267"/>
                <a:gd name="connsiteX36" fmla="*/ 70109 w 201716"/>
                <a:gd name="connsiteY36" fmla="*/ 91808 h 175267"/>
                <a:gd name="connsiteX37" fmla="*/ 44139 w 201716"/>
                <a:gd name="connsiteY37" fmla="*/ 136846 h 175267"/>
                <a:gd name="connsiteX38" fmla="*/ 51204 w 201716"/>
                <a:gd name="connsiteY38" fmla="*/ 124593 h 175267"/>
                <a:gd name="connsiteX39" fmla="*/ 61712 w 201716"/>
                <a:gd name="connsiteY39" fmla="*/ 106443 h 175267"/>
                <a:gd name="connsiteX40" fmla="*/ 74047 w 201716"/>
                <a:gd name="connsiteY40" fmla="*/ 127810 h 175267"/>
                <a:gd name="connsiteX41" fmla="*/ 111068 w 201716"/>
                <a:gd name="connsiteY41" fmla="*/ 127790 h 175267"/>
                <a:gd name="connsiteX42" fmla="*/ 111008 w 201716"/>
                <a:gd name="connsiteY42" fmla="*/ 127893 h 175267"/>
                <a:gd name="connsiteX43" fmla="*/ 163058 w 201716"/>
                <a:gd name="connsiteY43" fmla="*/ 127955 h 175267"/>
                <a:gd name="connsiteX44" fmla="*/ 143995 w 201716"/>
                <a:gd name="connsiteY44" fmla="*/ 160641 h 175267"/>
                <a:gd name="connsiteX45" fmla="*/ 57653 w 201716"/>
                <a:gd name="connsiteY45" fmla="*/ 160254 h 175267"/>
                <a:gd name="connsiteX46" fmla="*/ 44139 w 201716"/>
                <a:gd name="connsiteY46" fmla="*/ 136846 h 17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01716" h="175267">
                  <a:moveTo>
                    <a:pt x="95950" y="183"/>
                  </a:moveTo>
                  <a:lnTo>
                    <a:pt x="95844" y="0"/>
                  </a:lnTo>
                  <a:lnTo>
                    <a:pt x="51973" y="0"/>
                  </a:lnTo>
                  <a:lnTo>
                    <a:pt x="0" y="89097"/>
                  </a:lnTo>
                  <a:lnTo>
                    <a:pt x="35677" y="151521"/>
                  </a:lnTo>
                  <a:lnTo>
                    <a:pt x="35721" y="151446"/>
                  </a:lnTo>
                  <a:lnTo>
                    <a:pt x="49208" y="174806"/>
                  </a:lnTo>
                  <a:lnTo>
                    <a:pt x="152354" y="175268"/>
                  </a:lnTo>
                  <a:lnTo>
                    <a:pt x="188577" y="113158"/>
                  </a:lnTo>
                  <a:lnTo>
                    <a:pt x="188336" y="113158"/>
                  </a:lnTo>
                  <a:lnTo>
                    <a:pt x="201717" y="89981"/>
                  </a:lnTo>
                  <a:lnTo>
                    <a:pt x="150544" y="423"/>
                  </a:lnTo>
                  <a:lnTo>
                    <a:pt x="95950" y="183"/>
                  </a:lnTo>
                  <a:close/>
                  <a:moveTo>
                    <a:pt x="129887" y="59600"/>
                  </a:moveTo>
                  <a:lnTo>
                    <a:pt x="130161" y="59600"/>
                  </a:lnTo>
                  <a:lnTo>
                    <a:pt x="104372" y="14810"/>
                  </a:lnTo>
                  <a:lnTo>
                    <a:pt x="142055" y="14976"/>
                  </a:lnTo>
                  <a:lnTo>
                    <a:pt x="184892" y="89944"/>
                  </a:lnTo>
                  <a:lnTo>
                    <a:pt x="171484" y="113168"/>
                  </a:lnTo>
                  <a:lnTo>
                    <a:pt x="136347" y="113186"/>
                  </a:lnTo>
                  <a:lnTo>
                    <a:pt x="148598" y="91968"/>
                  </a:lnTo>
                  <a:lnTo>
                    <a:pt x="129887" y="59600"/>
                  </a:lnTo>
                  <a:close/>
                  <a:moveTo>
                    <a:pt x="87016" y="14590"/>
                  </a:moveTo>
                  <a:lnTo>
                    <a:pt x="104601" y="45010"/>
                  </a:lnTo>
                  <a:lnTo>
                    <a:pt x="80254" y="45009"/>
                  </a:lnTo>
                  <a:lnTo>
                    <a:pt x="38571" y="117295"/>
                  </a:lnTo>
                  <a:lnTo>
                    <a:pt x="35728" y="122207"/>
                  </a:lnTo>
                  <a:lnTo>
                    <a:pt x="16847" y="89171"/>
                  </a:lnTo>
                  <a:lnTo>
                    <a:pt x="60353" y="14590"/>
                  </a:lnTo>
                  <a:lnTo>
                    <a:pt x="87016" y="14590"/>
                  </a:lnTo>
                  <a:close/>
                  <a:moveTo>
                    <a:pt x="70109" y="91808"/>
                  </a:moveTo>
                  <a:lnTo>
                    <a:pt x="88682" y="59599"/>
                  </a:lnTo>
                  <a:lnTo>
                    <a:pt x="113035" y="59600"/>
                  </a:lnTo>
                  <a:lnTo>
                    <a:pt x="131748" y="91972"/>
                  </a:lnTo>
                  <a:lnTo>
                    <a:pt x="119495" y="113196"/>
                  </a:lnTo>
                  <a:lnTo>
                    <a:pt x="82468" y="113216"/>
                  </a:lnTo>
                  <a:lnTo>
                    <a:pt x="70109" y="91808"/>
                  </a:lnTo>
                  <a:close/>
                  <a:moveTo>
                    <a:pt x="44139" y="136846"/>
                  </a:moveTo>
                  <a:lnTo>
                    <a:pt x="51204" y="124593"/>
                  </a:lnTo>
                  <a:lnTo>
                    <a:pt x="61712" y="106443"/>
                  </a:lnTo>
                  <a:lnTo>
                    <a:pt x="74047" y="127810"/>
                  </a:lnTo>
                  <a:lnTo>
                    <a:pt x="111068" y="127790"/>
                  </a:lnTo>
                  <a:lnTo>
                    <a:pt x="111008" y="127893"/>
                  </a:lnTo>
                  <a:lnTo>
                    <a:pt x="163058" y="127955"/>
                  </a:lnTo>
                  <a:lnTo>
                    <a:pt x="143995" y="160641"/>
                  </a:lnTo>
                  <a:lnTo>
                    <a:pt x="57653" y="160254"/>
                  </a:lnTo>
                  <a:lnTo>
                    <a:pt x="44139" y="13684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5BAE5175-F866-362E-7A7B-7825D7174578}"/>
                </a:ext>
              </a:extLst>
            </p:cNvPr>
            <p:cNvSpPr/>
            <p:nvPr/>
          </p:nvSpPr>
          <p:spPr>
            <a:xfrm>
              <a:off x="7908085" y="5334341"/>
              <a:ext cx="18214" cy="78373"/>
            </a:xfrm>
            <a:custGeom>
              <a:avLst/>
              <a:gdLst>
                <a:gd name="connsiteX0" fmla="*/ 9159 w 18214"/>
                <a:gd name="connsiteY0" fmla="*/ 18214 h 78373"/>
                <a:gd name="connsiteX1" fmla="*/ 18214 w 18214"/>
                <a:gd name="connsiteY1" fmla="*/ 9055 h 78373"/>
                <a:gd name="connsiteX2" fmla="*/ 9159 w 18214"/>
                <a:gd name="connsiteY2" fmla="*/ 0 h 78373"/>
                <a:gd name="connsiteX3" fmla="*/ 0 w 18214"/>
                <a:gd name="connsiteY3" fmla="*/ 9055 h 78373"/>
                <a:gd name="connsiteX4" fmla="*/ 9159 w 18214"/>
                <a:gd name="connsiteY4" fmla="*/ 18214 h 78373"/>
                <a:gd name="connsiteX5" fmla="*/ 1041 w 18214"/>
                <a:gd name="connsiteY5" fmla="*/ 78373 h 78373"/>
                <a:gd name="connsiteX6" fmla="*/ 17173 w 18214"/>
                <a:gd name="connsiteY6" fmla="*/ 78373 h 78373"/>
                <a:gd name="connsiteX7" fmla="*/ 17173 w 18214"/>
                <a:gd name="connsiteY7" fmla="*/ 26333 h 78373"/>
                <a:gd name="connsiteX8" fmla="*/ 1041 w 18214"/>
                <a:gd name="connsiteY8" fmla="*/ 26333 h 78373"/>
                <a:gd name="connsiteX9" fmla="*/ 1041 w 18214"/>
                <a:gd name="connsiteY9" fmla="*/ 78373 h 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214" h="78373">
                  <a:moveTo>
                    <a:pt x="9159" y="18214"/>
                  </a:moveTo>
                  <a:cubicBezTo>
                    <a:pt x="14155" y="18214"/>
                    <a:pt x="18214" y="14155"/>
                    <a:pt x="18214" y="9055"/>
                  </a:cubicBezTo>
                  <a:cubicBezTo>
                    <a:pt x="18214" y="3955"/>
                    <a:pt x="14155" y="0"/>
                    <a:pt x="9159" y="0"/>
                  </a:cubicBezTo>
                  <a:cubicBezTo>
                    <a:pt x="4059" y="0"/>
                    <a:pt x="0" y="3955"/>
                    <a:pt x="0" y="9055"/>
                  </a:cubicBezTo>
                  <a:cubicBezTo>
                    <a:pt x="0" y="14155"/>
                    <a:pt x="4059" y="18214"/>
                    <a:pt x="9159" y="18214"/>
                  </a:cubicBezTo>
                  <a:close/>
                  <a:moveTo>
                    <a:pt x="1041" y="78373"/>
                  </a:moveTo>
                  <a:lnTo>
                    <a:pt x="17173" y="78373"/>
                  </a:lnTo>
                  <a:lnTo>
                    <a:pt x="17173" y="26333"/>
                  </a:lnTo>
                  <a:lnTo>
                    <a:pt x="1041" y="26333"/>
                  </a:lnTo>
                  <a:lnTo>
                    <a:pt x="1041" y="7837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48E7207-62A4-9579-7644-74A4B74FF6AD}"/>
                </a:ext>
              </a:extLst>
            </p:cNvPr>
            <p:cNvSpPr/>
            <p:nvPr/>
          </p:nvSpPr>
          <p:spPr>
            <a:xfrm>
              <a:off x="7934650" y="5359008"/>
              <a:ext cx="57364" cy="78686"/>
            </a:xfrm>
            <a:custGeom>
              <a:avLst/>
              <a:gdLst>
                <a:gd name="connsiteX0" fmla="*/ 0 w 57364"/>
                <a:gd name="connsiteY0" fmla="*/ 78686 h 78686"/>
                <a:gd name="connsiteX1" fmla="*/ 15821 w 57364"/>
                <a:gd name="connsiteY1" fmla="*/ 78686 h 78686"/>
                <a:gd name="connsiteX2" fmla="*/ 15821 w 57364"/>
                <a:gd name="connsiteY2" fmla="*/ 48502 h 78686"/>
                <a:gd name="connsiteX3" fmla="*/ 32890 w 57364"/>
                <a:gd name="connsiteY3" fmla="*/ 55163 h 78686"/>
                <a:gd name="connsiteX4" fmla="*/ 57352 w 57364"/>
                <a:gd name="connsiteY4" fmla="*/ 26853 h 78686"/>
                <a:gd name="connsiteX5" fmla="*/ 32786 w 57364"/>
                <a:gd name="connsiteY5" fmla="*/ 0 h 78686"/>
                <a:gd name="connsiteX6" fmla="*/ 15508 w 57364"/>
                <a:gd name="connsiteY6" fmla="*/ 8014 h 78686"/>
                <a:gd name="connsiteX7" fmla="*/ 14676 w 57364"/>
                <a:gd name="connsiteY7" fmla="*/ 1666 h 78686"/>
                <a:gd name="connsiteX8" fmla="*/ 0 w 57364"/>
                <a:gd name="connsiteY8" fmla="*/ 1666 h 78686"/>
                <a:gd name="connsiteX9" fmla="*/ 0 w 57364"/>
                <a:gd name="connsiteY9" fmla="*/ 78686 h 78686"/>
                <a:gd name="connsiteX10" fmla="*/ 16133 w 57364"/>
                <a:gd name="connsiteY10" fmla="*/ 27686 h 78686"/>
                <a:gd name="connsiteX11" fmla="*/ 28831 w 57364"/>
                <a:gd name="connsiteY11" fmla="*/ 14676 h 78686"/>
                <a:gd name="connsiteX12" fmla="*/ 41217 w 57364"/>
                <a:gd name="connsiteY12" fmla="*/ 27686 h 78686"/>
                <a:gd name="connsiteX13" fmla="*/ 28831 w 57364"/>
                <a:gd name="connsiteY13" fmla="*/ 40696 h 78686"/>
                <a:gd name="connsiteX14" fmla="*/ 16133 w 57364"/>
                <a:gd name="connsiteY14" fmla="*/ 27686 h 78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7364" h="78686">
                  <a:moveTo>
                    <a:pt x="0" y="78686"/>
                  </a:moveTo>
                  <a:lnTo>
                    <a:pt x="15821" y="78686"/>
                  </a:lnTo>
                  <a:lnTo>
                    <a:pt x="15821" y="48502"/>
                  </a:lnTo>
                  <a:cubicBezTo>
                    <a:pt x="18839" y="52458"/>
                    <a:pt x="25708" y="55163"/>
                    <a:pt x="32890" y="55163"/>
                  </a:cubicBezTo>
                  <a:cubicBezTo>
                    <a:pt x="48398" y="55163"/>
                    <a:pt x="57766" y="43298"/>
                    <a:pt x="57352" y="26853"/>
                  </a:cubicBezTo>
                  <a:cubicBezTo>
                    <a:pt x="56932" y="10096"/>
                    <a:pt x="47253" y="0"/>
                    <a:pt x="32786" y="0"/>
                  </a:cubicBezTo>
                  <a:cubicBezTo>
                    <a:pt x="25396" y="0"/>
                    <a:pt x="18422" y="3226"/>
                    <a:pt x="15508" y="8014"/>
                  </a:cubicBezTo>
                  <a:lnTo>
                    <a:pt x="14676" y="1666"/>
                  </a:lnTo>
                  <a:lnTo>
                    <a:pt x="0" y="1666"/>
                  </a:lnTo>
                  <a:lnTo>
                    <a:pt x="0" y="78686"/>
                  </a:lnTo>
                  <a:close/>
                  <a:moveTo>
                    <a:pt x="16133" y="27686"/>
                  </a:moveTo>
                  <a:cubicBezTo>
                    <a:pt x="16133" y="19880"/>
                    <a:pt x="21337" y="14676"/>
                    <a:pt x="28831" y="14676"/>
                  </a:cubicBezTo>
                  <a:cubicBezTo>
                    <a:pt x="36429" y="14676"/>
                    <a:pt x="41217" y="19984"/>
                    <a:pt x="41217" y="27686"/>
                  </a:cubicBezTo>
                  <a:cubicBezTo>
                    <a:pt x="41217" y="35388"/>
                    <a:pt x="36429" y="40696"/>
                    <a:pt x="28831" y="40696"/>
                  </a:cubicBezTo>
                  <a:cubicBezTo>
                    <a:pt x="21337" y="40696"/>
                    <a:pt x="16133" y="35492"/>
                    <a:pt x="16133" y="2768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E788964B-0D20-FABD-8071-E2A3DA346FAB}"/>
                </a:ext>
              </a:extLst>
            </p:cNvPr>
            <p:cNvSpPr/>
            <p:nvPr/>
          </p:nvSpPr>
          <p:spPr>
            <a:xfrm>
              <a:off x="7993708" y="5359008"/>
              <a:ext cx="43195" cy="55059"/>
            </a:xfrm>
            <a:custGeom>
              <a:avLst/>
              <a:gdLst>
                <a:gd name="connsiteX0" fmla="*/ 0 w 43195"/>
                <a:gd name="connsiteY0" fmla="*/ 37261 h 55059"/>
                <a:gd name="connsiteX1" fmla="*/ 21857 w 43195"/>
                <a:gd name="connsiteY1" fmla="*/ 55059 h 55059"/>
                <a:gd name="connsiteX2" fmla="*/ 43195 w 43195"/>
                <a:gd name="connsiteY2" fmla="*/ 37677 h 55059"/>
                <a:gd name="connsiteX3" fmla="*/ 30078 w 43195"/>
                <a:gd name="connsiteY3" fmla="*/ 22794 h 55059"/>
                <a:gd name="connsiteX4" fmla="*/ 20815 w 43195"/>
                <a:gd name="connsiteY4" fmla="*/ 20504 h 55059"/>
                <a:gd name="connsiteX5" fmla="*/ 15402 w 43195"/>
                <a:gd name="connsiteY5" fmla="*/ 16133 h 55059"/>
                <a:gd name="connsiteX6" fmla="*/ 20815 w 43195"/>
                <a:gd name="connsiteY6" fmla="*/ 11657 h 55059"/>
                <a:gd name="connsiteX7" fmla="*/ 26747 w 43195"/>
                <a:gd name="connsiteY7" fmla="*/ 17590 h 55059"/>
                <a:gd name="connsiteX8" fmla="*/ 41216 w 43195"/>
                <a:gd name="connsiteY8" fmla="*/ 17590 h 55059"/>
                <a:gd name="connsiteX9" fmla="*/ 21126 w 43195"/>
                <a:gd name="connsiteY9" fmla="*/ 0 h 55059"/>
                <a:gd name="connsiteX10" fmla="*/ 938 w 43195"/>
                <a:gd name="connsiteY10" fmla="*/ 17278 h 55059"/>
                <a:gd name="connsiteX11" fmla="*/ 15091 w 43195"/>
                <a:gd name="connsiteY11" fmla="*/ 32682 h 55059"/>
                <a:gd name="connsiteX12" fmla="*/ 24250 w 43195"/>
                <a:gd name="connsiteY12" fmla="*/ 35076 h 55059"/>
                <a:gd name="connsiteX13" fmla="*/ 28099 w 43195"/>
                <a:gd name="connsiteY13" fmla="*/ 38822 h 55059"/>
                <a:gd name="connsiteX14" fmla="*/ 21649 w 43195"/>
                <a:gd name="connsiteY14" fmla="*/ 43090 h 55059"/>
                <a:gd name="connsiteX15" fmla="*/ 14469 w 43195"/>
                <a:gd name="connsiteY15" fmla="*/ 37261 h 55059"/>
                <a:gd name="connsiteX16" fmla="*/ 0 w 43195"/>
                <a:gd name="connsiteY16" fmla="*/ 37261 h 55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3195" h="55059">
                  <a:moveTo>
                    <a:pt x="0" y="37261"/>
                  </a:moveTo>
                  <a:cubicBezTo>
                    <a:pt x="414" y="47774"/>
                    <a:pt x="8745" y="55059"/>
                    <a:pt x="21857" y="55059"/>
                  </a:cubicBezTo>
                  <a:cubicBezTo>
                    <a:pt x="34450" y="55059"/>
                    <a:pt x="43195" y="48398"/>
                    <a:pt x="43195" y="37677"/>
                  </a:cubicBezTo>
                  <a:cubicBezTo>
                    <a:pt x="43195" y="29976"/>
                    <a:pt x="38616" y="24876"/>
                    <a:pt x="30078" y="22794"/>
                  </a:cubicBezTo>
                  <a:lnTo>
                    <a:pt x="20815" y="20504"/>
                  </a:lnTo>
                  <a:cubicBezTo>
                    <a:pt x="17484" y="19672"/>
                    <a:pt x="15402" y="18839"/>
                    <a:pt x="15402" y="16133"/>
                  </a:cubicBezTo>
                  <a:cubicBezTo>
                    <a:pt x="15402" y="13427"/>
                    <a:pt x="17588" y="11657"/>
                    <a:pt x="20815" y="11657"/>
                  </a:cubicBezTo>
                  <a:cubicBezTo>
                    <a:pt x="24457" y="11657"/>
                    <a:pt x="26850" y="14051"/>
                    <a:pt x="26747" y="17590"/>
                  </a:cubicBezTo>
                  <a:lnTo>
                    <a:pt x="41216" y="17590"/>
                  </a:lnTo>
                  <a:cubicBezTo>
                    <a:pt x="40802" y="6765"/>
                    <a:pt x="32575" y="0"/>
                    <a:pt x="21126" y="0"/>
                  </a:cubicBezTo>
                  <a:cubicBezTo>
                    <a:pt x="9573" y="0"/>
                    <a:pt x="938" y="6869"/>
                    <a:pt x="938" y="17278"/>
                  </a:cubicBezTo>
                  <a:cubicBezTo>
                    <a:pt x="938" y="24251"/>
                    <a:pt x="4787" y="29976"/>
                    <a:pt x="15091" y="32682"/>
                  </a:cubicBezTo>
                  <a:lnTo>
                    <a:pt x="24250" y="35076"/>
                  </a:lnTo>
                  <a:cubicBezTo>
                    <a:pt x="26954" y="35804"/>
                    <a:pt x="28099" y="37053"/>
                    <a:pt x="28099" y="38822"/>
                  </a:cubicBezTo>
                  <a:cubicBezTo>
                    <a:pt x="28099" y="41425"/>
                    <a:pt x="25706" y="43090"/>
                    <a:pt x="21649" y="43090"/>
                  </a:cubicBezTo>
                  <a:cubicBezTo>
                    <a:pt x="16966" y="43090"/>
                    <a:pt x="14469" y="40904"/>
                    <a:pt x="14469" y="37261"/>
                  </a:cubicBezTo>
                  <a:lnTo>
                    <a:pt x="0" y="372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028BFF16-1AF3-C0FB-D995-CF97F045F5D4}"/>
                </a:ext>
              </a:extLst>
            </p:cNvPr>
            <p:cNvSpPr/>
            <p:nvPr/>
          </p:nvSpPr>
          <p:spPr>
            <a:xfrm>
              <a:off x="8042284" y="5360674"/>
              <a:ext cx="51209" cy="53393"/>
            </a:xfrm>
            <a:custGeom>
              <a:avLst/>
              <a:gdLst>
                <a:gd name="connsiteX0" fmla="*/ 19152 w 51209"/>
                <a:gd name="connsiteY0" fmla="*/ 53394 h 53393"/>
                <a:gd name="connsiteX1" fmla="*/ 35077 w 51209"/>
                <a:gd name="connsiteY1" fmla="*/ 46212 h 53393"/>
                <a:gd name="connsiteX2" fmla="*/ 36119 w 51209"/>
                <a:gd name="connsiteY2" fmla="*/ 52040 h 53393"/>
                <a:gd name="connsiteX3" fmla="*/ 51209 w 51209"/>
                <a:gd name="connsiteY3" fmla="*/ 52040 h 53393"/>
                <a:gd name="connsiteX4" fmla="*/ 51209 w 51209"/>
                <a:gd name="connsiteY4" fmla="*/ 0 h 53393"/>
                <a:gd name="connsiteX5" fmla="*/ 35181 w 51209"/>
                <a:gd name="connsiteY5" fmla="*/ 0 h 53393"/>
                <a:gd name="connsiteX6" fmla="*/ 35181 w 51209"/>
                <a:gd name="connsiteY6" fmla="*/ 27061 h 53393"/>
                <a:gd name="connsiteX7" fmla="*/ 25498 w 51209"/>
                <a:gd name="connsiteY7" fmla="*/ 39135 h 53393"/>
                <a:gd name="connsiteX8" fmla="*/ 16029 w 51209"/>
                <a:gd name="connsiteY8" fmla="*/ 26853 h 53393"/>
                <a:gd name="connsiteX9" fmla="*/ 16029 w 51209"/>
                <a:gd name="connsiteY9" fmla="*/ 0 h 53393"/>
                <a:gd name="connsiteX10" fmla="*/ 0 w 51209"/>
                <a:gd name="connsiteY10" fmla="*/ 0 h 53393"/>
                <a:gd name="connsiteX11" fmla="*/ 0 w 51209"/>
                <a:gd name="connsiteY11" fmla="*/ 32681 h 53393"/>
                <a:gd name="connsiteX12" fmla="*/ 19152 w 51209"/>
                <a:gd name="connsiteY12" fmla="*/ 53394 h 53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209" h="53393">
                  <a:moveTo>
                    <a:pt x="19152" y="53394"/>
                  </a:moveTo>
                  <a:cubicBezTo>
                    <a:pt x="25498" y="53394"/>
                    <a:pt x="31850" y="50480"/>
                    <a:pt x="35077" y="46212"/>
                  </a:cubicBezTo>
                  <a:lnTo>
                    <a:pt x="36119" y="52040"/>
                  </a:lnTo>
                  <a:lnTo>
                    <a:pt x="51209" y="52040"/>
                  </a:lnTo>
                  <a:lnTo>
                    <a:pt x="51209" y="0"/>
                  </a:lnTo>
                  <a:lnTo>
                    <a:pt x="35181" y="0"/>
                  </a:lnTo>
                  <a:lnTo>
                    <a:pt x="35181" y="27061"/>
                  </a:lnTo>
                  <a:cubicBezTo>
                    <a:pt x="35181" y="34867"/>
                    <a:pt x="32891" y="39135"/>
                    <a:pt x="25498" y="39135"/>
                  </a:cubicBezTo>
                  <a:cubicBezTo>
                    <a:pt x="19774" y="39135"/>
                    <a:pt x="16029" y="36533"/>
                    <a:pt x="16029" y="26853"/>
                  </a:cubicBezTo>
                  <a:lnTo>
                    <a:pt x="16029" y="0"/>
                  </a:lnTo>
                  <a:lnTo>
                    <a:pt x="0" y="0"/>
                  </a:lnTo>
                  <a:lnTo>
                    <a:pt x="0" y="32681"/>
                  </a:lnTo>
                  <a:cubicBezTo>
                    <a:pt x="0" y="45067"/>
                    <a:pt x="6869" y="53394"/>
                    <a:pt x="19152" y="5339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5B374CF-D947-4EB6-CF44-C3C5FEFBDEFE}"/>
                </a:ext>
              </a:extLst>
            </p:cNvPr>
            <p:cNvSpPr/>
            <p:nvPr/>
          </p:nvSpPr>
          <p:spPr>
            <a:xfrm>
              <a:off x="8102778" y="5358904"/>
              <a:ext cx="82950" cy="53810"/>
            </a:xfrm>
            <a:custGeom>
              <a:avLst/>
              <a:gdLst>
                <a:gd name="connsiteX0" fmla="*/ 16132 w 82950"/>
                <a:gd name="connsiteY0" fmla="*/ 53810 h 53810"/>
                <a:gd name="connsiteX1" fmla="*/ 16132 w 82950"/>
                <a:gd name="connsiteY1" fmla="*/ 25396 h 53810"/>
                <a:gd name="connsiteX2" fmla="*/ 25395 w 82950"/>
                <a:gd name="connsiteY2" fmla="*/ 14155 h 53810"/>
                <a:gd name="connsiteX3" fmla="*/ 33829 w 82950"/>
                <a:gd name="connsiteY3" fmla="*/ 23731 h 53810"/>
                <a:gd name="connsiteX4" fmla="*/ 33829 w 82950"/>
                <a:gd name="connsiteY4" fmla="*/ 53810 h 53810"/>
                <a:gd name="connsiteX5" fmla="*/ 49645 w 82950"/>
                <a:gd name="connsiteY5" fmla="*/ 53810 h 53810"/>
                <a:gd name="connsiteX6" fmla="*/ 49645 w 82950"/>
                <a:gd name="connsiteY6" fmla="*/ 25396 h 53810"/>
                <a:gd name="connsiteX7" fmla="*/ 58804 w 82950"/>
                <a:gd name="connsiteY7" fmla="*/ 14051 h 53810"/>
                <a:gd name="connsiteX8" fmla="*/ 67342 w 82950"/>
                <a:gd name="connsiteY8" fmla="*/ 23731 h 53810"/>
                <a:gd name="connsiteX9" fmla="*/ 67342 w 82950"/>
                <a:gd name="connsiteY9" fmla="*/ 53810 h 53810"/>
                <a:gd name="connsiteX10" fmla="*/ 82950 w 82950"/>
                <a:gd name="connsiteY10" fmla="*/ 53810 h 53810"/>
                <a:gd name="connsiteX11" fmla="*/ 82950 w 82950"/>
                <a:gd name="connsiteY11" fmla="*/ 19776 h 53810"/>
                <a:gd name="connsiteX12" fmla="*/ 63280 w 82950"/>
                <a:gd name="connsiteY12" fmla="*/ 0 h 53810"/>
                <a:gd name="connsiteX13" fmla="*/ 46941 w 82950"/>
                <a:gd name="connsiteY13" fmla="*/ 9263 h 53810"/>
                <a:gd name="connsiteX14" fmla="*/ 29767 w 82950"/>
                <a:gd name="connsiteY14" fmla="*/ 0 h 53810"/>
                <a:gd name="connsiteX15" fmla="*/ 15614 w 82950"/>
                <a:gd name="connsiteY15" fmla="*/ 6765 h 53810"/>
                <a:gd name="connsiteX16" fmla="*/ 14987 w 82950"/>
                <a:gd name="connsiteY16" fmla="*/ 1770 h 53810"/>
                <a:gd name="connsiteX17" fmla="*/ 0 w 82950"/>
                <a:gd name="connsiteY17" fmla="*/ 1770 h 53810"/>
                <a:gd name="connsiteX18" fmla="*/ 0 w 82950"/>
                <a:gd name="connsiteY18" fmla="*/ 53810 h 53810"/>
                <a:gd name="connsiteX19" fmla="*/ 16132 w 82950"/>
                <a:gd name="connsiteY19" fmla="*/ 53810 h 53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2950" h="53810">
                  <a:moveTo>
                    <a:pt x="16132" y="53810"/>
                  </a:moveTo>
                  <a:lnTo>
                    <a:pt x="16132" y="25396"/>
                  </a:lnTo>
                  <a:cubicBezTo>
                    <a:pt x="16132" y="16653"/>
                    <a:pt x="20815" y="14155"/>
                    <a:pt x="25395" y="14155"/>
                  </a:cubicBezTo>
                  <a:cubicBezTo>
                    <a:pt x="30498" y="14155"/>
                    <a:pt x="33829" y="17278"/>
                    <a:pt x="33829" y="23731"/>
                  </a:cubicBezTo>
                  <a:lnTo>
                    <a:pt x="33829" y="53810"/>
                  </a:lnTo>
                  <a:lnTo>
                    <a:pt x="49645" y="53810"/>
                  </a:lnTo>
                  <a:lnTo>
                    <a:pt x="49645" y="25396"/>
                  </a:lnTo>
                  <a:cubicBezTo>
                    <a:pt x="49645" y="16549"/>
                    <a:pt x="54224" y="14051"/>
                    <a:pt x="58804" y="14051"/>
                  </a:cubicBezTo>
                  <a:cubicBezTo>
                    <a:pt x="63907" y="14051"/>
                    <a:pt x="67342" y="17173"/>
                    <a:pt x="67342" y="23731"/>
                  </a:cubicBezTo>
                  <a:lnTo>
                    <a:pt x="67342" y="53810"/>
                  </a:lnTo>
                  <a:lnTo>
                    <a:pt x="82950" y="53810"/>
                  </a:lnTo>
                  <a:lnTo>
                    <a:pt x="82950" y="19776"/>
                  </a:lnTo>
                  <a:cubicBezTo>
                    <a:pt x="82950" y="7910"/>
                    <a:pt x="76708" y="0"/>
                    <a:pt x="63280" y="0"/>
                  </a:cubicBezTo>
                  <a:cubicBezTo>
                    <a:pt x="55789" y="0"/>
                    <a:pt x="49645" y="3643"/>
                    <a:pt x="46941" y="9263"/>
                  </a:cubicBezTo>
                  <a:cubicBezTo>
                    <a:pt x="43817" y="3643"/>
                    <a:pt x="38409" y="0"/>
                    <a:pt x="29767" y="0"/>
                  </a:cubicBezTo>
                  <a:cubicBezTo>
                    <a:pt x="24043" y="0"/>
                    <a:pt x="18733" y="2602"/>
                    <a:pt x="15614" y="6765"/>
                  </a:cubicBezTo>
                  <a:lnTo>
                    <a:pt x="14987" y="1770"/>
                  </a:lnTo>
                  <a:lnTo>
                    <a:pt x="0" y="1770"/>
                  </a:lnTo>
                  <a:lnTo>
                    <a:pt x="0" y="53810"/>
                  </a:lnTo>
                  <a:lnTo>
                    <a:pt x="16132" y="5381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51DBF155-0899-4258-6ABB-516276C09FEC}"/>
                </a:ext>
              </a:extLst>
            </p:cNvPr>
            <p:cNvSpPr/>
            <p:nvPr/>
          </p:nvSpPr>
          <p:spPr>
            <a:xfrm>
              <a:off x="7680346" y="5335702"/>
              <a:ext cx="47253" cy="77020"/>
            </a:xfrm>
            <a:custGeom>
              <a:avLst/>
              <a:gdLst>
                <a:gd name="connsiteX0" fmla="*/ 17069 w 47253"/>
                <a:gd name="connsiteY0" fmla="*/ 0 h 77020"/>
                <a:gd name="connsiteX1" fmla="*/ 0 w 47253"/>
                <a:gd name="connsiteY1" fmla="*/ 0 h 77020"/>
                <a:gd name="connsiteX2" fmla="*/ 0 w 47253"/>
                <a:gd name="connsiteY2" fmla="*/ 77021 h 77020"/>
                <a:gd name="connsiteX3" fmla="*/ 47253 w 47253"/>
                <a:gd name="connsiteY3" fmla="*/ 77021 h 77020"/>
                <a:gd name="connsiteX4" fmla="*/ 47253 w 47253"/>
                <a:gd name="connsiteY4" fmla="*/ 61929 h 77020"/>
                <a:gd name="connsiteX5" fmla="*/ 17069 w 47253"/>
                <a:gd name="connsiteY5" fmla="*/ 61929 h 77020"/>
                <a:gd name="connsiteX6" fmla="*/ 17069 w 47253"/>
                <a:gd name="connsiteY6" fmla="*/ 0 h 77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253" h="77020">
                  <a:moveTo>
                    <a:pt x="17069" y="0"/>
                  </a:moveTo>
                  <a:lnTo>
                    <a:pt x="0" y="0"/>
                  </a:lnTo>
                  <a:lnTo>
                    <a:pt x="0" y="77021"/>
                  </a:lnTo>
                  <a:lnTo>
                    <a:pt x="47253" y="77021"/>
                  </a:lnTo>
                  <a:lnTo>
                    <a:pt x="47253" y="61929"/>
                  </a:lnTo>
                  <a:lnTo>
                    <a:pt x="17069" y="61929"/>
                  </a:lnTo>
                  <a:lnTo>
                    <a:pt x="17069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B3DDD36-6DBA-D19D-8913-D482F453CA14}"/>
                </a:ext>
              </a:extLst>
            </p:cNvPr>
            <p:cNvSpPr/>
            <p:nvPr/>
          </p:nvSpPr>
          <p:spPr>
            <a:xfrm>
              <a:off x="7729229" y="5359120"/>
              <a:ext cx="55267" cy="54851"/>
            </a:xfrm>
            <a:custGeom>
              <a:avLst/>
              <a:gdLst>
                <a:gd name="connsiteX0" fmla="*/ 0 w 55267"/>
                <a:gd name="connsiteY0" fmla="*/ 27478 h 54851"/>
                <a:gd name="connsiteX1" fmla="*/ 27686 w 55267"/>
                <a:gd name="connsiteY1" fmla="*/ 54851 h 54851"/>
                <a:gd name="connsiteX2" fmla="*/ 55267 w 55267"/>
                <a:gd name="connsiteY2" fmla="*/ 27478 h 54851"/>
                <a:gd name="connsiteX3" fmla="*/ 27686 w 55267"/>
                <a:gd name="connsiteY3" fmla="*/ 0 h 54851"/>
                <a:gd name="connsiteX4" fmla="*/ 0 w 55267"/>
                <a:gd name="connsiteY4" fmla="*/ 27478 h 54851"/>
                <a:gd name="connsiteX5" fmla="*/ 16133 w 55267"/>
                <a:gd name="connsiteY5" fmla="*/ 27374 h 54851"/>
                <a:gd name="connsiteX6" fmla="*/ 27686 w 55267"/>
                <a:gd name="connsiteY6" fmla="*/ 14364 h 54851"/>
                <a:gd name="connsiteX7" fmla="*/ 39135 w 55267"/>
                <a:gd name="connsiteY7" fmla="*/ 27374 h 54851"/>
                <a:gd name="connsiteX8" fmla="*/ 27686 w 55267"/>
                <a:gd name="connsiteY8" fmla="*/ 40488 h 54851"/>
                <a:gd name="connsiteX9" fmla="*/ 16133 w 55267"/>
                <a:gd name="connsiteY9" fmla="*/ 27374 h 5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267" h="54851">
                  <a:moveTo>
                    <a:pt x="0" y="27478"/>
                  </a:moveTo>
                  <a:cubicBezTo>
                    <a:pt x="0" y="43923"/>
                    <a:pt x="11033" y="54851"/>
                    <a:pt x="27686" y="54851"/>
                  </a:cubicBezTo>
                  <a:cubicBezTo>
                    <a:pt x="44235" y="54851"/>
                    <a:pt x="55267" y="43923"/>
                    <a:pt x="55267" y="27478"/>
                  </a:cubicBezTo>
                  <a:cubicBezTo>
                    <a:pt x="55267" y="11033"/>
                    <a:pt x="44235" y="0"/>
                    <a:pt x="27686" y="0"/>
                  </a:cubicBezTo>
                  <a:cubicBezTo>
                    <a:pt x="11033" y="0"/>
                    <a:pt x="0" y="11033"/>
                    <a:pt x="0" y="27478"/>
                  </a:cubicBezTo>
                  <a:close/>
                  <a:moveTo>
                    <a:pt x="16133" y="27374"/>
                  </a:moveTo>
                  <a:cubicBezTo>
                    <a:pt x="16133" y="19567"/>
                    <a:pt x="20712" y="14364"/>
                    <a:pt x="27686" y="14364"/>
                  </a:cubicBezTo>
                  <a:cubicBezTo>
                    <a:pt x="34555" y="14364"/>
                    <a:pt x="39135" y="19567"/>
                    <a:pt x="39135" y="27374"/>
                  </a:cubicBezTo>
                  <a:cubicBezTo>
                    <a:pt x="39135" y="35284"/>
                    <a:pt x="34555" y="40488"/>
                    <a:pt x="27686" y="40488"/>
                  </a:cubicBezTo>
                  <a:cubicBezTo>
                    <a:pt x="20712" y="40488"/>
                    <a:pt x="16133" y="35284"/>
                    <a:pt x="16133" y="2737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645D5C1D-DD93-FB60-40E7-F0F87D83BFB8}"/>
                </a:ext>
              </a:extLst>
            </p:cNvPr>
            <p:cNvSpPr/>
            <p:nvPr/>
          </p:nvSpPr>
          <p:spPr>
            <a:xfrm>
              <a:off x="7786867" y="5358912"/>
              <a:ext cx="56619" cy="80351"/>
            </a:xfrm>
            <a:custGeom>
              <a:avLst/>
              <a:gdLst>
                <a:gd name="connsiteX0" fmla="*/ 208 w 56619"/>
                <a:gd name="connsiteY0" fmla="*/ 26853 h 80351"/>
                <a:gd name="connsiteX1" fmla="*/ 24875 w 56619"/>
                <a:gd name="connsiteY1" fmla="*/ 53185 h 80351"/>
                <a:gd name="connsiteX2" fmla="*/ 40904 w 56619"/>
                <a:gd name="connsiteY2" fmla="*/ 46628 h 80351"/>
                <a:gd name="connsiteX3" fmla="*/ 40904 w 56619"/>
                <a:gd name="connsiteY3" fmla="*/ 53810 h 80351"/>
                <a:gd name="connsiteX4" fmla="*/ 28518 w 56619"/>
                <a:gd name="connsiteY4" fmla="*/ 65779 h 80351"/>
                <a:gd name="connsiteX5" fmla="*/ 16236 w 56619"/>
                <a:gd name="connsiteY5" fmla="*/ 56516 h 80351"/>
                <a:gd name="connsiteX6" fmla="*/ 0 w 56619"/>
                <a:gd name="connsiteY6" fmla="*/ 56516 h 80351"/>
                <a:gd name="connsiteX7" fmla="*/ 27582 w 56619"/>
                <a:gd name="connsiteY7" fmla="*/ 80351 h 80351"/>
                <a:gd name="connsiteX8" fmla="*/ 56620 w 56619"/>
                <a:gd name="connsiteY8" fmla="*/ 50480 h 80351"/>
                <a:gd name="connsiteX9" fmla="*/ 56620 w 56619"/>
                <a:gd name="connsiteY9" fmla="*/ 1769 h 80351"/>
                <a:gd name="connsiteX10" fmla="*/ 42153 w 56619"/>
                <a:gd name="connsiteY10" fmla="*/ 1769 h 80351"/>
                <a:gd name="connsiteX11" fmla="*/ 41320 w 56619"/>
                <a:gd name="connsiteY11" fmla="*/ 7078 h 80351"/>
                <a:gd name="connsiteX12" fmla="*/ 25188 w 56619"/>
                <a:gd name="connsiteY12" fmla="*/ 0 h 80351"/>
                <a:gd name="connsiteX13" fmla="*/ 208 w 56619"/>
                <a:gd name="connsiteY13" fmla="*/ 26853 h 80351"/>
                <a:gd name="connsiteX14" fmla="*/ 16444 w 56619"/>
                <a:gd name="connsiteY14" fmla="*/ 26437 h 80351"/>
                <a:gd name="connsiteX15" fmla="*/ 27789 w 56619"/>
                <a:gd name="connsiteY15" fmla="*/ 13947 h 80351"/>
                <a:gd name="connsiteX16" fmla="*/ 40591 w 56619"/>
                <a:gd name="connsiteY16" fmla="*/ 26437 h 80351"/>
                <a:gd name="connsiteX17" fmla="*/ 27893 w 56619"/>
                <a:gd name="connsiteY17" fmla="*/ 39238 h 80351"/>
                <a:gd name="connsiteX18" fmla="*/ 16444 w 56619"/>
                <a:gd name="connsiteY18" fmla="*/ 26437 h 80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6619" h="80351">
                  <a:moveTo>
                    <a:pt x="208" y="26853"/>
                  </a:moveTo>
                  <a:cubicBezTo>
                    <a:pt x="208" y="42569"/>
                    <a:pt x="10408" y="53185"/>
                    <a:pt x="24875" y="53185"/>
                  </a:cubicBezTo>
                  <a:cubicBezTo>
                    <a:pt x="31849" y="53185"/>
                    <a:pt x="37886" y="50688"/>
                    <a:pt x="40904" y="46628"/>
                  </a:cubicBezTo>
                  <a:lnTo>
                    <a:pt x="40904" y="53810"/>
                  </a:lnTo>
                  <a:cubicBezTo>
                    <a:pt x="40904" y="60992"/>
                    <a:pt x="36428" y="65779"/>
                    <a:pt x="28518" y="65779"/>
                  </a:cubicBezTo>
                  <a:cubicBezTo>
                    <a:pt x="21441" y="65779"/>
                    <a:pt x="16549" y="62449"/>
                    <a:pt x="16236" y="56516"/>
                  </a:cubicBezTo>
                  <a:lnTo>
                    <a:pt x="0" y="56516"/>
                  </a:lnTo>
                  <a:cubicBezTo>
                    <a:pt x="1457" y="70775"/>
                    <a:pt x="12490" y="80351"/>
                    <a:pt x="27582" y="80351"/>
                  </a:cubicBezTo>
                  <a:cubicBezTo>
                    <a:pt x="45379" y="80351"/>
                    <a:pt x="56620" y="68798"/>
                    <a:pt x="56620" y="50480"/>
                  </a:cubicBezTo>
                  <a:lnTo>
                    <a:pt x="56620" y="1769"/>
                  </a:lnTo>
                  <a:lnTo>
                    <a:pt x="42153" y="1769"/>
                  </a:lnTo>
                  <a:lnTo>
                    <a:pt x="41320" y="7078"/>
                  </a:lnTo>
                  <a:cubicBezTo>
                    <a:pt x="38406" y="2810"/>
                    <a:pt x="32265" y="0"/>
                    <a:pt x="25188" y="0"/>
                  </a:cubicBezTo>
                  <a:cubicBezTo>
                    <a:pt x="10616" y="0"/>
                    <a:pt x="208" y="10928"/>
                    <a:pt x="208" y="26853"/>
                  </a:cubicBezTo>
                  <a:close/>
                  <a:moveTo>
                    <a:pt x="16444" y="26437"/>
                  </a:moveTo>
                  <a:cubicBezTo>
                    <a:pt x="16444" y="18943"/>
                    <a:pt x="21441" y="13947"/>
                    <a:pt x="27789" y="13947"/>
                  </a:cubicBezTo>
                  <a:cubicBezTo>
                    <a:pt x="35179" y="13947"/>
                    <a:pt x="40591" y="18838"/>
                    <a:pt x="40591" y="26437"/>
                  </a:cubicBezTo>
                  <a:cubicBezTo>
                    <a:pt x="40591" y="34035"/>
                    <a:pt x="35283" y="39238"/>
                    <a:pt x="27893" y="39238"/>
                  </a:cubicBezTo>
                  <a:cubicBezTo>
                    <a:pt x="21545" y="39238"/>
                    <a:pt x="16444" y="34035"/>
                    <a:pt x="16444" y="2643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C830901-B9AE-716C-3C31-8A826AD790FD}"/>
                </a:ext>
              </a:extLst>
            </p:cNvPr>
            <p:cNvSpPr/>
            <p:nvPr/>
          </p:nvSpPr>
          <p:spPr>
            <a:xfrm>
              <a:off x="7848158" y="5359120"/>
              <a:ext cx="55267" cy="54851"/>
            </a:xfrm>
            <a:custGeom>
              <a:avLst/>
              <a:gdLst>
                <a:gd name="connsiteX0" fmla="*/ 0 w 55267"/>
                <a:gd name="connsiteY0" fmla="*/ 27478 h 54851"/>
                <a:gd name="connsiteX1" fmla="*/ 27686 w 55267"/>
                <a:gd name="connsiteY1" fmla="*/ 54851 h 54851"/>
                <a:gd name="connsiteX2" fmla="*/ 55267 w 55267"/>
                <a:gd name="connsiteY2" fmla="*/ 27478 h 54851"/>
                <a:gd name="connsiteX3" fmla="*/ 27686 w 55267"/>
                <a:gd name="connsiteY3" fmla="*/ 0 h 54851"/>
                <a:gd name="connsiteX4" fmla="*/ 0 w 55267"/>
                <a:gd name="connsiteY4" fmla="*/ 27478 h 54851"/>
                <a:gd name="connsiteX5" fmla="*/ 16133 w 55267"/>
                <a:gd name="connsiteY5" fmla="*/ 27374 h 54851"/>
                <a:gd name="connsiteX6" fmla="*/ 27686 w 55267"/>
                <a:gd name="connsiteY6" fmla="*/ 14364 h 54851"/>
                <a:gd name="connsiteX7" fmla="*/ 39135 w 55267"/>
                <a:gd name="connsiteY7" fmla="*/ 27374 h 54851"/>
                <a:gd name="connsiteX8" fmla="*/ 27686 w 55267"/>
                <a:gd name="connsiteY8" fmla="*/ 40488 h 54851"/>
                <a:gd name="connsiteX9" fmla="*/ 16133 w 55267"/>
                <a:gd name="connsiteY9" fmla="*/ 27374 h 5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267" h="54851">
                  <a:moveTo>
                    <a:pt x="0" y="27478"/>
                  </a:moveTo>
                  <a:cubicBezTo>
                    <a:pt x="0" y="43923"/>
                    <a:pt x="11032" y="54851"/>
                    <a:pt x="27686" y="54851"/>
                  </a:cubicBezTo>
                  <a:cubicBezTo>
                    <a:pt x="44234" y="54851"/>
                    <a:pt x="55267" y="43923"/>
                    <a:pt x="55267" y="27478"/>
                  </a:cubicBezTo>
                  <a:cubicBezTo>
                    <a:pt x="55267" y="11033"/>
                    <a:pt x="44234" y="0"/>
                    <a:pt x="27686" y="0"/>
                  </a:cubicBezTo>
                  <a:cubicBezTo>
                    <a:pt x="11032" y="0"/>
                    <a:pt x="0" y="11033"/>
                    <a:pt x="0" y="27478"/>
                  </a:cubicBezTo>
                  <a:close/>
                  <a:moveTo>
                    <a:pt x="16133" y="27374"/>
                  </a:moveTo>
                  <a:cubicBezTo>
                    <a:pt x="16133" y="19567"/>
                    <a:pt x="20712" y="14364"/>
                    <a:pt x="27686" y="14364"/>
                  </a:cubicBezTo>
                  <a:cubicBezTo>
                    <a:pt x="34555" y="14364"/>
                    <a:pt x="39135" y="19567"/>
                    <a:pt x="39135" y="27374"/>
                  </a:cubicBezTo>
                  <a:cubicBezTo>
                    <a:pt x="39135" y="35284"/>
                    <a:pt x="34555" y="40488"/>
                    <a:pt x="27686" y="40488"/>
                  </a:cubicBezTo>
                  <a:cubicBezTo>
                    <a:pt x="20712" y="40488"/>
                    <a:pt x="16133" y="35284"/>
                    <a:pt x="16133" y="2737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0ABBF5F7-CAE0-7E3C-D98E-D42B259010A7}"/>
              </a:ext>
            </a:extLst>
          </p:cNvPr>
          <p:cNvGrpSpPr/>
          <p:nvPr/>
        </p:nvGrpSpPr>
        <p:grpSpPr>
          <a:xfrm>
            <a:off x="9570709" y="5299166"/>
            <a:ext cx="735919" cy="175267"/>
            <a:chOff x="7449809" y="5299166"/>
            <a:chExt cx="735919" cy="175267"/>
          </a:xfrm>
        </p:grpSpPr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A2511E26-5A2D-CE25-1DF5-133D83893585}"/>
                </a:ext>
              </a:extLst>
            </p:cNvPr>
            <p:cNvSpPr/>
            <p:nvPr/>
          </p:nvSpPr>
          <p:spPr>
            <a:xfrm>
              <a:off x="7449809" y="5299166"/>
              <a:ext cx="201716" cy="175267"/>
            </a:xfrm>
            <a:custGeom>
              <a:avLst/>
              <a:gdLst>
                <a:gd name="connsiteX0" fmla="*/ 95950 w 201716"/>
                <a:gd name="connsiteY0" fmla="*/ 183 h 175267"/>
                <a:gd name="connsiteX1" fmla="*/ 95844 w 201716"/>
                <a:gd name="connsiteY1" fmla="*/ 0 h 175267"/>
                <a:gd name="connsiteX2" fmla="*/ 51973 w 201716"/>
                <a:gd name="connsiteY2" fmla="*/ 0 h 175267"/>
                <a:gd name="connsiteX3" fmla="*/ 0 w 201716"/>
                <a:gd name="connsiteY3" fmla="*/ 89097 h 175267"/>
                <a:gd name="connsiteX4" fmla="*/ 35677 w 201716"/>
                <a:gd name="connsiteY4" fmla="*/ 151521 h 175267"/>
                <a:gd name="connsiteX5" fmla="*/ 35721 w 201716"/>
                <a:gd name="connsiteY5" fmla="*/ 151446 h 175267"/>
                <a:gd name="connsiteX6" fmla="*/ 49208 w 201716"/>
                <a:gd name="connsiteY6" fmla="*/ 174806 h 175267"/>
                <a:gd name="connsiteX7" fmla="*/ 152354 w 201716"/>
                <a:gd name="connsiteY7" fmla="*/ 175268 h 175267"/>
                <a:gd name="connsiteX8" fmla="*/ 188577 w 201716"/>
                <a:gd name="connsiteY8" fmla="*/ 113158 h 175267"/>
                <a:gd name="connsiteX9" fmla="*/ 188336 w 201716"/>
                <a:gd name="connsiteY9" fmla="*/ 113158 h 175267"/>
                <a:gd name="connsiteX10" fmla="*/ 201717 w 201716"/>
                <a:gd name="connsiteY10" fmla="*/ 89981 h 175267"/>
                <a:gd name="connsiteX11" fmla="*/ 150544 w 201716"/>
                <a:gd name="connsiteY11" fmla="*/ 423 h 175267"/>
                <a:gd name="connsiteX12" fmla="*/ 95950 w 201716"/>
                <a:gd name="connsiteY12" fmla="*/ 183 h 175267"/>
                <a:gd name="connsiteX13" fmla="*/ 129887 w 201716"/>
                <a:gd name="connsiteY13" fmla="*/ 59600 h 175267"/>
                <a:gd name="connsiteX14" fmla="*/ 130161 w 201716"/>
                <a:gd name="connsiteY14" fmla="*/ 59600 h 175267"/>
                <a:gd name="connsiteX15" fmla="*/ 104372 w 201716"/>
                <a:gd name="connsiteY15" fmla="*/ 14810 h 175267"/>
                <a:gd name="connsiteX16" fmla="*/ 142055 w 201716"/>
                <a:gd name="connsiteY16" fmla="*/ 14976 h 175267"/>
                <a:gd name="connsiteX17" fmla="*/ 184892 w 201716"/>
                <a:gd name="connsiteY17" fmla="*/ 89944 h 175267"/>
                <a:gd name="connsiteX18" fmla="*/ 171484 w 201716"/>
                <a:gd name="connsiteY18" fmla="*/ 113168 h 175267"/>
                <a:gd name="connsiteX19" fmla="*/ 136347 w 201716"/>
                <a:gd name="connsiteY19" fmla="*/ 113186 h 175267"/>
                <a:gd name="connsiteX20" fmla="*/ 148598 w 201716"/>
                <a:gd name="connsiteY20" fmla="*/ 91968 h 175267"/>
                <a:gd name="connsiteX21" fmla="*/ 129887 w 201716"/>
                <a:gd name="connsiteY21" fmla="*/ 59600 h 175267"/>
                <a:gd name="connsiteX22" fmla="*/ 87016 w 201716"/>
                <a:gd name="connsiteY22" fmla="*/ 14590 h 175267"/>
                <a:gd name="connsiteX23" fmla="*/ 104601 w 201716"/>
                <a:gd name="connsiteY23" fmla="*/ 45010 h 175267"/>
                <a:gd name="connsiteX24" fmla="*/ 80254 w 201716"/>
                <a:gd name="connsiteY24" fmla="*/ 45009 h 175267"/>
                <a:gd name="connsiteX25" fmla="*/ 38571 w 201716"/>
                <a:gd name="connsiteY25" fmla="*/ 117295 h 175267"/>
                <a:gd name="connsiteX26" fmla="*/ 35728 w 201716"/>
                <a:gd name="connsiteY26" fmla="*/ 122207 h 175267"/>
                <a:gd name="connsiteX27" fmla="*/ 16847 w 201716"/>
                <a:gd name="connsiteY27" fmla="*/ 89171 h 175267"/>
                <a:gd name="connsiteX28" fmla="*/ 60353 w 201716"/>
                <a:gd name="connsiteY28" fmla="*/ 14590 h 175267"/>
                <a:gd name="connsiteX29" fmla="*/ 87016 w 201716"/>
                <a:gd name="connsiteY29" fmla="*/ 14590 h 175267"/>
                <a:gd name="connsiteX30" fmla="*/ 70109 w 201716"/>
                <a:gd name="connsiteY30" fmla="*/ 91808 h 175267"/>
                <a:gd name="connsiteX31" fmla="*/ 88682 w 201716"/>
                <a:gd name="connsiteY31" fmla="*/ 59599 h 175267"/>
                <a:gd name="connsiteX32" fmla="*/ 113035 w 201716"/>
                <a:gd name="connsiteY32" fmla="*/ 59600 h 175267"/>
                <a:gd name="connsiteX33" fmla="*/ 131748 w 201716"/>
                <a:gd name="connsiteY33" fmla="*/ 91972 h 175267"/>
                <a:gd name="connsiteX34" fmla="*/ 119495 w 201716"/>
                <a:gd name="connsiteY34" fmla="*/ 113196 h 175267"/>
                <a:gd name="connsiteX35" fmla="*/ 82468 w 201716"/>
                <a:gd name="connsiteY35" fmla="*/ 113216 h 175267"/>
                <a:gd name="connsiteX36" fmla="*/ 70109 w 201716"/>
                <a:gd name="connsiteY36" fmla="*/ 91808 h 175267"/>
                <a:gd name="connsiteX37" fmla="*/ 44139 w 201716"/>
                <a:gd name="connsiteY37" fmla="*/ 136846 h 175267"/>
                <a:gd name="connsiteX38" fmla="*/ 51204 w 201716"/>
                <a:gd name="connsiteY38" fmla="*/ 124593 h 175267"/>
                <a:gd name="connsiteX39" fmla="*/ 61712 w 201716"/>
                <a:gd name="connsiteY39" fmla="*/ 106443 h 175267"/>
                <a:gd name="connsiteX40" fmla="*/ 74047 w 201716"/>
                <a:gd name="connsiteY40" fmla="*/ 127810 h 175267"/>
                <a:gd name="connsiteX41" fmla="*/ 111068 w 201716"/>
                <a:gd name="connsiteY41" fmla="*/ 127790 h 175267"/>
                <a:gd name="connsiteX42" fmla="*/ 111008 w 201716"/>
                <a:gd name="connsiteY42" fmla="*/ 127893 h 175267"/>
                <a:gd name="connsiteX43" fmla="*/ 163058 w 201716"/>
                <a:gd name="connsiteY43" fmla="*/ 127955 h 175267"/>
                <a:gd name="connsiteX44" fmla="*/ 143995 w 201716"/>
                <a:gd name="connsiteY44" fmla="*/ 160641 h 175267"/>
                <a:gd name="connsiteX45" fmla="*/ 57653 w 201716"/>
                <a:gd name="connsiteY45" fmla="*/ 160254 h 175267"/>
                <a:gd name="connsiteX46" fmla="*/ 44139 w 201716"/>
                <a:gd name="connsiteY46" fmla="*/ 136846 h 17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01716" h="175267">
                  <a:moveTo>
                    <a:pt x="95950" y="183"/>
                  </a:moveTo>
                  <a:lnTo>
                    <a:pt x="95844" y="0"/>
                  </a:lnTo>
                  <a:lnTo>
                    <a:pt x="51973" y="0"/>
                  </a:lnTo>
                  <a:lnTo>
                    <a:pt x="0" y="89097"/>
                  </a:lnTo>
                  <a:lnTo>
                    <a:pt x="35677" y="151521"/>
                  </a:lnTo>
                  <a:lnTo>
                    <a:pt x="35721" y="151446"/>
                  </a:lnTo>
                  <a:lnTo>
                    <a:pt x="49208" y="174806"/>
                  </a:lnTo>
                  <a:lnTo>
                    <a:pt x="152354" y="175268"/>
                  </a:lnTo>
                  <a:lnTo>
                    <a:pt x="188577" y="113158"/>
                  </a:lnTo>
                  <a:lnTo>
                    <a:pt x="188336" y="113158"/>
                  </a:lnTo>
                  <a:lnTo>
                    <a:pt x="201717" y="89981"/>
                  </a:lnTo>
                  <a:lnTo>
                    <a:pt x="150544" y="423"/>
                  </a:lnTo>
                  <a:lnTo>
                    <a:pt x="95950" y="183"/>
                  </a:lnTo>
                  <a:close/>
                  <a:moveTo>
                    <a:pt x="129887" y="59600"/>
                  </a:moveTo>
                  <a:lnTo>
                    <a:pt x="130161" y="59600"/>
                  </a:lnTo>
                  <a:lnTo>
                    <a:pt x="104372" y="14810"/>
                  </a:lnTo>
                  <a:lnTo>
                    <a:pt x="142055" y="14976"/>
                  </a:lnTo>
                  <a:lnTo>
                    <a:pt x="184892" y="89944"/>
                  </a:lnTo>
                  <a:lnTo>
                    <a:pt x="171484" y="113168"/>
                  </a:lnTo>
                  <a:lnTo>
                    <a:pt x="136347" y="113186"/>
                  </a:lnTo>
                  <a:lnTo>
                    <a:pt x="148598" y="91968"/>
                  </a:lnTo>
                  <a:lnTo>
                    <a:pt x="129887" y="59600"/>
                  </a:lnTo>
                  <a:close/>
                  <a:moveTo>
                    <a:pt x="87016" y="14590"/>
                  </a:moveTo>
                  <a:lnTo>
                    <a:pt x="104601" y="45010"/>
                  </a:lnTo>
                  <a:lnTo>
                    <a:pt x="80254" y="45009"/>
                  </a:lnTo>
                  <a:lnTo>
                    <a:pt x="38571" y="117295"/>
                  </a:lnTo>
                  <a:lnTo>
                    <a:pt x="35728" y="122207"/>
                  </a:lnTo>
                  <a:lnTo>
                    <a:pt x="16847" y="89171"/>
                  </a:lnTo>
                  <a:lnTo>
                    <a:pt x="60353" y="14590"/>
                  </a:lnTo>
                  <a:lnTo>
                    <a:pt x="87016" y="14590"/>
                  </a:lnTo>
                  <a:close/>
                  <a:moveTo>
                    <a:pt x="70109" y="91808"/>
                  </a:moveTo>
                  <a:lnTo>
                    <a:pt x="88682" y="59599"/>
                  </a:lnTo>
                  <a:lnTo>
                    <a:pt x="113035" y="59600"/>
                  </a:lnTo>
                  <a:lnTo>
                    <a:pt x="131748" y="91972"/>
                  </a:lnTo>
                  <a:lnTo>
                    <a:pt x="119495" y="113196"/>
                  </a:lnTo>
                  <a:lnTo>
                    <a:pt x="82468" y="113216"/>
                  </a:lnTo>
                  <a:lnTo>
                    <a:pt x="70109" y="91808"/>
                  </a:lnTo>
                  <a:close/>
                  <a:moveTo>
                    <a:pt x="44139" y="136846"/>
                  </a:moveTo>
                  <a:lnTo>
                    <a:pt x="51204" y="124593"/>
                  </a:lnTo>
                  <a:lnTo>
                    <a:pt x="61712" y="106443"/>
                  </a:lnTo>
                  <a:lnTo>
                    <a:pt x="74047" y="127810"/>
                  </a:lnTo>
                  <a:lnTo>
                    <a:pt x="111068" y="127790"/>
                  </a:lnTo>
                  <a:lnTo>
                    <a:pt x="111008" y="127893"/>
                  </a:lnTo>
                  <a:lnTo>
                    <a:pt x="163058" y="127955"/>
                  </a:lnTo>
                  <a:lnTo>
                    <a:pt x="143995" y="160641"/>
                  </a:lnTo>
                  <a:lnTo>
                    <a:pt x="57653" y="160254"/>
                  </a:lnTo>
                  <a:lnTo>
                    <a:pt x="44139" y="13684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151E25D3-02F6-4CA6-4E76-B5A8E01F8998}"/>
                </a:ext>
              </a:extLst>
            </p:cNvPr>
            <p:cNvSpPr/>
            <p:nvPr/>
          </p:nvSpPr>
          <p:spPr>
            <a:xfrm>
              <a:off x="7908085" y="5334341"/>
              <a:ext cx="18214" cy="78373"/>
            </a:xfrm>
            <a:custGeom>
              <a:avLst/>
              <a:gdLst>
                <a:gd name="connsiteX0" fmla="*/ 9159 w 18214"/>
                <a:gd name="connsiteY0" fmla="*/ 18214 h 78373"/>
                <a:gd name="connsiteX1" fmla="*/ 18214 w 18214"/>
                <a:gd name="connsiteY1" fmla="*/ 9055 h 78373"/>
                <a:gd name="connsiteX2" fmla="*/ 9159 w 18214"/>
                <a:gd name="connsiteY2" fmla="*/ 0 h 78373"/>
                <a:gd name="connsiteX3" fmla="*/ 0 w 18214"/>
                <a:gd name="connsiteY3" fmla="*/ 9055 h 78373"/>
                <a:gd name="connsiteX4" fmla="*/ 9159 w 18214"/>
                <a:gd name="connsiteY4" fmla="*/ 18214 h 78373"/>
                <a:gd name="connsiteX5" fmla="*/ 1041 w 18214"/>
                <a:gd name="connsiteY5" fmla="*/ 78373 h 78373"/>
                <a:gd name="connsiteX6" fmla="*/ 17173 w 18214"/>
                <a:gd name="connsiteY6" fmla="*/ 78373 h 78373"/>
                <a:gd name="connsiteX7" fmla="*/ 17173 w 18214"/>
                <a:gd name="connsiteY7" fmla="*/ 26333 h 78373"/>
                <a:gd name="connsiteX8" fmla="*/ 1041 w 18214"/>
                <a:gd name="connsiteY8" fmla="*/ 26333 h 78373"/>
                <a:gd name="connsiteX9" fmla="*/ 1041 w 18214"/>
                <a:gd name="connsiteY9" fmla="*/ 78373 h 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214" h="78373">
                  <a:moveTo>
                    <a:pt x="9159" y="18214"/>
                  </a:moveTo>
                  <a:cubicBezTo>
                    <a:pt x="14155" y="18214"/>
                    <a:pt x="18214" y="14155"/>
                    <a:pt x="18214" y="9055"/>
                  </a:cubicBezTo>
                  <a:cubicBezTo>
                    <a:pt x="18214" y="3955"/>
                    <a:pt x="14155" y="0"/>
                    <a:pt x="9159" y="0"/>
                  </a:cubicBezTo>
                  <a:cubicBezTo>
                    <a:pt x="4059" y="0"/>
                    <a:pt x="0" y="3955"/>
                    <a:pt x="0" y="9055"/>
                  </a:cubicBezTo>
                  <a:cubicBezTo>
                    <a:pt x="0" y="14155"/>
                    <a:pt x="4059" y="18214"/>
                    <a:pt x="9159" y="18214"/>
                  </a:cubicBezTo>
                  <a:close/>
                  <a:moveTo>
                    <a:pt x="1041" y="78373"/>
                  </a:moveTo>
                  <a:lnTo>
                    <a:pt x="17173" y="78373"/>
                  </a:lnTo>
                  <a:lnTo>
                    <a:pt x="17173" y="26333"/>
                  </a:lnTo>
                  <a:lnTo>
                    <a:pt x="1041" y="26333"/>
                  </a:lnTo>
                  <a:lnTo>
                    <a:pt x="1041" y="7837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0EEF570-FF7E-7C5F-8C30-1E01ADEE6C5D}"/>
                </a:ext>
              </a:extLst>
            </p:cNvPr>
            <p:cNvSpPr/>
            <p:nvPr/>
          </p:nvSpPr>
          <p:spPr>
            <a:xfrm>
              <a:off x="7934650" y="5359008"/>
              <a:ext cx="57364" cy="78686"/>
            </a:xfrm>
            <a:custGeom>
              <a:avLst/>
              <a:gdLst>
                <a:gd name="connsiteX0" fmla="*/ 0 w 57364"/>
                <a:gd name="connsiteY0" fmla="*/ 78686 h 78686"/>
                <a:gd name="connsiteX1" fmla="*/ 15821 w 57364"/>
                <a:gd name="connsiteY1" fmla="*/ 78686 h 78686"/>
                <a:gd name="connsiteX2" fmla="*/ 15821 w 57364"/>
                <a:gd name="connsiteY2" fmla="*/ 48502 h 78686"/>
                <a:gd name="connsiteX3" fmla="*/ 32890 w 57364"/>
                <a:gd name="connsiteY3" fmla="*/ 55163 h 78686"/>
                <a:gd name="connsiteX4" fmla="*/ 57352 w 57364"/>
                <a:gd name="connsiteY4" fmla="*/ 26853 h 78686"/>
                <a:gd name="connsiteX5" fmla="*/ 32786 w 57364"/>
                <a:gd name="connsiteY5" fmla="*/ 0 h 78686"/>
                <a:gd name="connsiteX6" fmla="*/ 15508 w 57364"/>
                <a:gd name="connsiteY6" fmla="*/ 8014 h 78686"/>
                <a:gd name="connsiteX7" fmla="*/ 14676 w 57364"/>
                <a:gd name="connsiteY7" fmla="*/ 1666 h 78686"/>
                <a:gd name="connsiteX8" fmla="*/ 0 w 57364"/>
                <a:gd name="connsiteY8" fmla="*/ 1666 h 78686"/>
                <a:gd name="connsiteX9" fmla="*/ 0 w 57364"/>
                <a:gd name="connsiteY9" fmla="*/ 78686 h 78686"/>
                <a:gd name="connsiteX10" fmla="*/ 16133 w 57364"/>
                <a:gd name="connsiteY10" fmla="*/ 27686 h 78686"/>
                <a:gd name="connsiteX11" fmla="*/ 28831 w 57364"/>
                <a:gd name="connsiteY11" fmla="*/ 14676 h 78686"/>
                <a:gd name="connsiteX12" fmla="*/ 41217 w 57364"/>
                <a:gd name="connsiteY12" fmla="*/ 27686 h 78686"/>
                <a:gd name="connsiteX13" fmla="*/ 28831 w 57364"/>
                <a:gd name="connsiteY13" fmla="*/ 40696 h 78686"/>
                <a:gd name="connsiteX14" fmla="*/ 16133 w 57364"/>
                <a:gd name="connsiteY14" fmla="*/ 27686 h 78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7364" h="78686">
                  <a:moveTo>
                    <a:pt x="0" y="78686"/>
                  </a:moveTo>
                  <a:lnTo>
                    <a:pt x="15821" y="78686"/>
                  </a:lnTo>
                  <a:lnTo>
                    <a:pt x="15821" y="48502"/>
                  </a:lnTo>
                  <a:cubicBezTo>
                    <a:pt x="18839" y="52458"/>
                    <a:pt x="25708" y="55163"/>
                    <a:pt x="32890" y="55163"/>
                  </a:cubicBezTo>
                  <a:cubicBezTo>
                    <a:pt x="48398" y="55163"/>
                    <a:pt x="57766" y="43298"/>
                    <a:pt x="57352" y="26853"/>
                  </a:cubicBezTo>
                  <a:cubicBezTo>
                    <a:pt x="56932" y="10096"/>
                    <a:pt x="47253" y="0"/>
                    <a:pt x="32786" y="0"/>
                  </a:cubicBezTo>
                  <a:cubicBezTo>
                    <a:pt x="25396" y="0"/>
                    <a:pt x="18422" y="3226"/>
                    <a:pt x="15508" y="8014"/>
                  </a:cubicBezTo>
                  <a:lnTo>
                    <a:pt x="14676" y="1666"/>
                  </a:lnTo>
                  <a:lnTo>
                    <a:pt x="0" y="1666"/>
                  </a:lnTo>
                  <a:lnTo>
                    <a:pt x="0" y="78686"/>
                  </a:lnTo>
                  <a:close/>
                  <a:moveTo>
                    <a:pt x="16133" y="27686"/>
                  </a:moveTo>
                  <a:cubicBezTo>
                    <a:pt x="16133" y="19880"/>
                    <a:pt x="21337" y="14676"/>
                    <a:pt x="28831" y="14676"/>
                  </a:cubicBezTo>
                  <a:cubicBezTo>
                    <a:pt x="36429" y="14676"/>
                    <a:pt x="41217" y="19984"/>
                    <a:pt x="41217" y="27686"/>
                  </a:cubicBezTo>
                  <a:cubicBezTo>
                    <a:pt x="41217" y="35388"/>
                    <a:pt x="36429" y="40696"/>
                    <a:pt x="28831" y="40696"/>
                  </a:cubicBezTo>
                  <a:cubicBezTo>
                    <a:pt x="21337" y="40696"/>
                    <a:pt x="16133" y="35492"/>
                    <a:pt x="16133" y="2768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99CB324D-3AD2-405D-9BD6-881CF43DF46F}"/>
                </a:ext>
              </a:extLst>
            </p:cNvPr>
            <p:cNvSpPr/>
            <p:nvPr/>
          </p:nvSpPr>
          <p:spPr>
            <a:xfrm>
              <a:off x="7993708" y="5359008"/>
              <a:ext cx="43195" cy="55059"/>
            </a:xfrm>
            <a:custGeom>
              <a:avLst/>
              <a:gdLst>
                <a:gd name="connsiteX0" fmla="*/ 0 w 43195"/>
                <a:gd name="connsiteY0" fmla="*/ 37261 h 55059"/>
                <a:gd name="connsiteX1" fmla="*/ 21857 w 43195"/>
                <a:gd name="connsiteY1" fmla="*/ 55059 h 55059"/>
                <a:gd name="connsiteX2" fmla="*/ 43195 w 43195"/>
                <a:gd name="connsiteY2" fmla="*/ 37677 h 55059"/>
                <a:gd name="connsiteX3" fmla="*/ 30078 w 43195"/>
                <a:gd name="connsiteY3" fmla="*/ 22794 h 55059"/>
                <a:gd name="connsiteX4" fmla="*/ 20815 w 43195"/>
                <a:gd name="connsiteY4" fmla="*/ 20504 h 55059"/>
                <a:gd name="connsiteX5" fmla="*/ 15402 w 43195"/>
                <a:gd name="connsiteY5" fmla="*/ 16133 h 55059"/>
                <a:gd name="connsiteX6" fmla="*/ 20815 w 43195"/>
                <a:gd name="connsiteY6" fmla="*/ 11657 h 55059"/>
                <a:gd name="connsiteX7" fmla="*/ 26747 w 43195"/>
                <a:gd name="connsiteY7" fmla="*/ 17590 h 55059"/>
                <a:gd name="connsiteX8" fmla="*/ 41216 w 43195"/>
                <a:gd name="connsiteY8" fmla="*/ 17590 h 55059"/>
                <a:gd name="connsiteX9" fmla="*/ 21126 w 43195"/>
                <a:gd name="connsiteY9" fmla="*/ 0 h 55059"/>
                <a:gd name="connsiteX10" fmla="*/ 938 w 43195"/>
                <a:gd name="connsiteY10" fmla="*/ 17278 h 55059"/>
                <a:gd name="connsiteX11" fmla="*/ 15091 w 43195"/>
                <a:gd name="connsiteY11" fmla="*/ 32682 h 55059"/>
                <a:gd name="connsiteX12" fmla="*/ 24250 w 43195"/>
                <a:gd name="connsiteY12" fmla="*/ 35076 h 55059"/>
                <a:gd name="connsiteX13" fmla="*/ 28099 w 43195"/>
                <a:gd name="connsiteY13" fmla="*/ 38822 h 55059"/>
                <a:gd name="connsiteX14" fmla="*/ 21649 w 43195"/>
                <a:gd name="connsiteY14" fmla="*/ 43090 h 55059"/>
                <a:gd name="connsiteX15" fmla="*/ 14469 w 43195"/>
                <a:gd name="connsiteY15" fmla="*/ 37261 h 55059"/>
                <a:gd name="connsiteX16" fmla="*/ 0 w 43195"/>
                <a:gd name="connsiteY16" fmla="*/ 37261 h 55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3195" h="55059">
                  <a:moveTo>
                    <a:pt x="0" y="37261"/>
                  </a:moveTo>
                  <a:cubicBezTo>
                    <a:pt x="414" y="47774"/>
                    <a:pt x="8745" y="55059"/>
                    <a:pt x="21857" y="55059"/>
                  </a:cubicBezTo>
                  <a:cubicBezTo>
                    <a:pt x="34450" y="55059"/>
                    <a:pt x="43195" y="48398"/>
                    <a:pt x="43195" y="37677"/>
                  </a:cubicBezTo>
                  <a:cubicBezTo>
                    <a:pt x="43195" y="29976"/>
                    <a:pt x="38616" y="24876"/>
                    <a:pt x="30078" y="22794"/>
                  </a:cubicBezTo>
                  <a:lnTo>
                    <a:pt x="20815" y="20504"/>
                  </a:lnTo>
                  <a:cubicBezTo>
                    <a:pt x="17484" y="19672"/>
                    <a:pt x="15402" y="18839"/>
                    <a:pt x="15402" y="16133"/>
                  </a:cubicBezTo>
                  <a:cubicBezTo>
                    <a:pt x="15402" y="13427"/>
                    <a:pt x="17588" y="11657"/>
                    <a:pt x="20815" y="11657"/>
                  </a:cubicBezTo>
                  <a:cubicBezTo>
                    <a:pt x="24457" y="11657"/>
                    <a:pt x="26850" y="14051"/>
                    <a:pt x="26747" y="17590"/>
                  </a:cubicBezTo>
                  <a:lnTo>
                    <a:pt x="41216" y="17590"/>
                  </a:lnTo>
                  <a:cubicBezTo>
                    <a:pt x="40802" y="6765"/>
                    <a:pt x="32575" y="0"/>
                    <a:pt x="21126" y="0"/>
                  </a:cubicBezTo>
                  <a:cubicBezTo>
                    <a:pt x="9573" y="0"/>
                    <a:pt x="938" y="6869"/>
                    <a:pt x="938" y="17278"/>
                  </a:cubicBezTo>
                  <a:cubicBezTo>
                    <a:pt x="938" y="24251"/>
                    <a:pt x="4787" y="29976"/>
                    <a:pt x="15091" y="32682"/>
                  </a:cubicBezTo>
                  <a:lnTo>
                    <a:pt x="24250" y="35076"/>
                  </a:lnTo>
                  <a:cubicBezTo>
                    <a:pt x="26954" y="35804"/>
                    <a:pt x="28099" y="37053"/>
                    <a:pt x="28099" y="38822"/>
                  </a:cubicBezTo>
                  <a:cubicBezTo>
                    <a:pt x="28099" y="41425"/>
                    <a:pt x="25706" y="43090"/>
                    <a:pt x="21649" y="43090"/>
                  </a:cubicBezTo>
                  <a:cubicBezTo>
                    <a:pt x="16966" y="43090"/>
                    <a:pt x="14469" y="40904"/>
                    <a:pt x="14469" y="37261"/>
                  </a:cubicBezTo>
                  <a:lnTo>
                    <a:pt x="0" y="372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5255D02C-3064-2118-0F07-E32327D956CE}"/>
                </a:ext>
              </a:extLst>
            </p:cNvPr>
            <p:cNvSpPr/>
            <p:nvPr/>
          </p:nvSpPr>
          <p:spPr>
            <a:xfrm>
              <a:off x="8042284" y="5360674"/>
              <a:ext cx="51209" cy="53393"/>
            </a:xfrm>
            <a:custGeom>
              <a:avLst/>
              <a:gdLst>
                <a:gd name="connsiteX0" fmla="*/ 19152 w 51209"/>
                <a:gd name="connsiteY0" fmla="*/ 53394 h 53393"/>
                <a:gd name="connsiteX1" fmla="*/ 35077 w 51209"/>
                <a:gd name="connsiteY1" fmla="*/ 46212 h 53393"/>
                <a:gd name="connsiteX2" fmla="*/ 36119 w 51209"/>
                <a:gd name="connsiteY2" fmla="*/ 52040 h 53393"/>
                <a:gd name="connsiteX3" fmla="*/ 51209 w 51209"/>
                <a:gd name="connsiteY3" fmla="*/ 52040 h 53393"/>
                <a:gd name="connsiteX4" fmla="*/ 51209 w 51209"/>
                <a:gd name="connsiteY4" fmla="*/ 0 h 53393"/>
                <a:gd name="connsiteX5" fmla="*/ 35181 w 51209"/>
                <a:gd name="connsiteY5" fmla="*/ 0 h 53393"/>
                <a:gd name="connsiteX6" fmla="*/ 35181 w 51209"/>
                <a:gd name="connsiteY6" fmla="*/ 27061 h 53393"/>
                <a:gd name="connsiteX7" fmla="*/ 25498 w 51209"/>
                <a:gd name="connsiteY7" fmla="*/ 39135 h 53393"/>
                <a:gd name="connsiteX8" fmla="*/ 16029 w 51209"/>
                <a:gd name="connsiteY8" fmla="*/ 26853 h 53393"/>
                <a:gd name="connsiteX9" fmla="*/ 16029 w 51209"/>
                <a:gd name="connsiteY9" fmla="*/ 0 h 53393"/>
                <a:gd name="connsiteX10" fmla="*/ 0 w 51209"/>
                <a:gd name="connsiteY10" fmla="*/ 0 h 53393"/>
                <a:gd name="connsiteX11" fmla="*/ 0 w 51209"/>
                <a:gd name="connsiteY11" fmla="*/ 32681 h 53393"/>
                <a:gd name="connsiteX12" fmla="*/ 19152 w 51209"/>
                <a:gd name="connsiteY12" fmla="*/ 53394 h 53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209" h="53393">
                  <a:moveTo>
                    <a:pt x="19152" y="53394"/>
                  </a:moveTo>
                  <a:cubicBezTo>
                    <a:pt x="25498" y="53394"/>
                    <a:pt x="31850" y="50480"/>
                    <a:pt x="35077" y="46212"/>
                  </a:cubicBezTo>
                  <a:lnTo>
                    <a:pt x="36119" y="52040"/>
                  </a:lnTo>
                  <a:lnTo>
                    <a:pt x="51209" y="52040"/>
                  </a:lnTo>
                  <a:lnTo>
                    <a:pt x="51209" y="0"/>
                  </a:lnTo>
                  <a:lnTo>
                    <a:pt x="35181" y="0"/>
                  </a:lnTo>
                  <a:lnTo>
                    <a:pt x="35181" y="27061"/>
                  </a:lnTo>
                  <a:cubicBezTo>
                    <a:pt x="35181" y="34867"/>
                    <a:pt x="32891" y="39135"/>
                    <a:pt x="25498" y="39135"/>
                  </a:cubicBezTo>
                  <a:cubicBezTo>
                    <a:pt x="19774" y="39135"/>
                    <a:pt x="16029" y="36533"/>
                    <a:pt x="16029" y="26853"/>
                  </a:cubicBezTo>
                  <a:lnTo>
                    <a:pt x="16029" y="0"/>
                  </a:lnTo>
                  <a:lnTo>
                    <a:pt x="0" y="0"/>
                  </a:lnTo>
                  <a:lnTo>
                    <a:pt x="0" y="32681"/>
                  </a:lnTo>
                  <a:cubicBezTo>
                    <a:pt x="0" y="45067"/>
                    <a:pt x="6869" y="53394"/>
                    <a:pt x="19152" y="5339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A861604E-04A1-E355-14C6-DB3977DE06BB}"/>
                </a:ext>
              </a:extLst>
            </p:cNvPr>
            <p:cNvSpPr/>
            <p:nvPr/>
          </p:nvSpPr>
          <p:spPr>
            <a:xfrm>
              <a:off x="8102778" y="5358904"/>
              <a:ext cx="82950" cy="53810"/>
            </a:xfrm>
            <a:custGeom>
              <a:avLst/>
              <a:gdLst>
                <a:gd name="connsiteX0" fmla="*/ 16132 w 82950"/>
                <a:gd name="connsiteY0" fmla="*/ 53810 h 53810"/>
                <a:gd name="connsiteX1" fmla="*/ 16132 w 82950"/>
                <a:gd name="connsiteY1" fmla="*/ 25396 h 53810"/>
                <a:gd name="connsiteX2" fmla="*/ 25395 w 82950"/>
                <a:gd name="connsiteY2" fmla="*/ 14155 h 53810"/>
                <a:gd name="connsiteX3" fmla="*/ 33829 w 82950"/>
                <a:gd name="connsiteY3" fmla="*/ 23731 h 53810"/>
                <a:gd name="connsiteX4" fmla="*/ 33829 w 82950"/>
                <a:gd name="connsiteY4" fmla="*/ 53810 h 53810"/>
                <a:gd name="connsiteX5" fmla="*/ 49645 w 82950"/>
                <a:gd name="connsiteY5" fmla="*/ 53810 h 53810"/>
                <a:gd name="connsiteX6" fmla="*/ 49645 w 82950"/>
                <a:gd name="connsiteY6" fmla="*/ 25396 h 53810"/>
                <a:gd name="connsiteX7" fmla="*/ 58804 w 82950"/>
                <a:gd name="connsiteY7" fmla="*/ 14051 h 53810"/>
                <a:gd name="connsiteX8" fmla="*/ 67342 w 82950"/>
                <a:gd name="connsiteY8" fmla="*/ 23731 h 53810"/>
                <a:gd name="connsiteX9" fmla="*/ 67342 w 82950"/>
                <a:gd name="connsiteY9" fmla="*/ 53810 h 53810"/>
                <a:gd name="connsiteX10" fmla="*/ 82950 w 82950"/>
                <a:gd name="connsiteY10" fmla="*/ 53810 h 53810"/>
                <a:gd name="connsiteX11" fmla="*/ 82950 w 82950"/>
                <a:gd name="connsiteY11" fmla="*/ 19776 h 53810"/>
                <a:gd name="connsiteX12" fmla="*/ 63280 w 82950"/>
                <a:gd name="connsiteY12" fmla="*/ 0 h 53810"/>
                <a:gd name="connsiteX13" fmla="*/ 46941 w 82950"/>
                <a:gd name="connsiteY13" fmla="*/ 9263 h 53810"/>
                <a:gd name="connsiteX14" fmla="*/ 29767 w 82950"/>
                <a:gd name="connsiteY14" fmla="*/ 0 h 53810"/>
                <a:gd name="connsiteX15" fmla="*/ 15614 w 82950"/>
                <a:gd name="connsiteY15" fmla="*/ 6765 h 53810"/>
                <a:gd name="connsiteX16" fmla="*/ 14987 w 82950"/>
                <a:gd name="connsiteY16" fmla="*/ 1770 h 53810"/>
                <a:gd name="connsiteX17" fmla="*/ 0 w 82950"/>
                <a:gd name="connsiteY17" fmla="*/ 1770 h 53810"/>
                <a:gd name="connsiteX18" fmla="*/ 0 w 82950"/>
                <a:gd name="connsiteY18" fmla="*/ 53810 h 53810"/>
                <a:gd name="connsiteX19" fmla="*/ 16132 w 82950"/>
                <a:gd name="connsiteY19" fmla="*/ 53810 h 53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2950" h="53810">
                  <a:moveTo>
                    <a:pt x="16132" y="53810"/>
                  </a:moveTo>
                  <a:lnTo>
                    <a:pt x="16132" y="25396"/>
                  </a:lnTo>
                  <a:cubicBezTo>
                    <a:pt x="16132" y="16653"/>
                    <a:pt x="20815" y="14155"/>
                    <a:pt x="25395" y="14155"/>
                  </a:cubicBezTo>
                  <a:cubicBezTo>
                    <a:pt x="30498" y="14155"/>
                    <a:pt x="33829" y="17278"/>
                    <a:pt x="33829" y="23731"/>
                  </a:cubicBezTo>
                  <a:lnTo>
                    <a:pt x="33829" y="53810"/>
                  </a:lnTo>
                  <a:lnTo>
                    <a:pt x="49645" y="53810"/>
                  </a:lnTo>
                  <a:lnTo>
                    <a:pt x="49645" y="25396"/>
                  </a:lnTo>
                  <a:cubicBezTo>
                    <a:pt x="49645" y="16549"/>
                    <a:pt x="54224" y="14051"/>
                    <a:pt x="58804" y="14051"/>
                  </a:cubicBezTo>
                  <a:cubicBezTo>
                    <a:pt x="63907" y="14051"/>
                    <a:pt x="67342" y="17173"/>
                    <a:pt x="67342" y="23731"/>
                  </a:cubicBezTo>
                  <a:lnTo>
                    <a:pt x="67342" y="53810"/>
                  </a:lnTo>
                  <a:lnTo>
                    <a:pt x="82950" y="53810"/>
                  </a:lnTo>
                  <a:lnTo>
                    <a:pt x="82950" y="19776"/>
                  </a:lnTo>
                  <a:cubicBezTo>
                    <a:pt x="82950" y="7910"/>
                    <a:pt x="76708" y="0"/>
                    <a:pt x="63280" y="0"/>
                  </a:cubicBezTo>
                  <a:cubicBezTo>
                    <a:pt x="55789" y="0"/>
                    <a:pt x="49645" y="3643"/>
                    <a:pt x="46941" y="9263"/>
                  </a:cubicBezTo>
                  <a:cubicBezTo>
                    <a:pt x="43817" y="3643"/>
                    <a:pt x="38409" y="0"/>
                    <a:pt x="29767" y="0"/>
                  </a:cubicBezTo>
                  <a:cubicBezTo>
                    <a:pt x="24043" y="0"/>
                    <a:pt x="18733" y="2602"/>
                    <a:pt x="15614" y="6765"/>
                  </a:cubicBezTo>
                  <a:lnTo>
                    <a:pt x="14987" y="1770"/>
                  </a:lnTo>
                  <a:lnTo>
                    <a:pt x="0" y="1770"/>
                  </a:lnTo>
                  <a:lnTo>
                    <a:pt x="0" y="53810"/>
                  </a:lnTo>
                  <a:lnTo>
                    <a:pt x="16132" y="5381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9B9AA659-E978-FE57-DDE2-955C4809F93F}"/>
                </a:ext>
              </a:extLst>
            </p:cNvPr>
            <p:cNvSpPr/>
            <p:nvPr/>
          </p:nvSpPr>
          <p:spPr>
            <a:xfrm>
              <a:off x="7680346" y="5335702"/>
              <a:ext cx="47253" cy="77020"/>
            </a:xfrm>
            <a:custGeom>
              <a:avLst/>
              <a:gdLst>
                <a:gd name="connsiteX0" fmla="*/ 17069 w 47253"/>
                <a:gd name="connsiteY0" fmla="*/ 0 h 77020"/>
                <a:gd name="connsiteX1" fmla="*/ 0 w 47253"/>
                <a:gd name="connsiteY1" fmla="*/ 0 h 77020"/>
                <a:gd name="connsiteX2" fmla="*/ 0 w 47253"/>
                <a:gd name="connsiteY2" fmla="*/ 77021 h 77020"/>
                <a:gd name="connsiteX3" fmla="*/ 47253 w 47253"/>
                <a:gd name="connsiteY3" fmla="*/ 77021 h 77020"/>
                <a:gd name="connsiteX4" fmla="*/ 47253 w 47253"/>
                <a:gd name="connsiteY4" fmla="*/ 61929 h 77020"/>
                <a:gd name="connsiteX5" fmla="*/ 17069 w 47253"/>
                <a:gd name="connsiteY5" fmla="*/ 61929 h 77020"/>
                <a:gd name="connsiteX6" fmla="*/ 17069 w 47253"/>
                <a:gd name="connsiteY6" fmla="*/ 0 h 77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253" h="77020">
                  <a:moveTo>
                    <a:pt x="17069" y="0"/>
                  </a:moveTo>
                  <a:lnTo>
                    <a:pt x="0" y="0"/>
                  </a:lnTo>
                  <a:lnTo>
                    <a:pt x="0" y="77021"/>
                  </a:lnTo>
                  <a:lnTo>
                    <a:pt x="47253" y="77021"/>
                  </a:lnTo>
                  <a:lnTo>
                    <a:pt x="47253" y="61929"/>
                  </a:lnTo>
                  <a:lnTo>
                    <a:pt x="17069" y="61929"/>
                  </a:lnTo>
                  <a:lnTo>
                    <a:pt x="17069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1E7546F-E097-A5F5-1BD9-10FBECEA5461}"/>
                </a:ext>
              </a:extLst>
            </p:cNvPr>
            <p:cNvSpPr/>
            <p:nvPr/>
          </p:nvSpPr>
          <p:spPr>
            <a:xfrm>
              <a:off x="7729229" y="5359120"/>
              <a:ext cx="55267" cy="54851"/>
            </a:xfrm>
            <a:custGeom>
              <a:avLst/>
              <a:gdLst>
                <a:gd name="connsiteX0" fmla="*/ 0 w 55267"/>
                <a:gd name="connsiteY0" fmla="*/ 27478 h 54851"/>
                <a:gd name="connsiteX1" fmla="*/ 27686 w 55267"/>
                <a:gd name="connsiteY1" fmla="*/ 54851 h 54851"/>
                <a:gd name="connsiteX2" fmla="*/ 55267 w 55267"/>
                <a:gd name="connsiteY2" fmla="*/ 27478 h 54851"/>
                <a:gd name="connsiteX3" fmla="*/ 27686 w 55267"/>
                <a:gd name="connsiteY3" fmla="*/ 0 h 54851"/>
                <a:gd name="connsiteX4" fmla="*/ 0 w 55267"/>
                <a:gd name="connsiteY4" fmla="*/ 27478 h 54851"/>
                <a:gd name="connsiteX5" fmla="*/ 16133 w 55267"/>
                <a:gd name="connsiteY5" fmla="*/ 27374 h 54851"/>
                <a:gd name="connsiteX6" fmla="*/ 27686 w 55267"/>
                <a:gd name="connsiteY6" fmla="*/ 14364 h 54851"/>
                <a:gd name="connsiteX7" fmla="*/ 39135 w 55267"/>
                <a:gd name="connsiteY7" fmla="*/ 27374 h 54851"/>
                <a:gd name="connsiteX8" fmla="*/ 27686 w 55267"/>
                <a:gd name="connsiteY8" fmla="*/ 40488 h 54851"/>
                <a:gd name="connsiteX9" fmla="*/ 16133 w 55267"/>
                <a:gd name="connsiteY9" fmla="*/ 27374 h 5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267" h="54851">
                  <a:moveTo>
                    <a:pt x="0" y="27478"/>
                  </a:moveTo>
                  <a:cubicBezTo>
                    <a:pt x="0" y="43923"/>
                    <a:pt x="11033" y="54851"/>
                    <a:pt x="27686" y="54851"/>
                  </a:cubicBezTo>
                  <a:cubicBezTo>
                    <a:pt x="44235" y="54851"/>
                    <a:pt x="55267" y="43923"/>
                    <a:pt x="55267" y="27478"/>
                  </a:cubicBezTo>
                  <a:cubicBezTo>
                    <a:pt x="55267" y="11033"/>
                    <a:pt x="44235" y="0"/>
                    <a:pt x="27686" y="0"/>
                  </a:cubicBezTo>
                  <a:cubicBezTo>
                    <a:pt x="11033" y="0"/>
                    <a:pt x="0" y="11033"/>
                    <a:pt x="0" y="27478"/>
                  </a:cubicBezTo>
                  <a:close/>
                  <a:moveTo>
                    <a:pt x="16133" y="27374"/>
                  </a:moveTo>
                  <a:cubicBezTo>
                    <a:pt x="16133" y="19567"/>
                    <a:pt x="20712" y="14364"/>
                    <a:pt x="27686" y="14364"/>
                  </a:cubicBezTo>
                  <a:cubicBezTo>
                    <a:pt x="34555" y="14364"/>
                    <a:pt x="39135" y="19567"/>
                    <a:pt x="39135" y="27374"/>
                  </a:cubicBezTo>
                  <a:cubicBezTo>
                    <a:pt x="39135" y="35284"/>
                    <a:pt x="34555" y="40488"/>
                    <a:pt x="27686" y="40488"/>
                  </a:cubicBezTo>
                  <a:cubicBezTo>
                    <a:pt x="20712" y="40488"/>
                    <a:pt x="16133" y="35284"/>
                    <a:pt x="16133" y="2737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2B70F231-3281-60A3-F609-C34C161EFE2B}"/>
                </a:ext>
              </a:extLst>
            </p:cNvPr>
            <p:cNvSpPr/>
            <p:nvPr/>
          </p:nvSpPr>
          <p:spPr>
            <a:xfrm>
              <a:off x="7786867" y="5358912"/>
              <a:ext cx="56619" cy="80351"/>
            </a:xfrm>
            <a:custGeom>
              <a:avLst/>
              <a:gdLst>
                <a:gd name="connsiteX0" fmla="*/ 208 w 56619"/>
                <a:gd name="connsiteY0" fmla="*/ 26853 h 80351"/>
                <a:gd name="connsiteX1" fmla="*/ 24875 w 56619"/>
                <a:gd name="connsiteY1" fmla="*/ 53185 h 80351"/>
                <a:gd name="connsiteX2" fmla="*/ 40904 w 56619"/>
                <a:gd name="connsiteY2" fmla="*/ 46628 h 80351"/>
                <a:gd name="connsiteX3" fmla="*/ 40904 w 56619"/>
                <a:gd name="connsiteY3" fmla="*/ 53810 h 80351"/>
                <a:gd name="connsiteX4" fmla="*/ 28518 w 56619"/>
                <a:gd name="connsiteY4" fmla="*/ 65779 h 80351"/>
                <a:gd name="connsiteX5" fmla="*/ 16236 w 56619"/>
                <a:gd name="connsiteY5" fmla="*/ 56516 h 80351"/>
                <a:gd name="connsiteX6" fmla="*/ 0 w 56619"/>
                <a:gd name="connsiteY6" fmla="*/ 56516 h 80351"/>
                <a:gd name="connsiteX7" fmla="*/ 27582 w 56619"/>
                <a:gd name="connsiteY7" fmla="*/ 80351 h 80351"/>
                <a:gd name="connsiteX8" fmla="*/ 56620 w 56619"/>
                <a:gd name="connsiteY8" fmla="*/ 50480 h 80351"/>
                <a:gd name="connsiteX9" fmla="*/ 56620 w 56619"/>
                <a:gd name="connsiteY9" fmla="*/ 1769 h 80351"/>
                <a:gd name="connsiteX10" fmla="*/ 42153 w 56619"/>
                <a:gd name="connsiteY10" fmla="*/ 1769 h 80351"/>
                <a:gd name="connsiteX11" fmla="*/ 41320 w 56619"/>
                <a:gd name="connsiteY11" fmla="*/ 7078 h 80351"/>
                <a:gd name="connsiteX12" fmla="*/ 25188 w 56619"/>
                <a:gd name="connsiteY12" fmla="*/ 0 h 80351"/>
                <a:gd name="connsiteX13" fmla="*/ 208 w 56619"/>
                <a:gd name="connsiteY13" fmla="*/ 26853 h 80351"/>
                <a:gd name="connsiteX14" fmla="*/ 16444 w 56619"/>
                <a:gd name="connsiteY14" fmla="*/ 26437 h 80351"/>
                <a:gd name="connsiteX15" fmla="*/ 27789 w 56619"/>
                <a:gd name="connsiteY15" fmla="*/ 13947 h 80351"/>
                <a:gd name="connsiteX16" fmla="*/ 40591 w 56619"/>
                <a:gd name="connsiteY16" fmla="*/ 26437 h 80351"/>
                <a:gd name="connsiteX17" fmla="*/ 27893 w 56619"/>
                <a:gd name="connsiteY17" fmla="*/ 39238 h 80351"/>
                <a:gd name="connsiteX18" fmla="*/ 16444 w 56619"/>
                <a:gd name="connsiteY18" fmla="*/ 26437 h 80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6619" h="80351">
                  <a:moveTo>
                    <a:pt x="208" y="26853"/>
                  </a:moveTo>
                  <a:cubicBezTo>
                    <a:pt x="208" y="42569"/>
                    <a:pt x="10408" y="53185"/>
                    <a:pt x="24875" y="53185"/>
                  </a:cubicBezTo>
                  <a:cubicBezTo>
                    <a:pt x="31849" y="53185"/>
                    <a:pt x="37886" y="50688"/>
                    <a:pt x="40904" y="46628"/>
                  </a:cubicBezTo>
                  <a:lnTo>
                    <a:pt x="40904" y="53810"/>
                  </a:lnTo>
                  <a:cubicBezTo>
                    <a:pt x="40904" y="60992"/>
                    <a:pt x="36428" y="65779"/>
                    <a:pt x="28518" y="65779"/>
                  </a:cubicBezTo>
                  <a:cubicBezTo>
                    <a:pt x="21441" y="65779"/>
                    <a:pt x="16549" y="62449"/>
                    <a:pt x="16236" y="56516"/>
                  </a:cubicBezTo>
                  <a:lnTo>
                    <a:pt x="0" y="56516"/>
                  </a:lnTo>
                  <a:cubicBezTo>
                    <a:pt x="1457" y="70775"/>
                    <a:pt x="12490" y="80351"/>
                    <a:pt x="27582" y="80351"/>
                  </a:cubicBezTo>
                  <a:cubicBezTo>
                    <a:pt x="45379" y="80351"/>
                    <a:pt x="56620" y="68798"/>
                    <a:pt x="56620" y="50480"/>
                  </a:cubicBezTo>
                  <a:lnTo>
                    <a:pt x="56620" y="1769"/>
                  </a:lnTo>
                  <a:lnTo>
                    <a:pt x="42153" y="1769"/>
                  </a:lnTo>
                  <a:lnTo>
                    <a:pt x="41320" y="7078"/>
                  </a:lnTo>
                  <a:cubicBezTo>
                    <a:pt x="38406" y="2810"/>
                    <a:pt x="32265" y="0"/>
                    <a:pt x="25188" y="0"/>
                  </a:cubicBezTo>
                  <a:cubicBezTo>
                    <a:pt x="10616" y="0"/>
                    <a:pt x="208" y="10928"/>
                    <a:pt x="208" y="26853"/>
                  </a:cubicBezTo>
                  <a:close/>
                  <a:moveTo>
                    <a:pt x="16444" y="26437"/>
                  </a:moveTo>
                  <a:cubicBezTo>
                    <a:pt x="16444" y="18943"/>
                    <a:pt x="21441" y="13947"/>
                    <a:pt x="27789" y="13947"/>
                  </a:cubicBezTo>
                  <a:cubicBezTo>
                    <a:pt x="35179" y="13947"/>
                    <a:pt x="40591" y="18838"/>
                    <a:pt x="40591" y="26437"/>
                  </a:cubicBezTo>
                  <a:cubicBezTo>
                    <a:pt x="40591" y="34035"/>
                    <a:pt x="35283" y="39238"/>
                    <a:pt x="27893" y="39238"/>
                  </a:cubicBezTo>
                  <a:cubicBezTo>
                    <a:pt x="21545" y="39238"/>
                    <a:pt x="16444" y="34035"/>
                    <a:pt x="16444" y="2643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D86F5B00-2124-69B4-3E1C-BE002DBAAF31}"/>
                </a:ext>
              </a:extLst>
            </p:cNvPr>
            <p:cNvSpPr/>
            <p:nvPr/>
          </p:nvSpPr>
          <p:spPr>
            <a:xfrm>
              <a:off x="7848158" y="5359120"/>
              <a:ext cx="55267" cy="54851"/>
            </a:xfrm>
            <a:custGeom>
              <a:avLst/>
              <a:gdLst>
                <a:gd name="connsiteX0" fmla="*/ 0 w 55267"/>
                <a:gd name="connsiteY0" fmla="*/ 27478 h 54851"/>
                <a:gd name="connsiteX1" fmla="*/ 27686 w 55267"/>
                <a:gd name="connsiteY1" fmla="*/ 54851 h 54851"/>
                <a:gd name="connsiteX2" fmla="*/ 55267 w 55267"/>
                <a:gd name="connsiteY2" fmla="*/ 27478 h 54851"/>
                <a:gd name="connsiteX3" fmla="*/ 27686 w 55267"/>
                <a:gd name="connsiteY3" fmla="*/ 0 h 54851"/>
                <a:gd name="connsiteX4" fmla="*/ 0 w 55267"/>
                <a:gd name="connsiteY4" fmla="*/ 27478 h 54851"/>
                <a:gd name="connsiteX5" fmla="*/ 16133 w 55267"/>
                <a:gd name="connsiteY5" fmla="*/ 27374 h 54851"/>
                <a:gd name="connsiteX6" fmla="*/ 27686 w 55267"/>
                <a:gd name="connsiteY6" fmla="*/ 14364 h 54851"/>
                <a:gd name="connsiteX7" fmla="*/ 39135 w 55267"/>
                <a:gd name="connsiteY7" fmla="*/ 27374 h 54851"/>
                <a:gd name="connsiteX8" fmla="*/ 27686 w 55267"/>
                <a:gd name="connsiteY8" fmla="*/ 40488 h 54851"/>
                <a:gd name="connsiteX9" fmla="*/ 16133 w 55267"/>
                <a:gd name="connsiteY9" fmla="*/ 27374 h 5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267" h="54851">
                  <a:moveTo>
                    <a:pt x="0" y="27478"/>
                  </a:moveTo>
                  <a:cubicBezTo>
                    <a:pt x="0" y="43923"/>
                    <a:pt x="11032" y="54851"/>
                    <a:pt x="27686" y="54851"/>
                  </a:cubicBezTo>
                  <a:cubicBezTo>
                    <a:pt x="44234" y="54851"/>
                    <a:pt x="55267" y="43923"/>
                    <a:pt x="55267" y="27478"/>
                  </a:cubicBezTo>
                  <a:cubicBezTo>
                    <a:pt x="55267" y="11033"/>
                    <a:pt x="44234" y="0"/>
                    <a:pt x="27686" y="0"/>
                  </a:cubicBezTo>
                  <a:cubicBezTo>
                    <a:pt x="11032" y="0"/>
                    <a:pt x="0" y="11033"/>
                    <a:pt x="0" y="27478"/>
                  </a:cubicBezTo>
                  <a:close/>
                  <a:moveTo>
                    <a:pt x="16133" y="27374"/>
                  </a:moveTo>
                  <a:cubicBezTo>
                    <a:pt x="16133" y="19567"/>
                    <a:pt x="20712" y="14364"/>
                    <a:pt x="27686" y="14364"/>
                  </a:cubicBezTo>
                  <a:cubicBezTo>
                    <a:pt x="34555" y="14364"/>
                    <a:pt x="39135" y="19567"/>
                    <a:pt x="39135" y="27374"/>
                  </a:cubicBezTo>
                  <a:cubicBezTo>
                    <a:pt x="39135" y="35284"/>
                    <a:pt x="34555" y="40488"/>
                    <a:pt x="27686" y="40488"/>
                  </a:cubicBezTo>
                  <a:cubicBezTo>
                    <a:pt x="20712" y="40488"/>
                    <a:pt x="16133" y="35284"/>
                    <a:pt x="16133" y="2737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DA93B724-2BB2-6360-3CC7-7C8DDCEAC196}"/>
              </a:ext>
            </a:extLst>
          </p:cNvPr>
          <p:cNvGrpSpPr/>
          <p:nvPr/>
        </p:nvGrpSpPr>
        <p:grpSpPr>
          <a:xfrm>
            <a:off x="10643859" y="5299166"/>
            <a:ext cx="735919" cy="175267"/>
            <a:chOff x="7449809" y="5299166"/>
            <a:chExt cx="735919" cy="175267"/>
          </a:xfrm>
        </p:grpSpPr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1EDA68AB-82B6-C892-95EE-C57340EA63A4}"/>
                </a:ext>
              </a:extLst>
            </p:cNvPr>
            <p:cNvSpPr/>
            <p:nvPr/>
          </p:nvSpPr>
          <p:spPr>
            <a:xfrm>
              <a:off x="7449809" y="5299166"/>
              <a:ext cx="201716" cy="175267"/>
            </a:xfrm>
            <a:custGeom>
              <a:avLst/>
              <a:gdLst>
                <a:gd name="connsiteX0" fmla="*/ 95950 w 201716"/>
                <a:gd name="connsiteY0" fmla="*/ 183 h 175267"/>
                <a:gd name="connsiteX1" fmla="*/ 95844 w 201716"/>
                <a:gd name="connsiteY1" fmla="*/ 0 h 175267"/>
                <a:gd name="connsiteX2" fmla="*/ 51973 w 201716"/>
                <a:gd name="connsiteY2" fmla="*/ 0 h 175267"/>
                <a:gd name="connsiteX3" fmla="*/ 0 w 201716"/>
                <a:gd name="connsiteY3" fmla="*/ 89097 h 175267"/>
                <a:gd name="connsiteX4" fmla="*/ 35677 w 201716"/>
                <a:gd name="connsiteY4" fmla="*/ 151521 h 175267"/>
                <a:gd name="connsiteX5" fmla="*/ 35721 w 201716"/>
                <a:gd name="connsiteY5" fmla="*/ 151446 h 175267"/>
                <a:gd name="connsiteX6" fmla="*/ 49208 w 201716"/>
                <a:gd name="connsiteY6" fmla="*/ 174806 h 175267"/>
                <a:gd name="connsiteX7" fmla="*/ 152354 w 201716"/>
                <a:gd name="connsiteY7" fmla="*/ 175268 h 175267"/>
                <a:gd name="connsiteX8" fmla="*/ 188577 w 201716"/>
                <a:gd name="connsiteY8" fmla="*/ 113158 h 175267"/>
                <a:gd name="connsiteX9" fmla="*/ 188336 w 201716"/>
                <a:gd name="connsiteY9" fmla="*/ 113158 h 175267"/>
                <a:gd name="connsiteX10" fmla="*/ 201717 w 201716"/>
                <a:gd name="connsiteY10" fmla="*/ 89981 h 175267"/>
                <a:gd name="connsiteX11" fmla="*/ 150544 w 201716"/>
                <a:gd name="connsiteY11" fmla="*/ 423 h 175267"/>
                <a:gd name="connsiteX12" fmla="*/ 95950 w 201716"/>
                <a:gd name="connsiteY12" fmla="*/ 183 h 175267"/>
                <a:gd name="connsiteX13" fmla="*/ 129887 w 201716"/>
                <a:gd name="connsiteY13" fmla="*/ 59600 h 175267"/>
                <a:gd name="connsiteX14" fmla="*/ 130161 w 201716"/>
                <a:gd name="connsiteY14" fmla="*/ 59600 h 175267"/>
                <a:gd name="connsiteX15" fmla="*/ 104372 w 201716"/>
                <a:gd name="connsiteY15" fmla="*/ 14810 h 175267"/>
                <a:gd name="connsiteX16" fmla="*/ 142055 w 201716"/>
                <a:gd name="connsiteY16" fmla="*/ 14976 h 175267"/>
                <a:gd name="connsiteX17" fmla="*/ 184892 w 201716"/>
                <a:gd name="connsiteY17" fmla="*/ 89944 h 175267"/>
                <a:gd name="connsiteX18" fmla="*/ 171484 w 201716"/>
                <a:gd name="connsiteY18" fmla="*/ 113168 h 175267"/>
                <a:gd name="connsiteX19" fmla="*/ 136347 w 201716"/>
                <a:gd name="connsiteY19" fmla="*/ 113186 h 175267"/>
                <a:gd name="connsiteX20" fmla="*/ 148598 w 201716"/>
                <a:gd name="connsiteY20" fmla="*/ 91968 h 175267"/>
                <a:gd name="connsiteX21" fmla="*/ 129887 w 201716"/>
                <a:gd name="connsiteY21" fmla="*/ 59600 h 175267"/>
                <a:gd name="connsiteX22" fmla="*/ 87016 w 201716"/>
                <a:gd name="connsiteY22" fmla="*/ 14590 h 175267"/>
                <a:gd name="connsiteX23" fmla="*/ 104601 w 201716"/>
                <a:gd name="connsiteY23" fmla="*/ 45010 h 175267"/>
                <a:gd name="connsiteX24" fmla="*/ 80254 w 201716"/>
                <a:gd name="connsiteY24" fmla="*/ 45009 h 175267"/>
                <a:gd name="connsiteX25" fmla="*/ 38571 w 201716"/>
                <a:gd name="connsiteY25" fmla="*/ 117295 h 175267"/>
                <a:gd name="connsiteX26" fmla="*/ 35728 w 201716"/>
                <a:gd name="connsiteY26" fmla="*/ 122207 h 175267"/>
                <a:gd name="connsiteX27" fmla="*/ 16847 w 201716"/>
                <a:gd name="connsiteY27" fmla="*/ 89171 h 175267"/>
                <a:gd name="connsiteX28" fmla="*/ 60353 w 201716"/>
                <a:gd name="connsiteY28" fmla="*/ 14590 h 175267"/>
                <a:gd name="connsiteX29" fmla="*/ 87016 w 201716"/>
                <a:gd name="connsiteY29" fmla="*/ 14590 h 175267"/>
                <a:gd name="connsiteX30" fmla="*/ 70109 w 201716"/>
                <a:gd name="connsiteY30" fmla="*/ 91808 h 175267"/>
                <a:gd name="connsiteX31" fmla="*/ 88682 w 201716"/>
                <a:gd name="connsiteY31" fmla="*/ 59599 h 175267"/>
                <a:gd name="connsiteX32" fmla="*/ 113035 w 201716"/>
                <a:gd name="connsiteY32" fmla="*/ 59600 h 175267"/>
                <a:gd name="connsiteX33" fmla="*/ 131748 w 201716"/>
                <a:gd name="connsiteY33" fmla="*/ 91972 h 175267"/>
                <a:gd name="connsiteX34" fmla="*/ 119495 w 201716"/>
                <a:gd name="connsiteY34" fmla="*/ 113196 h 175267"/>
                <a:gd name="connsiteX35" fmla="*/ 82468 w 201716"/>
                <a:gd name="connsiteY35" fmla="*/ 113216 h 175267"/>
                <a:gd name="connsiteX36" fmla="*/ 70109 w 201716"/>
                <a:gd name="connsiteY36" fmla="*/ 91808 h 175267"/>
                <a:gd name="connsiteX37" fmla="*/ 44139 w 201716"/>
                <a:gd name="connsiteY37" fmla="*/ 136846 h 175267"/>
                <a:gd name="connsiteX38" fmla="*/ 51204 w 201716"/>
                <a:gd name="connsiteY38" fmla="*/ 124593 h 175267"/>
                <a:gd name="connsiteX39" fmla="*/ 61712 w 201716"/>
                <a:gd name="connsiteY39" fmla="*/ 106443 h 175267"/>
                <a:gd name="connsiteX40" fmla="*/ 74047 w 201716"/>
                <a:gd name="connsiteY40" fmla="*/ 127810 h 175267"/>
                <a:gd name="connsiteX41" fmla="*/ 111068 w 201716"/>
                <a:gd name="connsiteY41" fmla="*/ 127790 h 175267"/>
                <a:gd name="connsiteX42" fmla="*/ 111008 w 201716"/>
                <a:gd name="connsiteY42" fmla="*/ 127893 h 175267"/>
                <a:gd name="connsiteX43" fmla="*/ 163058 w 201716"/>
                <a:gd name="connsiteY43" fmla="*/ 127955 h 175267"/>
                <a:gd name="connsiteX44" fmla="*/ 143995 w 201716"/>
                <a:gd name="connsiteY44" fmla="*/ 160641 h 175267"/>
                <a:gd name="connsiteX45" fmla="*/ 57653 w 201716"/>
                <a:gd name="connsiteY45" fmla="*/ 160254 h 175267"/>
                <a:gd name="connsiteX46" fmla="*/ 44139 w 201716"/>
                <a:gd name="connsiteY46" fmla="*/ 136846 h 17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01716" h="175267">
                  <a:moveTo>
                    <a:pt x="95950" y="183"/>
                  </a:moveTo>
                  <a:lnTo>
                    <a:pt x="95844" y="0"/>
                  </a:lnTo>
                  <a:lnTo>
                    <a:pt x="51973" y="0"/>
                  </a:lnTo>
                  <a:lnTo>
                    <a:pt x="0" y="89097"/>
                  </a:lnTo>
                  <a:lnTo>
                    <a:pt x="35677" y="151521"/>
                  </a:lnTo>
                  <a:lnTo>
                    <a:pt x="35721" y="151446"/>
                  </a:lnTo>
                  <a:lnTo>
                    <a:pt x="49208" y="174806"/>
                  </a:lnTo>
                  <a:lnTo>
                    <a:pt x="152354" y="175268"/>
                  </a:lnTo>
                  <a:lnTo>
                    <a:pt x="188577" y="113158"/>
                  </a:lnTo>
                  <a:lnTo>
                    <a:pt x="188336" y="113158"/>
                  </a:lnTo>
                  <a:lnTo>
                    <a:pt x="201717" y="89981"/>
                  </a:lnTo>
                  <a:lnTo>
                    <a:pt x="150544" y="423"/>
                  </a:lnTo>
                  <a:lnTo>
                    <a:pt x="95950" y="183"/>
                  </a:lnTo>
                  <a:close/>
                  <a:moveTo>
                    <a:pt x="129887" y="59600"/>
                  </a:moveTo>
                  <a:lnTo>
                    <a:pt x="130161" y="59600"/>
                  </a:lnTo>
                  <a:lnTo>
                    <a:pt x="104372" y="14810"/>
                  </a:lnTo>
                  <a:lnTo>
                    <a:pt x="142055" y="14976"/>
                  </a:lnTo>
                  <a:lnTo>
                    <a:pt x="184892" y="89944"/>
                  </a:lnTo>
                  <a:lnTo>
                    <a:pt x="171484" y="113168"/>
                  </a:lnTo>
                  <a:lnTo>
                    <a:pt x="136347" y="113186"/>
                  </a:lnTo>
                  <a:lnTo>
                    <a:pt x="148598" y="91968"/>
                  </a:lnTo>
                  <a:lnTo>
                    <a:pt x="129887" y="59600"/>
                  </a:lnTo>
                  <a:close/>
                  <a:moveTo>
                    <a:pt x="87016" y="14590"/>
                  </a:moveTo>
                  <a:lnTo>
                    <a:pt x="104601" y="45010"/>
                  </a:lnTo>
                  <a:lnTo>
                    <a:pt x="80254" y="45009"/>
                  </a:lnTo>
                  <a:lnTo>
                    <a:pt x="38571" y="117295"/>
                  </a:lnTo>
                  <a:lnTo>
                    <a:pt x="35728" y="122207"/>
                  </a:lnTo>
                  <a:lnTo>
                    <a:pt x="16847" y="89171"/>
                  </a:lnTo>
                  <a:lnTo>
                    <a:pt x="60353" y="14590"/>
                  </a:lnTo>
                  <a:lnTo>
                    <a:pt x="87016" y="14590"/>
                  </a:lnTo>
                  <a:close/>
                  <a:moveTo>
                    <a:pt x="70109" y="91808"/>
                  </a:moveTo>
                  <a:lnTo>
                    <a:pt x="88682" y="59599"/>
                  </a:lnTo>
                  <a:lnTo>
                    <a:pt x="113035" y="59600"/>
                  </a:lnTo>
                  <a:lnTo>
                    <a:pt x="131748" y="91972"/>
                  </a:lnTo>
                  <a:lnTo>
                    <a:pt x="119495" y="113196"/>
                  </a:lnTo>
                  <a:lnTo>
                    <a:pt x="82468" y="113216"/>
                  </a:lnTo>
                  <a:lnTo>
                    <a:pt x="70109" y="91808"/>
                  </a:lnTo>
                  <a:close/>
                  <a:moveTo>
                    <a:pt x="44139" y="136846"/>
                  </a:moveTo>
                  <a:lnTo>
                    <a:pt x="51204" y="124593"/>
                  </a:lnTo>
                  <a:lnTo>
                    <a:pt x="61712" y="106443"/>
                  </a:lnTo>
                  <a:lnTo>
                    <a:pt x="74047" y="127810"/>
                  </a:lnTo>
                  <a:lnTo>
                    <a:pt x="111068" y="127790"/>
                  </a:lnTo>
                  <a:lnTo>
                    <a:pt x="111008" y="127893"/>
                  </a:lnTo>
                  <a:lnTo>
                    <a:pt x="163058" y="127955"/>
                  </a:lnTo>
                  <a:lnTo>
                    <a:pt x="143995" y="160641"/>
                  </a:lnTo>
                  <a:lnTo>
                    <a:pt x="57653" y="160254"/>
                  </a:lnTo>
                  <a:lnTo>
                    <a:pt x="44139" y="13684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195D5FFB-7A32-A2B2-B6D1-EE86DD247A68}"/>
                </a:ext>
              </a:extLst>
            </p:cNvPr>
            <p:cNvSpPr/>
            <p:nvPr/>
          </p:nvSpPr>
          <p:spPr>
            <a:xfrm>
              <a:off x="7908085" y="5334341"/>
              <a:ext cx="18214" cy="78373"/>
            </a:xfrm>
            <a:custGeom>
              <a:avLst/>
              <a:gdLst>
                <a:gd name="connsiteX0" fmla="*/ 9159 w 18214"/>
                <a:gd name="connsiteY0" fmla="*/ 18214 h 78373"/>
                <a:gd name="connsiteX1" fmla="*/ 18214 w 18214"/>
                <a:gd name="connsiteY1" fmla="*/ 9055 h 78373"/>
                <a:gd name="connsiteX2" fmla="*/ 9159 w 18214"/>
                <a:gd name="connsiteY2" fmla="*/ 0 h 78373"/>
                <a:gd name="connsiteX3" fmla="*/ 0 w 18214"/>
                <a:gd name="connsiteY3" fmla="*/ 9055 h 78373"/>
                <a:gd name="connsiteX4" fmla="*/ 9159 w 18214"/>
                <a:gd name="connsiteY4" fmla="*/ 18214 h 78373"/>
                <a:gd name="connsiteX5" fmla="*/ 1041 w 18214"/>
                <a:gd name="connsiteY5" fmla="*/ 78373 h 78373"/>
                <a:gd name="connsiteX6" fmla="*/ 17173 w 18214"/>
                <a:gd name="connsiteY6" fmla="*/ 78373 h 78373"/>
                <a:gd name="connsiteX7" fmla="*/ 17173 w 18214"/>
                <a:gd name="connsiteY7" fmla="*/ 26333 h 78373"/>
                <a:gd name="connsiteX8" fmla="*/ 1041 w 18214"/>
                <a:gd name="connsiteY8" fmla="*/ 26333 h 78373"/>
                <a:gd name="connsiteX9" fmla="*/ 1041 w 18214"/>
                <a:gd name="connsiteY9" fmla="*/ 78373 h 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214" h="78373">
                  <a:moveTo>
                    <a:pt x="9159" y="18214"/>
                  </a:moveTo>
                  <a:cubicBezTo>
                    <a:pt x="14155" y="18214"/>
                    <a:pt x="18214" y="14155"/>
                    <a:pt x="18214" y="9055"/>
                  </a:cubicBezTo>
                  <a:cubicBezTo>
                    <a:pt x="18214" y="3955"/>
                    <a:pt x="14155" y="0"/>
                    <a:pt x="9159" y="0"/>
                  </a:cubicBezTo>
                  <a:cubicBezTo>
                    <a:pt x="4059" y="0"/>
                    <a:pt x="0" y="3955"/>
                    <a:pt x="0" y="9055"/>
                  </a:cubicBezTo>
                  <a:cubicBezTo>
                    <a:pt x="0" y="14155"/>
                    <a:pt x="4059" y="18214"/>
                    <a:pt x="9159" y="18214"/>
                  </a:cubicBezTo>
                  <a:close/>
                  <a:moveTo>
                    <a:pt x="1041" y="78373"/>
                  </a:moveTo>
                  <a:lnTo>
                    <a:pt x="17173" y="78373"/>
                  </a:lnTo>
                  <a:lnTo>
                    <a:pt x="17173" y="26333"/>
                  </a:lnTo>
                  <a:lnTo>
                    <a:pt x="1041" y="26333"/>
                  </a:lnTo>
                  <a:lnTo>
                    <a:pt x="1041" y="7837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F3990702-11B0-C59B-C5E8-B56C0785542C}"/>
                </a:ext>
              </a:extLst>
            </p:cNvPr>
            <p:cNvSpPr/>
            <p:nvPr/>
          </p:nvSpPr>
          <p:spPr>
            <a:xfrm>
              <a:off x="7934650" y="5359008"/>
              <a:ext cx="57364" cy="78686"/>
            </a:xfrm>
            <a:custGeom>
              <a:avLst/>
              <a:gdLst>
                <a:gd name="connsiteX0" fmla="*/ 0 w 57364"/>
                <a:gd name="connsiteY0" fmla="*/ 78686 h 78686"/>
                <a:gd name="connsiteX1" fmla="*/ 15821 w 57364"/>
                <a:gd name="connsiteY1" fmla="*/ 78686 h 78686"/>
                <a:gd name="connsiteX2" fmla="*/ 15821 w 57364"/>
                <a:gd name="connsiteY2" fmla="*/ 48502 h 78686"/>
                <a:gd name="connsiteX3" fmla="*/ 32890 w 57364"/>
                <a:gd name="connsiteY3" fmla="*/ 55163 h 78686"/>
                <a:gd name="connsiteX4" fmla="*/ 57352 w 57364"/>
                <a:gd name="connsiteY4" fmla="*/ 26853 h 78686"/>
                <a:gd name="connsiteX5" fmla="*/ 32786 w 57364"/>
                <a:gd name="connsiteY5" fmla="*/ 0 h 78686"/>
                <a:gd name="connsiteX6" fmla="*/ 15508 w 57364"/>
                <a:gd name="connsiteY6" fmla="*/ 8014 h 78686"/>
                <a:gd name="connsiteX7" fmla="*/ 14676 w 57364"/>
                <a:gd name="connsiteY7" fmla="*/ 1666 h 78686"/>
                <a:gd name="connsiteX8" fmla="*/ 0 w 57364"/>
                <a:gd name="connsiteY8" fmla="*/ 1666 h 78686"/>
                <a:gd name="connsiteX9" fmla="*/ 0 w 57364"/>
                <a:gd name="connsiteY9" fmla="*/ 78686 h 78686"/>
                <a:gd name="connsiteX10" fmla="*/ 16133 w 57364"/>
                <a:gd name="connsiteY10" fmla="*/ 27686 h 78686"/>
                <a:gd name="connsiteX11" fmla="*/ 28831 w 57364"/>
                <a:gd name="connsiteY11" fmla="*/ 14676 h 78686"/>
                <a:gd name="connsiteX12" fmla="*/ 41217 w 57364"/>
                <a:gd name="connsiteY12" fmla="*/ 27686 h 78686"/>
                <a:gd name="connsiteX13" fmla="*/ 28831 w 57364"/>
                <a:gd name="connsiteY13" fmla="*/ 40696 h 78686"/>
                <a:gd name="connsiteX14" fmla="*/ 16133 w 57364"/>
                <a:gd name="connsiteY14" fmla="*/ 27686 h 78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7364" h="78686">
                  <a:moveTo>
                    <a:pt x="0" y="78686"/>
                  </a:moveTo>
                  <a:lnTo>
                    <a:pt x="15821" y="78686"/>
                  </a:lnTo>
                  <a:lnTo>
                    <a:pt x="15821" y="48502"/>
                  </a:lnTo>
                  <a:cubicBezTo>
                    <a:pt x="18839" y="52458"/>
                    <a:pt x="25708" y="55163"/>
                    <a:pt x="32890" y="55163"/>
                  </a:cubicBezTo>
                  <a:cubicBezTo>
                    <a:pt x="48398" y="55163"/>
                    <a:pt x="57766" y="43298"/>
                    <a:pt x="57352" y="26853"/>
                  </a:cubicBezTo>
                  <a:cubicBezTo>
                    <a:pt x="56932" y="10096"/>
                    <a:pt x="47253" y="0"/>
                    <a:pt x="32786" y="0"/>
                  </a:cubicBezTo>
                  <a:cubicBezTo>
                    <a:pt x="25396" y="0"/>
                    <a:pt x="18422" y="3226"/>
                    <a:pt x="15508" y="8014"/>
                  </a:cubicBezTo>
                  <a:lnTo>
                    <a:pt x="14676" y="1666"/>
                  </a:lnTo>
                  <a:lnTo>
                    <a:pt x="0" y="1666"/>
                  </a:lnTo>
                  <a:lnTo>
                    <a:pt x="0" y="78686"/>
                  </a:lnTo>
                  <a:close/>
                  <a:moveTo>
                    <a:pt x="16133" y="27686"/>
                  </a:moveTo>
                  <a:cubicBezTo>
                    <a:pt x="16133" y="19880"/>
                    <a:pt x="21337" y="14676"/>
                    <a:pt x="28831" y="14676"/>
                  </a:cubicBezTo>
                  <a:cubicBezTo>
                    <a:pt x="36429" y="14676"/>
                    <a:pt x="41217" y="19984"/>
                    <a:pt x="41217" y="27686"/>
                  </a:cubicBezTo>
                  <a:cubicBezTo>
                    <a:pt x="41217" y="35388"/>
                    <a:pt x="36429" y="40696"/>
                    <a:pt x="28831" y="40696"/>
                  </a:cubicBezTo>
                  <a:cubicBezTo>
                    <a:pt x="21337" y="40696"/>
                    <a:pt x="16133" y="35492"/>
                    <a:pt x="16133" y="2768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93500176-10E9-EF83-15D1-1D124C8B1FB4}"/>
                </a:ext>
              </a:extLst>
            </p:cNvPr>
            <p:cNvSpPr/>
            <p:nvPr/>
          </p:nvSpPr>
          <p:spPr>
            <a:xfrm>
              <a:off x="7993708" y="5359008"/>
              <a:ext cx="43195" cy="55059"/>
            </a:xfrm>
            <a:custGeom>
              <a:avLst/>
              <a:gdLst>
                <a:gd name="connsiteX0" fmla="*/ 0 w 43195"/>
                <a:gd name="connsiteY0" fmla="*/ 37261 h 55059"/>
                <a:gd name="connsiteX1" fmla="*/ 21857 w 43195"/>
                <a:gd name="connsiteY1" fmla="*/ 55059 h 55059"/>
                <a:gd name="connsiteX2" fmla="*/ 43195 w 43195"/>
                <a:gd name="connsiteY2" fmla="*/ 37677 h 55059"/>
                <a:gd name="connsiteX3" fmla="*/ 30078 w 43195"/>
                <a:gd name="connsiteY3" fmla="*/ 22794 h 55059"/>
                <a:gd name="connsiteX4" fmla="*/ 20815 w 43195"/>
                <a:gd name="connsiteY4" fmla="*/ 20504 h 55059"/>
                <a:gd name="connsiteX5" fmla="*/ 15402 w 43195"/>
                <a:gd name="connsiteY5" fmla="*/ 16133 h 55059"/>
                <a:gd name="connsiteX6" fmla="*/ 20815 w 43195"/>
                <a:gd name="connsiteY6" fmla="*/ 11657 h 55059"/>
                <a:gd name="connsiteX7" fmla="*/ 26747 w 43195"/>
                <a:gd name="connsiteY7" fmla="*/ 17590 h 55059"/>
                <a:gd name="connsiteX8" fmla="*/ 41216 w 43195"/>
                <a:gd name="connsiteY8" fmla="*/ 17590 h 55059"/>
                <a:gd name="connsiteX9" fmla="*/ 21126 w 43195"/>
                <a:gd name="connsiteY9" fmla="*/ 0 h 55059"/>
                <a:gd name="connsiteX10" fmla="*/ 938 w 43195"/>
                <a:gd name="connsiteY10" fmla="*/ 17278 h 55059"/>
                <a:gd name="connsiteX11" fmla="*/ 15091 w 43195"/>
                <a:gd name="connsiteY11" fmla="*/ 32682 h 55059"/>
                <a:gd name="connsiteX12" fmla="*/ 24250 w 43195"/>
                <a:gd name="connsiteY12" fmla="*/ 35076 h 55059"/>
                <a:gd name="connsiteX13" fmla="*/ 28099 w 43195"/>
                <a:gd name="connsiteY13" fmla="*/ 38822 h 55059"/>
                <a:gd name="connsiteX14" fmla="*/ 21649 w 43195"/>
                <a:gd name="connsiteY14" fmla="*/ 43090 h 55059"/>
                <a:gd name="connsiteX15" fmla="*/ 14469 w 43195"/>
                <a:gd name="connsiteY15" fmla="*/ 37261 h 55059"/>
                <a:gd name="connsiteX16" fmla="*/ 0 w 43195"/>
                <a:gd name="connsiteY16" fmla="*/ 37261 h 55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3195" h="55059">
                  <a:moveTo>
                    <a:pt x="0" y="37261"/>
                  </a:moveTo>
                  <a:cubicBezTo>
                    <a:pt x="414" y="47774"/>
                    <a:pt x="8745" y="55059"/>
                    <a:pt x="21857" y="55059"/>
                  </a:cubicBezTo>
                  <a:cubicBezTo>
                    <a:pt x="34450" y="55059"/>
                    <a:pt x="43195" y="48398"/>
                    <a:pt x="43195" y="37677"/>
                  </a:cubicBezTo>
                  <a:cubicBezTo>
                    <a:pt x="43195" y="29976"/>
                    <a:pt x="38616" y="24876"/>
                    <a:pt x="30078" y="22794"/>
                  </a:cubicBezTo>
                  <a:lnTo>
                    <a:pt x="20815" y="20504"/>
                  </a:lnTo>
                  <a:cubicBezTo>
                    <a:pt x="17484" y="19672"/>
                    <a:pt x="15402" y="18839"/>
                    <a:pt x="15402" y="16133"/>
                  </a:cubicBezTo>
                  <a:cubicBezTo>
                    <a:pt x="15402" y="13427"/>
                    <a:pt x="17588" y="11657"/>
                    <a:pt x="20815" y="11657"/>
                  </a:cubicBezTo>
                  <a:cubicBezTo>
                    <a:pt x="24457" y="11657"/>
                    <a:pt x="26850" y="14051"/>
                    <a:pt x="26747" y="17590"/>
                  </a:cubicBezTo>
                  <a:lnTo>
                    <a:pt x="41216" y="17590"/>
                  </a:lnTo>
                  <a:cubicBezTo>
                    <a:pt x="40802" y="6765"/>
                    <a:pt x="32575" y="0"/>
                    <a:pt x="21126" y="0"/>
                  </a:cubicBezTo>
                  <a:cubicBezTo>
                    <a:pt x="9573" y="0"/>
                    <a:pt x="938" y="6869"/>
                    <a:pt x="938" y="17278"/>
                  </a:cubicBezTo>
                  <a:cubicBezTo>
                    <a:pt x="938" y="24251"/>
                    <a:pt x="4787" y="29976"/>
                    <a:pt x="15091" y="32682"/>
                  </a:cubicBezTo>
                  <a:lnTo>
                    <a:pt x="24250" y="35076"/>
                  </a:lnTo>
                  <a:cubicBezTo>
                    <a:pt x="26954" y="35804"/>
                    <a:pt x="28099" y="37053"/>
                    <a:pt x="28099" y="38822"/>
                  </a:cubicBezTo>
                  <a:cubicBezTo>
                    <a:pt x="28099" y="41425"/>
                    <a:pt x="25706" y="43090"/>
                    <a:pt x="21649" y="43090"/>
                  </a:cubicBezTo>
                  <a:cubicBezTo>
                    <a:pt x="16966" y="43090"/>
                    <a:pt x="14469" y="40904"/>
                    <a:pt x="14469" y="37261"/>
                  </a:cubicBezTo>
                  <a:lnTo>
                    <a:pt x="0" y="372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E630D88E-2CB8-7003-4DBA-A4AF751E9E12}"/>
                </a:ext>
              </a:extLst>
            </p:cNvPr>
            <p:cNvSpPr/>
            <p:nvPr/>
          </p:nvSpPr>
          <p:spPr>
            <a:xfrm>
              <a:off x="8042284" y="5360674"/>
              <a:ext cx="51209" cy="53393"/>
            </a:xfrm>
            <a:custGeom>
              <a:avLst/>
              <a:gdLst>
                <a:gd name="connsiteX0" fmla="*/ 19152 w 51209"/>
                <a:gd name="connsiteY0" fmla="*/ 53394 h 53393"/>
                <a:gd name="connsiteX1" fmla="*/ 35077 w 51209"/>
                <a:gd name="connsiteY1" fmla="*/ 46212 h 53393"/>
                <a:gd name="connsiteX2" fmla="*/ 36119 w 51209"/>
                <a:gd name="connsiteY2" fmla="*/ 52040 h 53393"/>
                <a:gd name="connsiteX3" fmla="*/ 51209 w 51209"/>
                <a:gd name="connsiteY3" fmla="*/ 52040 h 53393"/>
                <a:gd name="connsiteX4" fmla="*/ 51209 w 51209"/>
                <a:gd name="connsiteY4" fmla="*/ 0 h 53393"/>
                <a:gd name="connsiteX5" fmla="*/ 35181 w 51209"/>
                <a:gd name="connsiteY5" fmla="*/ 0 h 53393"/>
                <a:gd name="connsiteX6" fmla="*/ 35181 w 51209"/>
                <a:gd name="connsiteY6" fmla="*/ 27061 h 53393"/>
                <a:gd name="connsiteX7" fmla="*/ 25498 w 51209"/>
                <a:gd name="connsiteY7" fmla="*/ 39135 h 53393"/>
                <a:gd name="connsiteX8" fmla="*/ 16029 w 51209"/>
                <a:gd name="connsiteY8" fmla="*/ 26853 h 53393"/>
                <a:gd name="connsiteX9" fmla="*/ 16029 w 51209"/>
                <a:gd name="connsiteY9" fmla="*/ 0 h 53393"/>
                <a:gd name="connsiteX10" fmla="*/ 0 w 51209"/>
                <a:gd name="connsiteY10" fmla="*/ 0 h 53393"/>
                <a:gd name="connsiteX11" fmla="*/ 0 w 51209"/>
                <a:gd name="connsiteY11" fmla="*/ 32681 h 53393"/>
                <a:gd name="connsiteX12" fmla="*/ 19152 w 51209"/>
                <a:gd name="connsiteY12" fmla="*/ 53394 h 53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209" h="53393">
                  <a:moveTo>
                    <a:pt x="19152" y="53394"/>
                  </a:moveTo>
                  <a:cubicBezTo>
                    <a:pt x="25498" y="53394"/>
                    <a:pt x="31850" y="50480"/>
                    <a:pt x="35077" y="46212"/>
                  </a:cubicBezTo>
                  <a:lnTo>
                    <a:pt x="36119" y="52040"/>
                  </a:lnTo>
                  <a:lnTo>
                    <a:pt x="51209" y="52040"/>
                  </a:lnTo>
                  <a:lnTo>
                    <a:pt x="51209" y="0"/>
                  </a:lnTo>
                  <a:lnTo>
                    <a:pt x="35181" y="0"/>
                  </a:lnTo>
                  <a:lnTo>
                    <a:pt x="35181" y="27061"/>
                  </a:lnTo>
                  <a:cubicBezTo>
                    <a:pt x="35181" y="34867"/>
                    <a:pt x="32891" y="39135"/>
                    <a:pt x="25498" y="39135"/>
                  </a:cubicBezTo>
                  <a:cubicBezTo>
                    <a:pt x="19774" y="39135"/>
                    <a:pt x="16029" y="36533"/>
                    <a:pt x="16029" y="26853"/>
                  </a:cubicBezTo>
                  <a:lnTo>
                    <a:pt x="16029" y="0"/>
                  </a:lnTo>
                  <a:lnTo>
                    <a:pt x="0" y="0"/>
                  </a:lnTo>
                  <a:lnTo>
                    <a:pt x="0" y="32681"/>
                  </a:lnTo>
                  <a:cubicBezTo>
                    <a:pt x="0" y="45067"/>
                    <a:pt x="6869" y="53394"/>
                    <a:pt x="19152" y="5339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28609F1-225E-D42F-668E-ADC3BEF4D07F}"/>
                </a:ext>
              </a:extLst>
            </p:cNvPr>
            <p:cNvSpPr/>
            <p:nvPr/>
          </p:nvSpPr>
          <p:spPr>
            <a:xfrm>
              <a:off x="8102778" y="5358904"/>
              <a:ext cx="82950" cy="53810"/>
            </a:xfrm>
            <a:custGeom>
              <a:avLst/>
              <a:gdLst>
                <a:gd name="connsiteX0" fmla="*/ 16132 w 82950"/>
                <a:gd name="connsiteY0" fmla="*/ 53810 h 53810"/>
                <a:gd name="connsiteX1" fmla="*/ 16132 w 82950"/>
                <a:gd name="connsiteY1" fmla="*/ 25396 h 53810"/>
                <a:gd name="connsiteX2" fmla="*/ 25395 w 82950"/>
                <a:gd name="connsiteY2" fmla="*/ 14155 h 53810"/>
                <a:gd name="connsiteX3" fmla="*/ 33829 w 82950"/>
                <a:gd name="connsiteY3" fmla="*/ 23731 h 53810"/>
                <a:gd name="connsiteX4" fmla="*/ 33829 w 82950"/>
                <a:gd name="connsiteY4" fmla="*/ 53810 h 53810"/>
                <a:gd name="connsiteX5" fmla="*/ 49645 w 82950"/>
                <a:gd name="connsiteY5" fmla="*/ 53810 h 53810"/>
                <a:gd name="connsiteX6" fmla="*/ 49645 w 82950"/>
                <a:gd name="connsiteY6" fmla="*/ 25396 h 53810"/>
                <a:gd name="connsiteX7" fmla="*/ 58804 w 82950"/>
                <a:gd name="connsiteY7" fmla="*/ 14051 h 53810"/>
                <a:gd name="connsiteX8" fmla="*/ 67342 w 82950"/>
                <a:gd name="connsiteY8" fmla="*/ 23731 h 53810"/>
                <a:gd name="connsiteX9" fmla="*/ 67342 w 82950"/>
                <a:gd name="connsiteY9" fmla="*/ 53810 h 53810"/>
                <a:gd name="connsiteX10" fmla="*/ 82950 w 82950"/>
                <a:gd name="connsiteY10" fmla="*/ 53810 h 53810"/>
                <a:gd name="connsiteX11" fmla="*/ 82950 w 82950"/>
                <a:gd name="connsiteY11" fmla="*/ 19776 h 53810"/>
                <a:gd name="connsiteX12" fmla="*/ 63280 w 82950"/>
                <a:gd name="connsiteY12" fmla="*/ 0 h 53810"/>
                <a:gd name="connsiteX13" fmla="*/ 46941 w 82950"/>
                <a:gd name="connsiteY13" fmla="*/ 9263 h 53810"/>
                <a:gd name="connsiteX14" fmla="*/ 29767 w 82950"/>
                <a:gd name="connsiteY14" fmla="*/ 0 h 53810"/>
                <a:gd name="connsiteX15" fmla="*/ 15614 w 82950"/>
                <a:gd name="connsiteY15" fmla="*/ 6765 h 53810"/>
                <a:gd name="connsiteX16" fmla="*/ 14987 w 82950"/>
                <a:gd name="connsiteY16" fmla="*/ 1770 h 53810"/>
                <a:gd name="connsiteX17" fmla="*/ 0 w 82950"/>
                <a:gd name="connsiteY17" fmla="*/ 1770 h 53810"/>
                <a:gd name="connsiteX18" fmla="*/ 0 w 82950"/>
                <a:gd name="connsiteY18" fmla="*/ 53810 h 53810"/>
                <a:gd name="connsiteX19" fmla="*/ 16132 w 82950"/>
                <a:gd name="connsiteY19" fmla="*/ 53810 h 53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2950" h="53810">
                  <a:moveTo>
                    <a:pt x="16132" y="53810"/>
                  </a:moveTo>
                  <a:lnTo>
                    <a:pt x="16132" y="25396"/>
                  </a:lnTo>
                  <a:cubicBezTo>
                    <a:pt x="16132" y="16653"/>
                    <a:pt x="20815" y="14155"/>
                    <a:pt x="25395" y="14155"/>
                  </a:cubicBezTo>
                  <a:cubicBezTo>
                    <a:pt x="30498" y="14155"/>
                    <a:pt x="33829" y="17278"/>
                    <a:pt x="33829" y="23731"/>
                  </a:cubicBezTo>
                  <a:lnTo>
                    <a:pt x="33829" y="53810"/>
                  </a:lnTo>
                  <a:lnTo>
                    <a:pt x="49645" y="53810"/>
                  </a:lnTo>
                  <a:lnTo>
                    <a:pt x="49645" y="25396"/>
                  </a:lnTo>
                  <a:cubicBezTo>
                    <a:pt x="49645" y="16549"/>
                    <a:pt x="54224" y="14051"/>
                    <a:pt x="58804" y="14051"/>
                  </a:cubicBezTo>
                  <a:cubicBezTo>
                    <a:pt x="63907" y="14051"/>
                    <a:pt x="67342" y="17173"/>
                    <a:pt x="67342" y="23731"/>
                  </a:cubicBezTo>
                  <a:lnTo>
                    <a:pt x="67342" y="53810"/>
                  </a:lnTo>
                  <a:lnTo>
                    <a:pt x="82950" y="53810"/>
                  </a:lnTo>
                  <a:lnTo>
                    <a:pt x="82950" y="19776"/>
                  </a:lnTo>
                  <a:cubicBezTo>
                    <a:pt x="82950" y="7910"/>
                    <a:pt x="76708" y="0"/>
                    <a:pt x="63280" y="0"/>
                  </a:cubicBezTo>
                  <a:cubicBezTo>
                    <a:pt x="55789" y="0"/>
                    <a:pt x="49645" y="3643"/>
                    <a:pt x="46941" y="9263"/>
                  </a:cubicBezTo>
                  <a:cubicBezTo>
                    <a:pt x="43817" y="3643"/>
                    <a:pt x="38409" y="0"/>
                    <a:pt x="29767" y="0"/>
                  </a:cubicBezTo>
                  <a:cubicBezTo>
                    <a:pt x="24043" y="0"/>
                    <a:pt x="18733" y="2602"/>
                    <a:pt x="15614" y="6765"/>
                  </a:cubicBezTo>
                  <a:lnTo>
                    <a:pt x="14987" y="1770"/>
                  </a:lnTo>
                  <a:lnTo>
                    <a:pt x="0" y="1770"/>
                  </a:lnTo>
                  <a:lnTo>
                    <a:pt x="0" y="53810"/>
                  </a:lnTo>
                  <a:lnTo>
                    <a:pt x="16132" y="5381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ED4AF9CF-54FE-6DBE-3920-62D972DC8B9D}"/>
                </a:ext>
              </a:extLst>
            </p:cNvPr>
            <p:cNvSpPr/>
            <p:nvPr/>
          </p:nvSpPr>
          <p:spPr>
            <a:xfrm>
              <a:off x="7680346" y="5335702"/>
              <a:ext cx="47253" cy="77020"/>
            </a:xfrm>
            <a:custGeom>
              <a:avLst/>
              <a:gdLst>
                <a:gd name="connsiteX0" fmla="*/ 17069 w 47253"/>
                <a:gd name="connsiteY0" fmla="*/ 0 h 77020"/>
                <a:gd name="connsiteX1" fmla="*/ 0 w 47253"/>
                <a:gd name="connsiteY1" fmla="*/ 0 h 77020"/>
                <a:gd name="connsiteX2" fmla="*/ 0 w 47253"/>
                <a:gd name="connsiteY2" fmla="*/ 77021 h 77020"/>
                <a:gd name="connsiteX3" fmla="*/ 47253 w 47253"/>
                <a:gd name="connsiteY3" fmla="*/ 77021 h 77020"/>
                <a:gd name="connsiteX4" fmla="*/ 47253 w 47253"/>
                <a:gd name="connsiteY4" fmla="*/ 61929 h 77020"/>
                <a:gd name="connsiteX5" fmla="*/ 17069 w 47253"/>
                <a:gd name="connsiteY5" fmla="*/ 61929 h 77020"/>
                <a:gd name="connsiteX6" fmla="*/ 17069 w 47253"/>
                <a:gd name="connsiteY6" fmla="*/ 0 h 77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253" h="77020">
                  <a:moveTo>
                    <a:pt x="17069" y="0"/>
                  </a:moveTo>
                  <a:lnTo>
                    <a:pt x="0" y="0"/>
                  </a:lnTo>
                  <a:lnTo>
                    <a:pt x="0" y="77021"/>
                  </a:lnTo>
                  <a:lnTo>
                    <a:pt x="47253" y="77021"/>
                  </a:lnTo>
                  <a:lnTo>
                    <a:pt x="47253" y="61929"/>
                  </a:lnTo>
                  <a:lnTo>
                    <a:pt x="17069" y="61929"/>
                  </a:lnTo>
                  <a:lnTo>
                    <a:pt x="17069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907BEA08-AA70-92E8-9C31-A9B12787C0AD}"/>
                </a:ext>
              </a:extLst>
            </p:cNvPr>
            <p:cNvSpPr/>
            <p:nvPr/>
          </p:nvSpPr>
          <p:spPr>
            <a:xfrm>
              <a:off x="7729229" y="5359120"/>
              <a:ext cx="55267" cy="54851"/>
            </a:xfrm>
            <a:custGeom>
              <a:avLst/>
              <a:gdLst>
                <a:gd name="connsiteX0" fmla="*/ 0 w 55267"/>
                <a:gd name="connsiteY0" fmla="*/ 27478 h 54851"/>
                <a:gd name="connsiteX1" fmla="*/ 27686 w 55267"/>
                <a:gd name="connsiteY1" fmla="*/ 54851 h 54851"/>
                <a:gd name="connsiteX2" fmla="*/ 55267 w 55267"/>
                <a:gd name="connsiteY2" fmla="*/ 27478 h 54851"/>
                <a:gd name="connsiteX3" fmla="*/ 27686 w 55267"/>
                <a:gd name="connsiteY3" fmla="*/ 0 h 54851"/>
                <a:gd name="connsiteX4" fmla="*/ 0 w 55267"/>
                <a:gd name="connsiteY4" fmla="*/ 27478 h 54851"/>
                <a:gd name="connsiteX5" fmla="*/ 16133 w 55267"/>
                <a:gd name="connsiteY5" fmla="*/ 27374 h 54851"/>
                <a:gd name="connsiteX6" fmla="*/ 27686 w 55267"/>
                <a:gd name="connsiteY6" fmla="*/ 14364 h 54851"/>
                <a:gd name="connsiteX7" fmla="*/ 39135 w 55267"/>
                <a:gd name="connsiteY7" fmla="*/ 27374 h 54851"/>
                <a:gd name="connsiteX8" fmla="*/ 27686 w 55267"/>
                <a:gd name="connsiteY8" fmla="*/ 40488 h 54851"/>
                <a:gd name="connsiteX9" fmla="*/ 16133 w 55267"/>
                <a:gd name="connsiteY9" fmla="*/ 27374 h 5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267" h="54851">
                  <a:moveTo>
                    <a:pt x="0" y="27478"/>
                  </a:moveTo>
                  <a:cubicBezTo>
                    <a:pt x="0" y="43923"/>
                    <a:pt x="11033" y="54851"/>
                    <a:pt x="27686" y="54851"/>
                  </a:cubicBezTo>
                  <a:cubicBezTo>
                    <a:pt x="44235" y="54851"/>
                    <a:pt x="55267" y="43923"/>
                    <a:pt x="55267" y="27478"/>
                  </a:cubicBezTo>
                  <a:cubicBezTo>
                    <a:pt x="55267" y="11033"/>
                    <a:pt x="44235" y="0"/>
                    <a:pt x="27686" y="0"/>
                  </a:cubicBezTo>
                  <a:cubicBezTo>
                    <a:pt x="11033" y="0"/>
                    <a:pt x="0" y="11033"/>
                    <a:pt x="0" y="27478"/>
                  </a:cubicBezTo>
                  <a:close/>
                  <a:moveTo>
                    <a:pt x="16133" y="27374"/>
                  </a:moveTo>
                  <a:cubicBezTo>
                    <a:pt x="16133" y="19567"/>
                    <a:pt x="20712" y="14364"/>
                    <a:pt x="27686" y="14364"/>
                  </a:cubicBezTo>
                  <a:cubicBezTo>
                    <a:pt x="34555" y="14364"/>
                    <a:pt x="39135" y="19567"/>
                    <a:pt x="39135" y="27374"/>
                  </a:cubicBezTo>
                  <a:cubicBezTo>
                    <a:pt x="39135" y="35284"/>
                    <a:pt x="34555" y="40488"/>
                    <a:pt x="27686" y="40488"/>
                  </a:cubicBezTo>
                  <a:cubicBezTo>
                    <a:pt x="20712" y="40488"/>
                    <a:pt x="16133" y="35284"/>
                    <a:pt x="16133" y="2737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92D86C1A-36A4-0C81-823C-ED305933BA8C}"/>
                </a:ext>
              </a:extLst>
            </p:cNvPr>
            <p:cNvSpPr/>
            <p:nvPr/>
          </p:nvSpPr>
          <p:spPr>
            <a:xfrm>
              <a:off x="7786867" y="5358912"/>
              <a:ext cx="56619" cy="80351"/>
            </a:xfrm>
            <a:custGeom>
              <a:avLst/>
              <a:gdLst>
                <a:gd name="connsiteX0" fmla="*/ 208 w 56619"/>
                <a:gd name="connsiteY0" fmla="*/ 26853 h 80351"/>
                <a:gd name="connsiteX1" fmla="*/ 24875 w 56619"/>
                <a:gd name="connsiteY1" fmla="*/ 53185 h 80351"/>
                <a:gd name="connsiteX2" fmla="*/ 40904 w 56619"/>
                <a:gd name="connsiteY2" fmla="*/ 46628 h 80351"/>
                <a:gd name="connsiteX3" fmla="*/ 40904 w 56619"/>
                <a:gd name="connsiteY3" fmla="*/ 53810 h 80351"/>
                <a:gd name="connsiteX4" fmla="*/ 28518 w 56619"/>
                <a:gd name="connsiteY4" fmla="*/ 65779 h 80351"/>
                <a:gd name="connsiteX5" fmla="*/ 16236 w 56619"/>
                <a:gd name="connsiteY5" fmla="*/ 56516 h 80351"/>
                <a:gd name="connsiteX6" fmla="*/ 0 w 56619"/>
                <a:gd name="connsiteY6" fmla="*/ 56516 h 80351"/>
                <a:gd name="connsiteX7" fmla="*/ 27582 w 56619"/>
                <a:gd name="connsiteY7" fmla="*/ 80351 h 80351"/>
                <a:gd name="connsiteX8" fmla="*/ 56620 w 56619"/>
                <a:gd name="connsiteY8" fmla="*/ 50480 h 80351"/>
                <a:gd name="connsiteX9" fmla="*/ 56620 w 56619"/>
                <a:gd name="connsiteY9" fmla="*/ 1769 h 80351"/>
                <a:gd name="connsiteX10" fmla="*/ 42153 w 56619"/>
                <a:gd name="connsiteY10" fmla="*/ 1769 h 80351"/>
                <a:gd name="connsiteX11" fmla="*/ 41320 w 56619"/>
                <a:gd name="connsiteY11" fmla="*/ 7078 h 80351"/>
                <a:gd name="connsiteX12" fmla="*/ 25188 w 56619"/>
                <a:gd name="connsiteY12" fmla="*/ 0 h 80351"/>
                <a:gd name="connsiteX13" fmla="*/ 208 w 56619"/>
                <a:gd name="connsiteY13" fmla="*/ 26853 h 80351"/>
                <a:gd name="connsiteX14" fmla="*/ 16444 w 56619"/>
                <a:gd name="connsiteY14" fmla="*/ 26437 h 80351"/>
                <a:gd name="connsiteX15" fmla="*/ 27789 w 56619"/>
                <a:gd name="connsiteY15" fmla="*/ 13947 h 80351"/>
                <a:gd name="connsiteX16" fmla="*/ 40591 w 56619"/>
                <a:gd name="connsiteY16" fmla="*/ 26437 h 80351"/>
                <a:gd name="connsiteX17" fmla="*/ 27893 w 56619"/>
                <a:gd name="connsiteY17" fmla="*/ 39238 h 80351"/>
                <a:gd name="connsiteX18" fmla="*/ 16444 w 56619"/>
                <a:gd name="connsiteY18" fmla="*/ 26437 h 80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6619" h="80351">
                  <a:moveTo>
                    <a:pt x="208" y="26853"/>
                  </a:moveTo>
                  <a:cubicBezTo>
                    <a:pt x="208" y="42569"/>
                    <a:pt x="10408" y="53185"/>
                    <a:pt x="24875" y="53185"/>
                  </a:cubicBezTo>
                  <a:cubicBezTo>
                    <a:pt x="31849" y="53185"/>
                    <a:pt x="37886" y="50688"/>
                    <a:pt x="40904" y="46628"/>
                  </a:cubicBezTo>
                  <a:lnTo>
                    <a:pt x="40904" y="53810"/>
                  </a:lnTo>
                  <a:cubicBezTo>
                    <a:pt x="40904" y="60992"/>
                    <a:pt x="36428" y="65779"/>
                    <a:pt x="28518" y="65779"/>
                  </a:cubicBezTo>
                  <a:cubicBezTo>
                    <a:pt x="21441" y="65779"/>
                    <a:pt x="16549" y="62449"/>
                    <a:pt x="16236" y="56516"/>
                  </a:cubicBezTo>
                  <a:lnTo>
                    <a:pt x="0" y="56516"/>
                  </a:lnTo>
                  <a:cubicBezTo>
                    <a:pt x="1457" y="70775"/>
                    <a:pt x="12490" y="80351"/>
                    <a:pt x="27582" y="80351"/>
                  </a:cubicBezTo>
                  <a:cubicBezTo>
                    <a:pt x="45379" y="80351"/>
                    <a:pt x="56620" y="68798"/>
                    <a:pt x="56620" y="50480"/>
                  </a:cubicBezTo>
                  <a:lnTo>
                    <a:pt x="56620" y="1769"/>
                  </a:lnTo>
                  <a:lnTo>
                    <a:pt x="42153" y="1769"/>
                  </a:lnTo>
                  <a:lnTo>
                    <a:pt x="41320" y="7078"/>
                  </a:lnTo>
                  <a:cubicBezTo>
                    <a:pt x="38406" y="2810"/>
                    <a:pt x="32265" y="0"/>
                    <a:pt x="25188" y="0"/>
                  </a:cubicBezTo>
                  <a:cubicBezTo>
                    <a:pt x="10616" y="0"/>
                    <a:pt x="208" y="10928"/>
                    <a:pt x="208" y="26853"/>
                  </a:cubicBezTo>
                  <a:close/>
                  <a:moveTo>
                    <a:pt x="16444" y="26437"/>
                  </a:moveTo>
                  <a:cubicBezTo>
                    <a:pt x="16444" y="18943"/>
                    <a:pt x="21441" y="13947"/>
                    <a:pt x="27789" y="13947"/>
                  </a:cubicBezTo>
                  <a:cubicBezTo>
                    <a:pt x="35179" y="13947"/>
                    <a:pt x="40591" y="18838"/>
                    <a:pt x="40591" y="26437"/>
                  </a:cubicBezTo>
                  <a:cubicBezTo>
                    <a:pt x="40591" y="34035"/>
                    <a:pt x="35283" y="39238"/>
                    <a:pt x="27893" y="39238"/>
                  </a:cubicBezTo>
                  <a:cubicBezTo>
                    <a:pt x="21545" y="39238"/>
                    <a:pt x="16444" y="34035"/>
                    <a:pt x="16444" y="2643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0835BC37-02E9-6D69-7C83-580F8929ADF2}"/>
                </a:ext>
              </a:extLst>
            </p:cNvPr>
            <p:cNvSpPr/>
            <p:nvPr/>
          </p:nvSpPr>
          <p:spPr>
            <a:xfrm>
              <a:off x="7848158" y="5359120"/>
              <a:ext cx="55267" cy="54851"/>
            </a:xfrm>
            <a:custGeom>
              <a:avLst/>
              <a:gdLst>
                <a:gd name="connsiteX0" fmla="*/ 0 w 55267"/>
                <a:gd name="connsiteY0" fmla="*/ 27478 h 54851"/>
                <a:gd name="connsiteX1" fmla="*/ 27686 w 55267"/>
                <a:gd name="connsiteY1" fmla="*/ 54851 h 54851"/>
                <a:gd name="connsiteX2" fmla="*/ 55267 w 55267"/>
                <a:gd name="connsiteY2" fmla="*/ 27478 h 54851"/>
                <a:gd name="connsiteX3" fmla="*/ 27686 w 55267"/>
                <a:gd name="connsiteY3" fmla="*/ 0 h 54851"/>
                <a:gd name="connsiteX4" fmla="*/ 0 w 55267"/>
                <a:gd name="connsiteY4" fmla="*/ 27478 h 54851"/>
                <a:gd name="connsiteX5" fmla="*/ 16133 w 55267"/>
                <a:gd name="connsiteY5" fmla="*/ 27374 h 54851"/>
                <a:gd name="connsiteX6" fmla="*/ 27686 w 55267"/>
                <a:gd name="connsiteY6" fmla="*/ 14364 h 54851"/>
                <a:gd name="connsiteX7" fmla="*/ 39135 w 55267"/>
                <a:gd name="connsiteY7" fmla="*/ 27374 h 54851"/>
                <a:gd name="connsiteX8" fmla="*/ 27686 w 55267"/>
                <a:gd name="connsiteY8" fmla="*/ 40488 h 54851"/>
                <a:gd name="connsiteX9" fmla="*/ 16133 w 55267"/>
                <a:gd name="connsiteY9" fmla="*/ 27374 h 5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267" h="54851">
                  <a:moveTo>
                    <a:pt x="0" y="27478"/>
                  </a:moveTo>
                  <a:cubicBezTo>
                    <a:pt x="0" y="43923"/>
                    <a:pt x="11032" y="54851"/>
                    <a:pt x="27686" y="54851"/>
                  </a:cubicBezTo>
                  <a:cubicBezTo>
                    <a:pt x="44234" y="54851"/>
                    <a:pt x="55267" y="43923"/>
                    <a:pt x="55267" y="27478"/>
                  </a:cubicBezTo>
                  <a:cubicBezTo>
                    <a:pt x="55267" y="11033"/>
                    <a:pt x="44234" y="0"/>
                    <a:pt x="27686" y="0"/>
                  </a:cubicBezTo>
                  <a:cubicBezTo>
                    <a:pt x="11032" y="0"/>
                    <a:pt x="0" y="11033"/>
                    <a:pt x="0" y="27478"/>
                  </a:cubicBezTo>
                  <a:close/>
                  <a:moveTo>
                    <a:pt x="16133" y="27374"/>
                  </a:moveTo>
                  <a:cubicBezTo>
                    <a:pt x="16133" y="19567"/>
                    <a:pt x="20712" y="14364"/>
                    <a:pt x="27686" y="14364"/>
                  </a:cubicBezTo>
                  <a:cubicBezTo>
                    <a:pt x="34555" y="14364"/>
                    <a:pt x="39135" y="19567"/>
                    <a:pt x="39135" y="27374"/>
                  </a:cubicBezTo>
                  <a:cubicBezTo>
                    <a:pt x="39135" y="35284"/>
                    <a:pt x="34555" y="40488"/>
                    <a:pt x="27686" y="40488"/>
                  </a:cubicBezTo>
                  <a:cubicBezTo>
                    <a:pt x="20712" y="40488"/>
                    <a:pt x="16133" y="35284"/>
                    <a:pt x="16133" y="2737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B4C61C30-C6FB-9C0E-2CE0-6E72E3E0D667}"/>
              </a:ext>
            </a:extLst>
          </p:cNvPr>
          <p:cNvGrpSpPr/>
          <p:nvPr/>
        </p:nvGrpSpPr>
        <p:grpSpPr>
          <a:xfrm>
            <a:off x="7449809" y="5813516"/>
            <a:ext cx="735919" cy="175267"/>
            <a:chOff x="7449809" y="5299166"/>
            <a:chExt cx="735919" cy="175267"/>
          </a:xfrm>
        </p:grpSpPr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871E0D77-3DDE-84B3-E743-BEAC034131B9}"/>
                </a:ext>
              </a:extLst>
            </p:cNvPr>
            <p:cNvSpPr/>
            <p:nvPr/>
          </p:nvSpPr>
          <p:spPr>
            <a:xfrm>
              <a:off x="7449809" y="5299166"/>
              <a:ext cx="201716" cy="175267"/>
            </a:xfrm>
            <a:custGeom>
              <a:avLst/>
              <a:gdLst>
                <a:gd name="connsiteX0" fmla="*/ 95950 w 201716"/>
                <a:gd name="connsiteY0" fmla="*/ 183 h 175267"/>
                <a:gd name="connsiteX1" fmla="*/ 95844 w 201716"/>
                <a:gd name="connsiteY1" fmla="*/ 0 h 175267"/>
                <a:gd name="connsiteX2" fmla="*/ 51973 w 201716"/>
                <a:gd name="connsiteY2" fmla="*/ 0 h 175267"/>
                <a:gd name="connsiteX3" fmla="*/ 0 w 201716"/>
                <a:gd name="connsiteY3" fmla="*/ 89097 h 175267"/>
                <a:gd name="connsiteX4" fmla="*/ 35677 w 201716"/>
                <a:gd name="connsiteY4" fmla="*/ 151521 h 175267"/>
                <a:gd name="connsiteX5" fmla="*/ 35721 w 201716"/>
                <a:gd name="connsiteY5" fmla="*/ 151446 h 175267"/>
                <a:gd name="connsiteX6" fmla="*/ 49208 w 201716"/>
                <a:gd name="connsiteY6" fmla="*/ 174806 h 175267"/>
                <a:gd name="connsiteX7" fmla="*/ 152354 w 201716"/>
                <a:gd name="connsiteY7" fmla="*/ 175268 h 175267"/>
                <a:gd name="connsiteX8" fmla="*/ 188577 w 201716"/>
                <a:gd name="connsiteY8" fmla="*/ 113158 h 175267"/>
                <a:gd name="connsiteX9" fmla="*/ 188336 w 201716"/>
                <a:gd name="connsiteY9" fmla="*/ 113158 h 175267"/>
                <a:gd name="connsiteX10" fmla="*/ 201717 w 201716"/>
                <a:gd name="connsiteY10" fmla="*/ 89981 h 175267"/>
                <a:gd name="connsiteX11" fmla="*/ 150544 w 201716"/>
                <a:gd name="connsiteY11" fmla="*/ 423 h 175267"/>
                <a:gd name="connsiteX12" fmla="*/ 95950 w 201716"/>
                <a:gd name="connsiteY12" fmla="*/ 183 h 175267"/>
                <a:gd name="connsiteX13" fmla="*/ 129887 w 201716"/>
                <a:gd name="connsiteY13" fmla="*/ 59600 h 175267"/>
                <a:gd name="connsiteX14" fmla="*/ 130161 w 201716"/>
                <a:gd name="connsiteY14" fmla="*/ 59600 h 175267"/>
                <a:gd name="connsiteX15" fmla="*/ 104372 w 201716"/>
                <a:gd name="connsiteY15" fmla="*/ 14810 h 175267"/>
                <a:gd name="connsiteX16" fmla="*/ 142055 w 201716"/>
                <a:gd name="connsiteY16" fmla="*/ 14976 h 175267"/>
                <a:gd name="connsiteX17" fmla="*/ 184892 w 201716"/>
                <a:gd name="connsiteY17" fmla="*/ 89944 h 175267"/>
                <a:gd name="connsiteX18" fmla="*/ 171484 w 201716"/>
                <a:gd name="connsiteY18" fmla="*/ 113168 h 175267"/>
                <a:gd name="connsiteX19" fmla="*/ 136347 w 201716"/>
                <a:gd name="connsiteY19" fmla="*/ 113186 h 175267"/>
                <a:gd name="connsiteX20" fmla="*/ 148598 w 201716"/>
                <a:gd name="connsiteY20" fmla="*/ 91968 h 175267"/>
                <a:gd name="connsiteX21" fmla="*/ 129887 w 201716"/>
                <a:gd name="connsiteY21" fmla="*/ 59600 h 175267"/>
                <a:gd name="connsiteX22" fmla="*/ 87016 w 201716"/>
                <a:gd name="connsiteY22" fmla="*/ 14590 h 175267"/>
                <a:gd name="connsiteX23" fmla="*/ 104601 w 201716"/>
                <a:gd name="connsiteY23" fmla="*/ 45010 h 175267"/>
                <a:gd name="connsiteX24" fmla="*/ 80254 w 201716"/>
                <a:gd name="connsiteY24" fmla="*/ 45009 h 175267"/>
                <a:gd name="connsiteX25" fmla="*/ 38571 w 201716"/>
                <a:gd name="connsiteY25" fmla="*/ 117295 h 175267"/>
                <a:gd name="connsiteX26" fmla="*/ 35728 w 201716"/>
                <a:gd name="connsiteY26" fmla="*/ 122207 h 175267"/>
                <a:gd name="connsiteX27" fmla="*/ 16847 w 201716"/>
                <a:gd name="connsiteY27" fmla="*/ 89171 h 175267"/>
                <a:gd name="connsiteX28" fmla="*/ 60353 w 201716"/>
                <a:gd name="connsiteY28" fmla="*/ 14590 h 175267"/>
                <a:gd name="connsiteX29" fmla="*/ 87016 w 201716"/>
                <a:gd name="connsiteY29" fmla="*/ 14590 h 175267"/>
                <a:gd name="connsiteX30" fmla="*/ 70109 w 201716"/>
                <a:gd name="connsiteY30" fmla="*/ 91808 h 175267"/>
                <a:gd name="connsiteX31" fmla="*/ 88682 w 201716"/>
                <a:gd name="connsiteY31" fmla="*/ 59599 h 175267"/>
                <a:gd name="connsiteX32" fmla="*/ 113035 w 201716"/>
                <a:gd name="connsiteY32" fmla="*/ 59600 h 175267"/>
                <a:gd name="connsiteX33" fmla="*/ 131748 w 201716"/>
                <a:gd name="connsiteY33" fmla="*/ 91972 h 175267"/>
                <a:gd name="connsiteX34" fmla="*/ 119495 w 201716"/>
                <a:gd name="connsiteY34" fmla="*/ 113196 h 175267"/>
                <a:gd name="connsiteX35" fmla="*/ 82468 w 201716"/>
                <a:gd name="connsiteY35" fmla="*/ 113216 h 175267"/>
                <a:gd name="connsiteX36" fmla="*/ 70109 w 201716"/>
                <a:gd name="connsiteY36" fmla="*/ 91808 h 175267"/>
                <a:gd name="connsiteX37" fmla="*/ 44139 w 201716"/>
                <a:gd name="connsiteY37" fmla="*/ 136846 h 175267"/>
                <a:gd name="connsiteX38" fmla="*/ 51204 w 201716"/>
                <a:gd name="connsiteY38" fmla="*/ 124593 h 175267"/>
                <a:gd name="connsiteX39" fmla="*/ 61712 w 201716"/>
                <a:gd name="connsiteY39" fmla="*/ 106443 h 175267"/>
                <a:gd name="connsiteX40" fmla="*/ 74047 w 201716"/>
                <a:gd name="connsiteY40" fmla="*/ 127810 h 175267"/>
                <a:gd name="connsiteX41" fmla="*/ 111068 w 201716"/>
                <a:gd name="connsiteY41" fmla="*/ 127790 h 175267"/>
                <a:gd name="connsiteX42" fmla="*/ 111008 w 201716"/>
                <a:gd name="connsiteY42" fmla="*/ 127893 h 175267"/>
                <a:gd name="connsiteX43" fmla="*/ 163058 w 201716"/>
                <a:gd name="connsiteY43" fmla="*/ 127955 h 175267"/>
                <a:gd name="connsiteX44" fmla="*/ 143995 w 201716"/>
                <a:gd name="connsiteY44" fmla="*/ 160641 h 175267"/>
                <a:gd name="connsiteX45" fmla="*/ 57653 w 201716"/>
                <a:gd name="connsiteY45" fmla="*/ 160254 h 175267"/>
                <a:gd name="connsiteX46" fmla="*/ 44139 w 201716"/>
                <a:gd name="connsiteY46" fmla="*/ 136846 h 17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01716" h="175267">
                  <a:moveTo>
                    <a:pt x="95950" y="183"/>
                  </a:moveTo>
                  <a:lnTo>
                    <a:pt x="95844" y="0"/>
                  </a:lnTo>
                  <a:lnTo>
                    <a:pt x="51973" y="0"/>
                  </a:lnTo>
                  <a:lnTo>
                    <a:pt x="0" y="89097"/>
                  </a:lnTo>
                  <a:lnTo>
                    <a:pt x="35677" y="151521"/>
                  </a:lnTo>
                  <a:lnTo>
                    <a:pt x="35721" y="151446"/>
                  </a:lnTo>
                  <a:lnTo>
                    <a:pt x="49208" y="174806"/>
                  </a:lnTo>
                  <a:lnTo>
                    <a:pt x="152354" y="175268"/>
                  </a:lnTo>
                  <a:lnTo>
                    <a:pt x="188577" y="113158"/>
                  </a:lnTo>
                  <a:lnTo>
                    <a:pt x="188336" y="113158"/>
                  </a:lnTo>
                  <a:lnTo>
                    <a:pt x="201717" y="89981"/>
                  </a:lnTo>
                  <a:lnTo>
                    <a:pt x="150544" y="423"/>
                  </a:lnTo>
                  <a:lnTo>
                    <a:pt x="95950" y="183"/>
                  </a:lnTo>
                  <a:close/>
                  <a:moveTo>
                    <a:pt x="129887" y="59600"/>
                  </a:moveTo>
                  <a:lnTo>
                    <a:pt x="130161" y="59600"/>
                  </a:lnTo>
                  <a:lnTo>
                    <a:pt x="104372" y="14810"/>
                  </a:lnTo>
                  <a:lnTo>
                    <a:pt x="142055" y="14976"/>
                  </a:lnTo>
                  <a:lnTo>
                    <a:pt x="184892" y="89944"/>
                  </a:lnTo>
                  <a:lnTo>
                    <a:pt x="171484" y="113168"/>
                  </a:lnTo>
                  <a:lnTo>
                    <a:pt x="136347" y="113186"/>
                  </a:lnTo>
                  <a:lnTo>
                    <a:pt x="148598" y="91968"/>
                  </a:lnTo>
                  <a:lnTo>
                    <a:pt x="129887" y="59600"/>
                  </a:lnTo>
                  <a:close/>
                  <a:moveTo>
                    <a:pt x="87016" y="14590"/>
                  </a:moveTo>
                  <a:lnTo>
                    <a:pt x="104601" y="45010"/>
                  </a:lnTo>
                  <a:lnTo>
                    <a:pt x="80254" y="45009"/>
                  </a:lnTo>
                  <a:lnTo>
                    <a:pt x="38571" y="117295"/>
                  </a:lnTo>
                  <a:lnTo>
                    <a:pt x="35728" y="122207"/>
                  </a:lnTo>
                  <a:lnTo>
                    <a:pt x="16847" y="89171"/>
                  </a:lnTo>
                  <a:lnTo>
                    <a:pt x="60353" y="14590"/>
                  </a:lnTo>
                  <a:lnTo>
                    <a:pt x="87016" y="14590"/>
                  </a:lnTo>
                  <a:close/>
                  <a:moveTo>
                    <a:pt x="70109" y="91808"/>
                  </a:moveTo>
                  <a:lnTo>
                    <a:pt x="88682" y="59599"/>
                  </a:lnTo>
                  <a:lnTo>
                    <a:pt x="113035" y="59600"/>
                  </a:lnTo>
                  <a:lnTo>
                    <a:pt x="131748" y="91972"/>
                  </a:lnTo>
                  <a:lnTo>
                    <a:pt x="119495" y="113196"/>
                  </a:lnTo>
                  <a:lnTo>
                    <a:pt x="82468" y="113216"/>
                  </a:lnTo>
                  <a:lnTo>
                    <a:pt x="70109" y="91808"/>
                  </a:lnTo>
                  <a:close/>
                  <a:moveTo>
                    <a:pt x="44139" y="136846"/>
                  </a:moveTo>
                  <a:lnTo>
                    <a:pt x="51204" y="124593"/>
                  </a:lnTo>
                  <a:lnTo>
                    <a:pt x="61712" y="106443"/>
                  </a:lnTo>
                  <a:lnTo>
                    <a:pt x="74047" y="127810"/>
                  </a:lnTo>
                  <a:lnTo>
                    <a:pt x="111068" y="127790"/>
                  </a:lnTo>
                  <a:lnTo>
                    <a:pt x="111008" y="127893"/>
                  </a:lnTo>
                  <a:lnTo>
                    <a:pt x="163058" y="127955"/>
                  </a:lnTo>
                  <a:lnTo>
                    <a:pt x="143995" y="160641"/>
                  </a:lnTo>
                  <a:lnTo>
                    <a:pt x="57653" y="160254"/>
                  </a:lnTo>
                  <a:lnTo>
                    <a:pt x="44139" y="13684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F2A7253E-E206-0CEC-82BE-2499972691FF}"/>
                </a:ext>
              </a:extLst>
            </p:cNvPr>
            <p:cNvSpPr/>
            <p:nvPr/>
          </p:nvSpPr>
          <p:spPr>
            <a:xfrm>
              <a:off x="7908085" y="5334341"/>
              <a:ext cx="18214" cy="78373"/>
            </a:xfrm>
            <a:custGeom>
              <a:avLst/>
              <a:gdLst>
                <a:gd name="connsiteX0" fmla="*/ 9159 w 18214"/>
                <a:gd name="connsiteY0" fmla="*/ 18214 h 78373"/>
                <a:gd name="connsiteX1" fmla="*/ 18214 w 18214"/>
                <a:gd name="connsiteY1" fmla="*/ 9055 h 78373"/>
                <a:gd name="connsiteX2" fmla="*/ 9159 w 18214"/>
                <a:gd name="connsiteY2" fmla="*/ 0 h 78373"/>
                <a:gd name="connsiteX3" fmla="*/ 0 w 18214"/>
                <a:gd name="connsiteY3" fmla="*/ 9055 h 78373"/>
                <a:gd name="connsiteX4" fmla="*/ 9159 w 18214"/>
                <a:gd name="connsiteY4" fmla="*/ 18214 h 78373"/>
                <a:gd name="connsiteX5" fmla="*/ 1041 w 18214"/>
                <a:gd name="connsiteY5" fmla="*/ 78373 h 78373"/>
                <a:gd name="connsiteX6" fmla="*/ 17173 w 18214"/>
                <a:gd name="connsiteY6" fmla="*/ 78373 h 78373"/>
                <a:gd name="connsiteX7" fmla="*/ 17173 w 18214"/>
                <a:gd name="connsiteY7" fmla="*/ 26333 h 78373"/>
                <a:gd name="connsiteX8" fmla="*/ 1041 w 18214"/>
                <a:gd name="connsiteY8" fmla="*/ 26333 h 78373"/>
                <a:gd name="connsiteX9" fmla="*/ 1041 w 18214"/>
                <a:gd name="connsiteY9" fmla="*/ 78373 h 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214" h="78373">
                  <a:moveTo>
                    <a:pt x="9159" y="18214"/>
                  </a:moveTo>
                  <a:cubicBezTo>
                    <a:pt x="14155" y="18214"/>
                    <a:pt x="18214" y="14155"/>
                    <a:pt x="18214" y="9055"/>
                  </a:cubicBezTo>
                  <a:cubicBezTo>
                    <a:pt x="18214" y="3955"/>
                    <a:pt x="14155" y="0"/>
                    <a:pt x="9159" y="0"/>
                  </a:cubicBezTo>
                  <a:cubicBezTo>
                    <a:pt x="4059" y="0"/>
                    <a:pt x="0" y="3955"/>
                    <a:pt x="0" y="9055"/>
                  </a:cubicBezTo>
                  <a:cubicBezTo>
                    <a:pt x="0" y="14155"/>
                    <a:pt x="4059" y="18214"/>
                    <a:pt x="9159" y="18214"/>
                  </a:cubicBezTo>
                  <a:close/>
                  <a:moveTo>
                    <a:pt x="1041" y="78373"/>
                  </a:moveTo>
                  <a:lnTo>
                    <a:pt x="17173" y="78373"/>
                  </a:lnTo>
                  <a:lnTo>
                    <a:pt x="17173" y="26333"/>
                  </a:lnTo>
                  <a:lnTo>
                    <a:pt x="1041" y="26333"/>
                  </a:lnTo>
                  <a:lnTo>
                    <a:pt x="1041" y="7837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57408A7-5F00-072C-1821-04DE0F12C712}"/>
                </a:ext>
              </a:extLst>
            </p:cNvPr>
            <p:cNvSpPr/>
            <p:nvPr/>
          </p:nvSpPr>
          <p:spPr>
            <a:xfrm>
              <a:off x="7934650" y="5359008"/>
              <a:ext cx="57364" cy="78686"/>
            </a:xfrm>
            <a:custGeom>
              <a:avLst/>
              <a:gdLst>
                <a:gd name="connsiteX0" fmla="*/ 0 w 57364"/>
                <a:gd name="connsiteY0" fmla="*/ 78686 h 78686"/>
                <a:gd name="connsiteX1" fmla="*/ 15821 w 57364"/>
                <a:gd name="connsiteY1" fmla="*/ 78686 h 78686"/>
                <a:gd name="connsiteX2" fmla="*/ 15821 w 57364"/>
                <a:gd name="connsiteY2" fmla="*/ 48502 h 78686"/>
                <a:gd name="connsiteX3" fmla="*/ 32890 w 57364"/>
                <a:gd name="connsiteY3" fmla="*/ 55163 h 78686"/>
                <a:gd name="connsiteX4" fmla="*/ 57352 w 57364"/>
                <a:gd name="connsiteY4" fmla="*/ 26853 h 78686"/>
                <a:gd name="connsiteX5" fmla="*/ 32786 w 57364"/>
                <a:gd name="connsiteY5" fmla="*/ 0 h 78686"/>
                <a:gd name="connsiteX6" fmla="*/ 15508 w 57364"/>
                <a:gd name="connsiteY6" fmla="*/ 8014 h 78686"/>
                <a:gd name="connsiteX7" fmla="*/ 14676 w 57364"/>
                <a:gd name="connsiteY7" fmla="*/ 1666 h 78686"/>
                <a:gd name="connsiteX8" fmla="*/ 0 w 57364"/>
                <a:gd name="connsiteY8" fmla="*/ 1666 h 78686"/>
                <a:gd name="connsiteX9" fmla="*/ 0 w 57364"/>
                <a:gd name="connsiteY9" fmla="*/ 78686 h 78686"/>
                <a:gd name="connsiteX10" fmla="*/ 16133 w 57364"/>
                <a:gd name="connsiteY10" fmla="*/ 27686 h 78686"/>
                <a:gd name="connsiteX11" fmla="*/ 28831 w 57364"/>
                <a:gd name="connsiteY11" fmla="*/ 14676 h 78686"/>
                <a:gd name="connsiteX12" fmla="*/ 41217 w 57364"/>
                <a:gd name="connsiteY12" fmla="*/ 27686 h 78686"/>
                <a:gd name="connsiteX13" fmla="*/ 28831 w 57364"/>
                <a:gd name="connsiteY13" fmla="*/ 40696 h 78686"/>
                <a:gd name="connsiteX14" fmla="*/ 16133 w 57364"/>
                <a:gd name="connsiteY14" fmla="*/ 27686 h 78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7364" h="78686">
                  <a:moveTo>
                    <a:pt x="0" y="78686"/>
                  </a:moveTo>
                  <a:lnTo>
                    <a:pt x="15821" y="78686"/>
                  </a:lnTo>
                  <a:lnTo>
                    <a:pt x="15821" y="48502"/>
                  </a:lnTo>
                  <a:cubicBezTo>
                    <a:pt x="18839" y="52458"/>
                    <a:pt x="25708" y="55163"/>
                    <a:pt x="32890" y="55163"/>
                  </a:cubicBezTo>
                  <a:cubicBezTo>
                    <a:pt x="48398" y="55163"/>
                    <a:pt x="57766" y="43298"/>
                    <a:pt x="57352" y="26853"/>
                  </a:cubicBezTo>
                  <a:cubicBezTo>
                    <a:pt x="56932" y="10096"/>
                    <a:pt x="47253" y="0"/>
                    <a:pt x="32786" y="0"/>
                  </a:cubicBezTo>
                  <a:cubicBezTo>
                    <a:pt x="25396" y="0"/>
                    <a:pt x="18422" y="3226"/>
                    <a:pt x="15508" y="8014"/>
                  </a:cubicBezTo>
                  <a:lnTo>
                    <a:pt x="14676" y="1666"/>
                  </a:lnTo>
                  <a:lnTo>
                    <a:pt x="0" y="1666"/>
                  </a:lnTo>
                  <a:lnTo>
                    <a:pt x="0" y="78686"/>
                  </a:lnTo>
                  <a:close/>
                  <a:moveTo>
                    <a:pt x="16133" y="27686"/>
                  </a:moveTo>
                  <a:cubicBezTo>
                    <a:pt x="16133" y="19880"/>
                    <a:pt x="21337" y="14676"/>
                    <a:pt x="28831" y="14676"/>
                  </a:cubicBezTo>
                  <a:cubicBezTo>
                    <a:pt x="36429" y="14676"/>
                    <a:pt x="41217" y="19984"/>
                    <a:pt x="41217" y="27686"/>
                  </a:cubicBezTo>
                  <a:cubicBezTo>
                    <a:pt x="41217" y="35388"/>
                    <a:pt x="36429" y="40696"/>
                    <a:pt x="28831" y="40696"/>
                  </a:cubicBezTo>
                  <a:cubicBezTo>
                    <a:pt x="21337" y="40696"/>
                    <a:pt x="16133" y="35492"/>
                    <a:pt x="16133" y="2768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640FF5E1-9590-72C5-2B69-0B22EA739EA7}"/>
                </a:ext>
              </a:extLst>
            </p:cNvPr>
            <p:cNvSpPr/>
            <p:nvPr/>
          </p:nvSpPr>
          <p:spPr>
            <a:xfrm>
              <a:off x="7993708" y="5359008"/>
              <a:ext cx="43195" cy="55059"/>
            </a:xfrm>
            <a:custGeom>
              <a:avLst/>
              <a:gdLst>
                <a:gd name="connsiteX0" fmla="*/ 0 w 43195"/>
                <a:gd name="connsiteY0" fmla="*/ 37261 h 55059"/>
                <a:gd name="connsiteX1" fmla="*/ 21857 w 43195"/>
                <a:gd name="connsiteY1" fmla="*/ 55059 h 55059"/>
                <a:gd name="connsiteX2" fmla="*/ 43195 w 43195"/>
                <a:gd name="connsiteY2" fmla="*/ 37677 h 55059"/>
                <a:gd name="connsiteX3" fmla="*/ 30078 w 43195"/>
                <a:gd name="connsiteY3" fmla="*/ 22794 h 55059"/>
                <a:gd name="connsiteX4" fmla="*/ 20815 w 43195"/>
                <a:gd name="connsiteY4" fmla="*/ 20504 h 55059"/>
                <a:gd name="connsiteX5" fmla="*/ 15402 w 43195"/>
                <a:gd name="connsiteY5" fmla="*/ 16133 h 55059"/>
                <a:gd name="connsiteX6" fmla="*/ 20815 w 43195"/>
                <a:gd name="connsiteY6" fmla="*/ 11657 h 55059"/>
                <a:gd name="connsiteX7" fmla="*/ 26747 w 43195"/>
                <a:gd name="connsiteY7" fmla="*/ 17590 h 55059"/>
                <a:gd name="connsiteX8" fmla="*/ 41216 w 43195"/>
                <a:gd name="connsiteY8" fmla="*/ 17590 h 55059"/>
                <a:gd name="connsiteX9" fmla="*/ 21126 w 43195"/>
                <a:gd name="connsiteY9" fmla="*/ 0 h 55059"/>
                <a:gd name="connsiteX10" fmla="*/ 938 w 43195"/>
                <a:gd name="connsiteY10" fmla="*/ 17278 h 55059"/>
                <a:gd name="connsiteX11" fmla="*/ 15091 w 43195"/>
                <a:gd name="connsiteY11" fmla="*/ 32682 h 55059"/>
                <a:gd name="connsiteX12" fmla="*/ 24250 w 43195"/>
                <a:gd name="connsiteY12" fmla="*/ 35076 h 55059"/>
                <a:gd name="connsiteX13" fmla="*/ 28099 w 43195"/>
                <a:gd name="connsiteY13" fmla="*/ 38822 h 55059"/>
                <a:gd name="connsiteX14" fmla="*/ 21649 w 43195"/>
                <a:gd name="connsiteY14" fmla="*/ 43090 h 55059"/>
                <a:gd name="connsiteX15" fmla="*/ 14469 w 43195"/>
                <a:gd name="connsiteY15" fmla="*/ 37261 h 55059"/>
                <a:gd name="connsiteX16" fmla="*/ 0 w 43195"/>
                <a:gd name="connsiteY16" fmla="*/ 37261 h 55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3195" h="55059">
                  <a:moveTo>
                    <a:pt x="0" y="37261"/>
                  </a:moveTo>
                  <a:cubicBezTo>
                    <a:pt x="414" y="47774"/>
                    <a:pt x="8745" y="55059"/>
                    <a:pt x="21857" y="55059"/>
                  </a:cubicBezTo>
                  <a:cubicBezTo>
                    <a:pt x="34450" y="55059"/>
                    <a:pt x="43195" y="48398"/>
                    <a:pt x="43195" y="37677"/>
                  </a:cubicBezTo>
                  <a:cubicBezTo>
                    <a:pt x="43195" y="29976"/>
                    <a:pt x="38616" y="24876"/>
                    <a:pt x="30078" y="22794"/>
                  </a:cubicBezTo>
                  <a:lnTo>
                    <a:pt x="20815" y="20504"/>
                  </a:lnTo>
                  <a:cubicBezTo>
                    <a:pt x="17484" y="19672"/>
                    <a:pt x="15402" y="18839"/>
                    <a:pt x="15402" y="16133"/>
                  </a:cubicBezTo>
                  <a:cubicBezTo>
                    <a:pt x="15402" y="13427"/>
                    <a:pt x="17588" y="11657"/>
                    <a:pt x="20815" y="11657"/>
                  </a:cubicBezTo>
                  <a:cubicBezTo>
                    <a:pt x="24457" y="11657"/>
                    <a:pt x="26850" y="14051"/>
                    <a:pt x="26747" y="17590"/>
                  </a:cubicBezTo>
                  <a:lnTo>
                    <a:pt x="41216" y="17590"/>
                  </a:lnTo>
                  <a:cubicBezTo>
                    <a:pt x="40802" y="6765"/>
                    <a:pt x="32575" y="0"/>
                    <a:pt x="21126" y="0"/>
                  </a:cubicBezTo>
                  <a:cubicBezTo>
                    <a:pt x="9573" y="0"/>
                    <a:pt x="938" y="6869"/>
                    <a:pt x="938" y="17278"/>
                  </a:cubicBezTo>
                  <a:cubicBezTo>
                    <a:pt x="938" y="24251"/>
                    <a:pt x="4787" y="29976"/>
                    <a:pt x="15091" y="32682"/>
                  </a:cubicBezTo>
                  <a:lnTo>
                    <a:pt x="24250" y="35076"/>
                  </a:lnTo>
                  <a:cubicBezTo>
                    <a:pt x="26954" y="35804"/>
                    <a:pt x="28099" y="37053"/>
                    <a:pt x="28099" y="38822"/>
                  </a:cubicBezTo>
                  <a:cubicBezTo>
                    <a:pt x="28099" y="41425"/>
                    <a:pt x="25706" y="43090"/>
                    <a:pt x="21649" y="43090"/>
                  </a:cubicBezTo>
                  <a:cubicBezTo>
                    <a:pt x="16966" y="43090"/>
                    <a:pt x="14469" y="40904"/>
                    <a:pt x="14469" y="37261"/>
                  </a:cubicBezTo>
                  <a:lnTo>
                    <a:pt x="0" y="372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457B75E6-BFB4-0B93-E82F-12685DC0C124}"/>
                </a:ext>
              </a:extLst>
            </p:cNvPr>
            <p:cNvSpPr/>
            <p:nvPr/>
          </p:nvSpPr>
          <p:spPr>
            <a:xfrm>
              <a:off x="8042284" y="5360674"/>
              <a:ext cx="51209" cy="53393"/>
            </a:xfrm>
            <a:custGeom>
              <a:avLst/>
              <a:gdLst>
                <a:gd name="connsiteX0" fmla="*/ 19152 w 51209"/>
                <a:gd name="connsiteY0" fmla="*/ 53394 h 53393"/>
                <a:gd name="connsiteX1" fmla="*/ 35077 w 51209"/>
                <a:gd name="connsiteY1" fmla="*/ 46212 h 53393"/>
                <a:gd name="connsiteX2" fmla="*/ 36119 w 51209"/>
                <a:gd name="connsiteY2" fmla="*/ 52040 h 53393"/>
                <a:gd name="connsiteX3" fmla="*/ 51209 w 51209"/>
                <a:gd name="connsiteY3" fmla="*/ 52040 h 53393"/>
                <a:gd name="connsiteX4" fmla="*/ 51209 w 51209"/>
                <a:gd name="connsiteY4" fmla="*/ 0 h 53393"/>
                <a:gd name="connsiteX5" fmla="*/ 35181 w 51209"/>
                <a:gd name="connsiteY5" fmla="*/ 0 h 53393"/>
                <a:gd name="connsiteX6" fmla="*/ 35181 w 51209"/>
                <a:gd name="connsiteY6" fmla="*/ 27061 h 53393"/>
                <a:gd name="connsiteX7" fmla="*/ 25498 w 51209"/>
                <a:gd name="connsiteY7" fmla="*/ 39135 h 53393"/>
                <a:gd name="connsiteX8" fmla="*/ 16029 w 51209"/>
                <a:gd name="connsiteY8" fmla="*/ 26853 h 53393"/>
                <a:gd name="connsiteX9" fmla="*/ 16029 w 51209"/>
                <a:gd name="connsiteY9" fmla="*/ 0 h 53393"/>
                <a:gd name="connsiteX10" fmla="*/ 0 w 51209"/>
                <a:gd name="connsiteY10" fmla="*/ 0 h 53393"/>
                <a:gd name="connsiteX11" fmla="*/ 0 w 51209"/>
                <a:gd name="connsiteY11" fmla="*/ 32681 h 53393"/>
                <a:gd name="connsiteX12" fmla="*/ 19152 w 51209"/>
                <a:gd name="connsiteY12" fmla="*/ 53394 h 53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209" h="53393">
                  <a:moveTo>
                    <a:pt x="19152" y="53394"/>
                  </a:moveTo>
                  <a:cubicBezTo>
                    <a:pt x="25498" y="53394"/>
                    <a:pt x="31850" y="50480"/>
                    <a:pt x="35077" y="46212"/>
                  </a:cubicBezTo>
                  <a:lnTo>
                    <a:pt x="36119" y="52040"/>
                  </a:lnTo>
                  <a:lnTo>
                    <a:pt x="51209" y="52040"/>
                  </a:lnTo>
                  <a:lnTo>
                    <a:pt x="51209" y="0"/>
                  </a:lnTo>
                  <a:lnTo>
                    <a:pt x="35181" y="0"/>
                  </a:lnTo>
                  <a:lnTo>
                    <a:pt x="35181" y="27061"/>
                  </a:lnTo>
                  <a:cubicBezTo>
                    <a:pt x="35181" y="34867"/>
                    <a:pt x="32891" y="39135"/>
                    <a:pt x="25498" y="39135"/>
                  </a:cubicBezTo>
                  <a:cubicBezTo>
                    <a:pt x="19774" y="39135"/>
                    <a:pt x="16029" y="36533"/>
                    <a:pt x="16029" y="26853"/>
                  </a:cubicBezTo>
                  <a:lnTo>
                    <a:pt x="16029" y="0"/>
                  </a:lnTo>
                  <a:lnTo>
                    <a:pt x="0" y="0"/>
                  </a:lnTo>
                  <a:lnTo>
                    <a:pt x="0" y="32681"/>
                  </a:lnTo>
                  <a:cubicBezTo>
                    <a:pt x="0" y="45067"/>
                    <a:pt x="6869" y="53394"/>
                    <a:pt x="19152" y="5339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DC3A2BA9-47FB-DD51-CA8F-425705FF7F91}"/>
                </a:ext>
              </a:extLst>
            </p:cNvPr>
            <p:cNvSpPr/>
            <p:nvPr/>
          </p:nvSpPr>
          <p:spPr>
            <a:xfrm>
              <a:off x="8102778" y="5358904"/>
              <a:ext cx="82950" cy="53810"/>
            </a:xfrm>
            <a:custGeom>
              <a:avLst/>
              <a:gdLst>
                <a:gd name="connsiteX0" fmla="*/ 16132 w 82950"/>
                <a:gd name="connsiteY0" fmla="*/ 53810 h 53810"/>
                <a:gd name="connsiteX1" fmla="*/ 16132 w 82950"/>
                <a:gd name="connsiteY1" fmla="*/ 25396 h 53810"/>
                <a:gd name="connsiteX2" fmla="*/ 25395 w 82950"/>
                <a:gd name="connsiteY2" fmla="*/ 14155 h 53810"/>
                <a:gd name="connsiteX3" fmla="*/ 33829 w 82950"/>
                <a:gd name="connsiteY3" fmla="*/ 23731 h 53810"/>
                <a:gd name="connsiteX4" fmla="*/ 33829 w 82950"/>
                <a:gd name="connsiteY4" fmla="*/ 53810 h 53810"/>
                <a:gd name="connsiteX5" fmla="*/ 49645 w 82950"/>
                <a:gd name="connsiteY5" fmla="*/ 53810 h 53810"/>
                <a:gd name="connsiteX6" fmla="*/ 49645 w 82950"/>
                <a:gd name="connsiteY6" fmla="*/ 25396 h 53810"/>
                <a:gd name="connsiteX7" fmla="*/ 58804 w 82950"/>
                <a:gd name="connsiteY7" fmla="*/ 14051 h 53810"/>
                <a:gd name="connsiteX8" fmla="*/ 67342 w 82950"/>
                <a:gd name="connsiteY8" fmla="*/ 23731 h 53810"/>
                <a:gd name="connsiteX9" fmla="*/ 67342 w 82950"/>
                <a:gd name="connsiteY9" fmla="*/ 53810 h 53810"/>
                <a:gd name="connsiteX10" fmla="*/ 82950 w 82950"/>
                <a:gd name="connsiteY10" fmla="*/ 53810 h 53810"/>
                <a:gd name="connsiteX11" fmla="*/ 82950 w 82950"/>
                <a:gd name="connsiteY11" fmla="*/ 19776 h 53810"/>
                <a:gd name="connsiteX12" fmla="*/ 63280 w 82950"/>
                <a:gd name="connsiteY12" fmla="*/ 0 h 53810"/>
                <a:gd name="connsiteX13" fmla="*/ 46941 w 82950"/>
                <a:gd name="connsiteY13" fmla="*/ 9263 h 53810"/>
                <a:gd name="connsiteX14" fmla="*/ 29767 w 82950"/>
                <a:gd name="connsiteY14" fmla="*/ 0 h 53810"/>
                <a:gd name="connsiteX15" fmla="*/ 15614 w 82950"/>
                <a:gd name="connsiteY15" fmla="*/ 6765 h 53810"/>
                <a:gd name="connsiteX16" fmla="*/ 14987 w 82950"/>
                <a:gd name="connsiteY16" fmla="*/ 1770 h 53810"/>
                <a:gd name="connsiteX17" fmla="*/ 0 w 82950"/>
                <a:gd name="connsiteY17" fmla="*/ 1770 h 53810"/>
                <a:gd name="connsiteX18" fmla="*/ 0 w 82950"/>
                <a:gd name="connsiteY18" fmla="*/ 53810 h 53810"/>
                <a:gd name="connsiteX19" fmla="*/ 16132 w 82950"/>
                <a:gd name="connsiteY19" fmla="*/ 53810 h 53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2950" h="53810">
                  <a:moveTo>
                    <a:pt x="16132" y="53810"/>
                  </a:moveTo>
                  <a:lnTo>
                    <a:pt x="16132" y="25396"/>
                  </a:lnTo>
                  <a:cubicBezTo>
                    <a:pt x="16132" y="16653"/>
                    <a:pt x="20815" y="14155"/>
                    <a:pt x="25395" y="14155"/>
                  </a:cubicBezTo>
                  <a:cubicBezTo>
                    <a:pt x="30498" y="14155"/>
                    <a:pt x="33829" y="17278"/>
                    <a:pt x="33829" y="23731"/>
                  </a:cubicBezTo>
                  <a:lnTo>
                    <a:pt x="33829" y="53810"/>
                  </a:lnTo>
                  <a:lnTo>
                    <a:pt x="49645" y="53810"/>
                  </a:lnTo>
                  <a:lnTo>
                    <a:pt x="49645" y="25396"/>
                  </a:lnTo>
                  <a:cubicBezTo>
                    <a:pt x="49645" y="16549"/>
                    <a:pt x="54224" y="14051"/>
                    <a:pt x="58804" y="14051"/>
                  </a:cubicBezTo>
                  <a:cubicBezTo>
                    <a:pt x="63907" y="14051"/>
                    <a:pt x="67342" y="17173"/>
                    <a:pt x="67342" y="23731"/>
                  </a:cubicBezTo>
                  <a:lnTo>
                    <a:pt x="67342" y="53810"/>
                  </a:lnTo>
                  <a:lnTo>
                    <a:pt x="82950" y="53810"/>
                  </a:lnTo>
                  <a:lnTo>
                    <a:pt x="82950" y="19776"/>
                  </a:lnTo>
                  <a:cubicBezTo>
                    <a:pt x="82950" y="7910"/>
                    <a:pt x="76708" y="0"/>
                    <a:pt x="63280" y="0"/>
                  </a:cubicBezTo>
                  <a:cubicBezTo>
                    <a:pt x="55789" y="0"/>
                    <a:pt x="49645" y="3643"/>
                    <a:pt x="46941" y="9263"/>
                  </a:cubicBezTo>
                  <a:cubicBezTo>
                    <a:pt x="43817" y="3643"/>
                    <a:pt x="38409" y="0"/>
                    <a:pt x="29767" y="0"/>
                  </a:cubicBezTo>
                  <a:cubicBezTo>
                    <a:pt x="24043" y="0"/>
                    <a:pt x="18733" y="2602"/>
                    <a:pt x="15614" y="6765"/>
                  </a:cubicBezTo>
                  <a:lnTo>
                    <a:pt x="14987" y="1770"/>
                  </a:lnTo>
                  <a:lnTo>
                    <a:pt x="0" y="1770"/>
                  </a:lnTo>
                  <a:lnTo>
                    <a:pt x="0" y="53810"/>
                  </a:lnTo>
                  <a:lnTo>
                    <a:pt x="16132" y="5381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EDA6159A-0E44-2B96-7F68-A892993798C5}"/>
                </a:ext>
              </a:extLst>
            </p:cNvPr>
            <p:cNvSpPr/>
            <p:nvPr/>
          </p:nvSpPr>
          <p:spPr>
            <a:xfrm>
              <a:off x="7680346" y="5335702"/>
              <a:ext cx="47253" cy="77020"/>
            </a:xfrm>
            <a:custGeom>
              <a:avLst/>
              <a:gdLst>
                <a:gd name="connsiteX0" fmla="*/ 17069 w 47253"/>
                <a:gd name="connsiteY0" fmla="*/ 0 h 77020"/>
                <a:gd name="connsiteX1" fmla="*/ 0 w 47253"/>
                <a:gd name="connsiteY1" fmla="*/ 0 h 77020"/>
                <a:gd name="connsiteX2" fmla="*/ 0 w 47253"/>
                <a:gd name="connsiteY2" fmla="*/ 77021 h 77020"/>
                <a:gd name="connsiteX3" fmla="*/ 47253 w 47253"/>
                <a:gd name="connsiteY3" fmla="*/ 77021 h 77020"/>
                <a:gd name="connsiteX4" fmla="*/ 47253 w 47253"/>
                <a:gd name="connsiteY4" fmla="*/ 61929 h 77020"/>
                <a:gd name="connsiteX5" fmla="*/ 17069 w 47253"/>
                <a:gd name="connsiteY5" fmla="*/ 61929 h 77020"/>
                <a:gd name="connsiteX6" fmla="*/ 17069 w 47253"/>
                <a:gd name="connsiteY6" fmla="*/ 0 h 77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253" h="77020">
                  <a:moveTo>
                    <a:pt x="17069" y="0"/>
                  </a:moveTo>
                  <a:lnTo>
                    <a:pt x="0" y="0"/>
                  </a:lnTo>
                  <a:lnTo>
                    <a:pt x="0" y="77021"/>
                  </a:lnTo>
                  <a:lnTo>
                    <a:pt x="47253" y="77021"/>
                  </a:lnTo>
                  <a:lnTo>
                    <a:pt x="47253" y="61929"/>
                  </a:lnTo>
                  <a:lnTo>
                    <a:pt x="17069" y="61929"/>
                  </a:lnTo>
                  <a:lnTo>
                    <a:pt x="17069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EAC810D7-2AD8-02C8-9C07-7F417A48CC0F}"/>
                </a:ext>
              </a:extLst>
            </p:cNvPr>
            <p:cNvSpPr/>
            <p:nvPr/>
          </p:nvSpPr>
          <p:spPr>
            <a:xfrm>
              <a:off x="7729229" y="5359120"/>
              <a:ext cx="55267" cy="54851"/>
            </a:xfrm>
            <a:custGeom>
              <a:avLst/>
              <a:gdLst>
                <a:gd name="connsiteX0" fmla="*/ 0 w 55267"/>
                <a:gd name="connsiteY0" fmla="*/ 27478 h 54851"/>
                <a:gd name="connsiteX1" fmla="*/ 27686 w 55267"/>
                <a:gd name="connsiteY1" fmla="*/ 54851 h 54851"/>
                <a:gd name="connsiteX2" fmla="*/ 55267 w 55267"/>
                <a:gd name="connsiteY2" fmla="*/ 27478 h 54851"/>
                <a:gd name="connsiteX3" fmla="*/ 27686 w 55267"/>
                <a:gd name="connsiteY3" fmla="*/ 0 h 54851"/>
                <a:gd name="connsiteX4" fmla="*/ 0 w 55267"/>
                <a:gd name="connsiteY4" fmla="*/ 27478 h 54851"/>
                <a:gd name="connsiteX5" fmla="*/ 16133 w 55267"/>
                <a:gd name="connsiteY5" fmla="*/ 27374 h 54851"/>
                <a:gd name="connsiteX6" fmla="*/ 27686 w 55267"/>
                <a:gd name="connsiteY6" fmla="*/ 14364 h 54851"/>
                <a:gd name="connsiteX7" fmla="*/ 39135 w 55267"/>
                <a:gd name="connsiteY7" fmla="*/ 27374 h 54851"/>
                <a:gd name="connsiteX8" fmla="*/ 27686 w 55267"/>
                <a:gd name="connsiteY8" fmla="*/ 40488 h 54851"/>
                <a:gd name="connsiteX9" fmla="*/ 16133 w 55267"/>
                <a:gd name="connsiteY9" fmla="*/ 27374 h 5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267" h="54851">
                  <a:moveTo>
                    <a:pt x="0" y="27478"/>
                  </a:moveTo>
                  <a:cubicBezTo>
                    <a:pt x="0" y="43923"/>
                    <a:pt x="11033" y="54851"/>
                    <a:pt x="27686" y="54851"/>
                  </a:cubicBezTo>
                  <a:cubicBezTo>
                    <a:pt x="44235" y="54851"/>
                    <a:pt x="55267" y="43923"/>
                    <a:pt x="55267" y="27478"/>
                  </a:cubicBezTo>
                  <a:cubicBezTo>
                    <a:pt x="55267" y="11033"/>
                    <a:pt x="44235" y="0"/>
                    <a:pt x="27686" y="0"/>
                  </a:cubicBezTo>
                  <a:cubicBezTo>
                    <a:pt x="11033" y="0"/>
                    <a:pt x="0" y="11033"/>
                    <a:pt x="0" y="27478"/>
                  </a:cubicBezTo>
                  <a:close/>
                  <a:moveTo>
                    <a:pt x="16133" y="27374"/>
                  </a:moveTo>
                  <a:cubicBezTo>
                    <a:pt x="16133" y="19567"/>
                    <a:pt x="20712" y="14364"/>
                    <a:pt x="27686" y="14364"/>
                  </a:cubicBezTo>
                  <a:cubicBezTo>
                    <a:pt x="34555" y="14364"/>
                    <a:pt x="39135" y="19567"/>
                    <a:pt x="39135" y="27374"/>
                  </a:cubicBezTo>
                  <a:cubicBezTo>
                    <a:pt x="39135" y="35284"/>
                    <a:pt x="34555" y="40488"/>
                    <a:pt x="27686" y="40488"/>
                  </a:cubicBezTo>
                  <a:cubicBezTo>
                    <a:pt x="20712" y="40488"/>
                    <a:pt x="16133" y="35284"/>
                    <a:pt x="16133" y="2737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D74DE402-21DB-9CD9-5F35-F062ED54015E}"/>
                </a:ext>
              </a:extLst>
            </p:cNvPr>
            <p:cNvSpPr/>
            <p:nvPr/>
          </p:nvSpPr>
          <p:spPr>
            <a:xfrm>
              <a:off x="7786867" y="5358912"/>
              <a:ext cx="56619" cy="80351"/>
            </a:xfrm>
            <a:custGeom>
              <a:avLst/>
              <a:gdLst>
                <a:gd name="connsiteX0" fmla="*/ 208 w 56619"/>
                <a:gd name="connsiteY0" fmla="*/ 26853 h 80351"/>
                <a:gd name="connsiteX1" fmla="*/ 24875 w 56619"/>
                <a:gd name="connsiteY1" fmla="*/ 53185 h 80351"/>
                <a:gd name="connsiteX2" fmla="*/ 40904 w 56619"/>
                <a:gd name="connsiteY2" fmla="*/ 46628 h 80351"/>
                <a:gd name="connsiteX3" fmla="*/ 40904 w 56619"/>
                <a:gd name="connsiteY3" fmla="*/ 53810 h 80351"/>
                <a:gd name="connsiteX4" fmla="*/ 28518 w 56619"/>
                <a:gd name="connsiteY4" fmla="*/ 65779 h 80351"/>
                <a:gd name="connsiteX5" fmla="*/ 16236 w 56619"/>
                <a:gd name="connsiteY5" fmla="*/ 56516 h 80351"/>
                <a:gd name="connsiteX6" fmla="*/ 0 w 56619"/>
                <a:gd name="connsiteY6" fmla="*/ 56516 h 80351"/>
                <a:gd name="connsiteX7" fmla="*/ 27582 w 56619"/>
                <a:gd name="connsiteY7" fmla="*/ 80351 h 80351"/>
                <a:gd name="connsiteX8" fmla="*/ 56620 w 56619"/>
                <a:gd name="connsiteY8" fmla="*/ 50480 h 80351"/>
                <a:gd name="connsiteX9" fmla="*/ 56620 w 56619"/>
                <a:gd name="connsiteY9" fmla="*/ 1769 h 80351"/>
                <a:gd name="connsiteX10" fmla="*/ 42153 w 56619"/>
                <a:gd name="connsiteY10" fmla="*/ 1769 h 80351"/>
                <a:gd name="connsiteX11" fmla="*/ 41320 w 56619"/>
                <a:gd name="connsiteY11" fmla="*/ 7078 h 80351"/>
                <a:gd name="connsiteX12" fmla="*/ 25188 w 56619"/>
                <a:gd name="connsiteY12" fmla="*/ 0 h 80351"/>
                <a:gd name="connsiteX13" fmla="*/ 208 w 56619"/>
                <a:gd name="connsiteY13" fmla="*/ 26853 h 80351"/>
                <a:gd name="connsiteX14" fmla="*/ 16444 w 56619"/>
                <a:gd name="connsiteY14" fmla="*/ 26437 h 80351"/>
                <a:gd name="connsiteX15" fmla="*/ 27789 w 56619"/>
                <a:gd name="connsiteY15" fmla="*/ 13947 h 80351"/>
                <a:gd name="connsiteX16" fmla="*/ 40591 w 56619"/>
                <a:gd name="connsiteY16" fmla="*/ 26437 h 80351"/>
                <a:gd name="connsiteX17" fmla="*/ 27893 w 56619"/>
                <a:gd name="connsiteY17" fmla="*/ 39238 h 80351"/>
                <a:gd name="connsiteX18" fmla="*/ 16444 w 56619"/>
                <a:gd name="connsiteY18" fmla="*/ 26437 h 80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6619" h="80351">
                  <a:moveTo>
                    <a:pt x="208" y="26853"/>
                  </a:moveTo>
                  <a:cubicBezTo>
                    <a:pt x="208" y="42569"/>
                    <a:pt x="10408" y="53185"/>
                    <a:pt x="24875" y="53185"/>
                  </a:cubicBezTo>
                  <a:cubicBezTo>
                    <a:pt x="31849" y="53185"/>
                    <a:pt x="37886" y="50688"/>
                    <a:pt x="40904" y="46628"/>
                  </a:cubicBezTo>
                  <a:lnTo>
                    <a:pt x="40904" y="53810"/>
                  </a:lnTo>
                  <a:cubicBezTo>
                    <a:pt x="40904" y="60992"/>
                    <a:pt x="36428" y="65779"/>
                    <a:pt x="28518" y="65779"/>
                  </a:cubicBezTo>
                  <a:cubicBezTo>
                    <a:pt x="21441" y="65779"/>
                    <a:pt x="16549" y="62449"/>
                    <a:pt x="16236" y="56516"/>
                  </a:cubicBezTo>
                  <a:lnTo>
                    <a:pt x="0" y="56516"/>
                  </a:lnTo>
                  <a:cubicBezTo>
                    <a:pt x="1457" y="70775"/>
                    <a:pt x="12490" y="80351"/>
                    <a:pt x="27582" y="80351"/>
                  </a:cubicBezTo>
                  <a:cubicBezTo>
                    <a:pt x="45379" y="80351"/>
                    <a:pt x="56620" y="68798"/>
                    <a:pt x="56620" y="50480"/>
                  </a:cubicBezTo>
                  <a:lnTo>
                    <a:pt x="56620" y="1769"/>
                  </a:lnTo>
                  <a:lnTo>
                    <a:pt x="42153" y="1769"/>
                  </a:lnTo>
                  <a:lnTo>
                    <a:pt x="41320" y="7078"/>
                  </a:lnTo>
                  <a:cubicBezTo>
                    <a:pt x="38406" y="2810"/>
                    <a:pt x="32265" y="0"/>
                    <a:pt x="25188" y="0"/>
                  </a:cubicBezTo>
                  <a:cubicBezTo>
                    <a:pt x="10616" y="0"/>
                    <a:pt x="208" y="10928"/>
                    <a:pt x="208" y="26853"/>
                  </a:cubicBezTo>
                  <a:close/>
                  <a:moveTo>
                    <a:pt x="16444" y="26437"/>
                  </a:moveTo>
                  <a:cubicBezTo>
                    <a:pt x="16444" y="18943"/>
                    <a:pt x="21441" y="13947"/>
                    <a:pt x="27789" y="13947"/>
                  </a:cubicBezTo>
                  <a:cubicBezTo>
                    <a:pt x="35179" y="13947"/>
                    <a:pt x="40591" y="18838"/>
                    <a:pt x="40591" y="26437"/>
                  </a:cubicBezTo>
                  <a:cubicBezTo>
                    <a:pt x="40591" y="34035"/>
                    <a:pt x="35283" y="39238"/>
                    <a:pt x="27893" y="39238"/>
                  </a:cubicBezTo>
                  <a:cubicBezTo>
                    <a:pt x="21545" y="39238"/>
                    <a:pt x="16444" y="34035"/>
                    <a:pt x="16444" y="2643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F61FFF69-BE54-785C-5FA3-3CE756C1AF0F}"/>
                </a:ext>
              </a:extLst>
            </p:cNvPr>
            <p:cNvSpPr/>
            <p:nvPr/>
          </p:nvSpPr>
          <p:spPr>
            <a:xfrm>
              <a:off x="7848158" y="5359120"/>
              <a:ext cx="55267" cy="54851"/>
            </a:xfrm>
            <a:custGeom>
              <a:avLst/>
              <a:gdLst>
                <a:gd name="connsiteX0" fmla="*/ 0 w 55267"/>
                <a:gd name="connsiteY0" fmla="*/ 27478 h 54851"/>
                <a:gd name="connsiteX1" fmla="*/ 27686 w 55267"/>
                <a:gd name="connsiteY1" fmla="*/ 54851 h 54851"/>
                <a:gd name="connsiteX2" fmla="*/ 55267 w 55267"/>
                <a:gd name="connsiteY2" fmla="*/ 27478 h 54851"/>
                <a:gd name="connsiteX3" fmla="*/ 27686 w 55267"/>
                <a:gd name="connsiteY3" fmla="*/ 0 h 54851"/>
                <a:gd name="connsiteX4" fmla="*/ 0 w 55267"/>
                <a:gd name="connsiteY4" fmla="*/ 27478 h 54851"/>
                <a:gd name="connsiteX5" fmla="*/ 16133 w 55267"/>
                <a:gd name="connsiteY5" fmla="*/ 27374 h 54851"/>
                <a:gd name="connsiteX6" fmla="*/ 27686 w 55267"/>
                <a:gd name="connsiteY6" fmla="*/ 14364 h 54851"/>
                <a:gd name="connsiteX7" fmla="*/ 39135 w 55267"/>
                <a:gd name="connsiteY7" fmla="*/ 27374 h 54851"/>
                <a:gd name="connsiteX8" fmla="*/ 27686 w 55267"/>
                <a:gd name="connsiteY8" fmla="*/ 40488 h 54851"/>
                <a:gd name="connsiteX9" fmla="*/ 16133 w 55267"/>
                <a:gd name="connsiteY9" fmla="*/ 27374 h 5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267" h="54851">
                  <a:moveTo>
                    <a:pt x="0" y="27478"/>
                  </a:moveTo>
                  <a:cubicBezTo>
                    <a:pt x="0" y="43923"/>
                    <a:pt x="11032" y="54851"/>
                    <a:pt x="27686" y="54851"/>
                  </a:cubicBezTo>
                  <a:cubicBezTo>
                    <a:pt x="44234" y="54851"/>
                    <a:pt x="55267" y="43923"/>
                    <a:pt x="55267" y="27478"/>
                  </a:cubicBezTo>
                  <a:cubicBezTo>
                    <a:pt x="55267" y="11033"/>
                    <a:pt x="44234" y="0"/>
                    <a:pt x="27686" y="0"/>
                  </a:cubicBezTo>
                  <a:cubicBezTo>
                    <a:pt x="11032" y="0"/>
                    <a:pt x="0" y="11033"/>
                    <a:pt x="0" y="27478"/>
                  </a:cubicBezTo>
                  <a:close/>
                  <a:moveTo>
                    <a:pt x="16133" y="27374"/>
                  </a:moveTo>
                  <a:cubicBezTo>
                    <a:pt x="16133" y="19567"/>
                    <a:pt x="20712" y="14364"/>
                    <a:pt x="27686" y="14364"/>
                  </a:cubicBezTo>
                  <a:cubicBezTo>
                    <a:pt x="34555" y="14364"/>
                    <a:pt x="39135" y="19567"/>
                    <a:pt x="39135" y="27374"/>
                  </a:cubicBezTo>
                  <a:cubicBezTo>
                    <a:pt x="39135" y="35284"/>
                    <a:pt x="34555" y="40488"/>
                    <a:pt x="27686" y="40488"/>
                  </a:cubicBezTo>
                  <a:cubicBezTo>
                    <a:pt x="20712" y="40488"/>
                    <a:pt x="16133" y="35284"/>
                    <a:pt x="16133" y="2737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0E814936-E6B1-F8DD-6BAB-A852F08CEF7E}"/>
              </a:ext>
            </a:extLst>
          </p:cNvPr>
          <p:cNvGrpSpPr/>
          <p:nvPr/>
        </p:nvGrpSpPr>
        <p:grpSpPr>
          <a:xfrm>
            <a:off x="8522959" y="5813516"/>
            <a:ext cx="735919" cy="175267"/>
            <a:chOff x="7449809" y="5299166"/>
            <a:chExt cx="735919" cy="175267"/>
          </a:xfrm>
        </p:grpSpPr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FD011184-5E4F-D9EE-9A60-DC5B9E6A3CDC}"/>
                </a:ext>
              </a:extLst>
            </p:cNvPr>
            <p:cNvSpPr/>
            <p:nvPr/>
          </p:nvSpPr>
          <p:spPr>
            <a:xfrm>
              <a:off x="7449809" y="5299166"/>
              <a:ext cx="201716" cy="175267"/>
            </a:xfrm>
            <a:custGeom>
              <a:avLst/>
              <a:gdLst>
                <a:gd name="connsiteX0" fmla="*/ 95950 w 201716"/>
                <a:gd name="connsiteY0" fmla="*/ 183 h 175267"/>
                <a:gd name="connsiteX1" fmla="*/ 95844 w 201716"/>
                <a:gd name="connsiteY1" fmla="*/ 0 h 175267"/>
                <a:gd name="connsiteX2" fmla="*/ 51973 w 201716"/>
                <a:gd name="connsiteY2" fmla="*/ 0 h 175267"/>
                <a:gd name="connsiteX3" fmla="*/ 0 w 201716"/>
                <a:gd name="connsiteY3" fmla="*/ 89097 h 175267"/>
                <a:gd name="connsiteX4" fmla="*/ 35677 w 201716"/>
                <a:gd name="connsiteY4" fmla="*/ 151521 h 175267"/>
                <a:gd name="connsiteX5" fmla="*/ 35721 w 201716"/>
                <a:gd name="connsiteY5" fmla="*/ 151446 h 175267"/>
                <a:gd name="connsiteX6" fmla="*/ 49208 w 201716"/>
                <a:gd name="connsiteY6" fmla="*/ 174806 h 175267"/>
                <a:gd name="connsiteX7" fmla="*/ 152354 w 201716"/>
                <a:gd name="connsiteY7" fmla="*/ 175268 h 175267"/>
                <a:gd name="connsiteX8" fmla="*/ 188577 w 201716"/>
                <a:gd name="connsiteY8" fmla="*/ 113158 h 175267"/>
                <a:gd name="connsiteX9" fmla="*/ 188336 w 201716"/>
                <a:gd name="connsiteY9" fmla="*/ 113158 h 175267"/>
                <a:gd name="connsiteX10" fmla="*/ 201717 w 201716"/>
                <a:gd name="connsiteY10" fmla="*/ 89981 h 175267"/>
                <a:gd name="connsiteX11" fmla="*/ 150544 w 201716"/>
                <a:gd name="connsiteY11" fmla="*/ 423 h 175267"/>
                <a:gd name="connsiteX12" fmla="*/ 95950 w 201716"/>
                <a:gd name="connsiteY12" fmla="*/ 183 h 175267"/>
                <a:gd name="connsiteX13" fmla="*/ 129887 w 201716"/>
                <a:gd name="connsiteY13" fmla="*/ 59600 h 175267"/>
                <a:gd name="connsiteX14" fmla="*/ 130161 w 201716"/>
                <a:gd name="connsiteY14" fmla="*/ 59600 h 175267"/>
                <a:gd name="connsiteX15" fmla="*/ 104372 w 201716"/>
                <a:gd name="connsiteY15" fmla="*/ 14810 h 175267"/>
                <a:gd name="connsiteX16" fmla="*/ 142055 w 201716"/>
                <a:gd name="connsiteY16" fmla="*/ 14976 h 175267"/>
                <a:gd name="connsiteX17" fmla="*/ 184892 w 201716"/>
                <a:gd name="connsiteY17" fmla="*/ 89944 h 175267"/>
                <a:gd name="connsiteX18" fmla="*/ 171484 w 201716"/>
                <a:gd name="connsiteY18" fmla="*/ 113168 h 175267"/>
                <a:gd name="connsiteX19" fmla="*/ 136347 w 201716"/>
                <a:gd name="connsiteY19" fmla="*/ 113186 h 175267"/>
                <a:gd name="connsiteX20" fmla="*/ 148598 w 201716"/>
                <a:gd name="connsiteY20" fmla="*/ 91968 h 175267"/>
                <a:gd name="connsiteX21" fmla="*/ 129887 w 201716"/>
                <a:gd name="connsiteY21" fmla="*/ 59600 h 175267"/>
                <a:gd name="connsiteX22" fmla="*/ 87016 w 201716"/>
                <a:gd name="connsiteY22" fmla="*/ 14590 h 175267"/>
                <a:gd name="connsiteX23" fmla="*/ 104601 w 201716"/>
                <a:gd name="connsiteY23" fmla="*/ 45010 h 175267"/>
                <a:gd name="connsiteX24" fmla="*/ 80254 w 201716"/>
                <a:gd name="connsiteY24" fmla="*/ 45009 h 175267"/>
                <a:gd name="connsiteX25" fmla="*/ 38571 w 201716"/>
                <a:gd name="connsiteY25" fmla="*/ 117295 h 175267"/>
                <a:gd name="connsiteX26" fmla="*/ 35728 w 201716"/>
                <a:gd name="connsiteY26" fmla="*/ 122207 h 175267"/>
                <a:gd name="connsiteX27" fmla="*/ 16847 w 201716"/>
                <a:gd name="connsiteY27" fmla="*/ 89171 h 175267"/>
                <a:gd name="connsiteX28" fmla="*/ 60353 w 201716"/>
                <a:gd name="connsiteY28" fmla="*/ 14590 h 175267"/>
                <a:gd name="connsiteX29" fmla="*/ 87016 w 201716"/>
                <a:gd name="connsiteY29" fmla="*/ 14590 h 175267"/>
                <a:gd name="connsiteX30" fmla="*/ 70109 w 201716"/>
                <a:gd name="connsiteY30" fmla="*/ 91808 h 175267"/>
                <a:gd name="connsiteX31" fmla="*/ 88682 w 201716"/>
                <a:gd name="connsiteY31" fmla="*/ 59599 h 175267"/>
                <a:gd name="connsiteX32" fmla="*/ 113035 w 201716"/>
                <a:gd name="connsiteY32" fmla="*/ 59600 h 175267"/>
                <a:gd name="connsiteX33" fmla="*/ 131748 w 201716"/>
                <a:gd name="connsiteY33" fmla="*/ 91972 h 175267"/>
                <a:gd name="connsiteX34" fmla="*/ 119495 w 201716"/>
                <a:gd name="connsiteY34" fmla="*/ 113196 h 175267"/>
                <a:gd name="connsiteX35" fmla="*/ 82468 w 201716"/>
                <a:gd name="connsiteY35" fmla="*/ 113216 h 175267"/>
                <a:gd name="connsiteX36" fmla="*/ 70109 w 201716"/>
                <a:gd name="connsiteY36" fmla="*/ 91808 h 175267"/>
                <a:gd name="connsiteX37" fmla="*/ 44139 w 201716"/>
                <a:gd name="connsiteY37" fmla="*/ 136846 h 175267"/>
                <a:gd name="connsiteX38" fmla="*/ 51204 w 201716"/>
                <a:gd name="connsiteY38" fmla="*/ 124593 h 175267"/>
                <a:gd name="connsiteX39" fmla="*/ 61712 w 201716"/>
                <a:gd name="connsiteY39" fmla="*/ 106443 h 175267"/>
                <a:gd name="connsiteX40" fmla="*/ 74047 w 201716"/>
                <a:gd name="connsiteY40" fmla="*/ 127810 h 175267"/>
                <a:gd name="connsiteX41" fmla="*/ 111068 w 201716"/>
                <a:gd name="connsiteY41" fmla="*/ 127790 h 175267"/>
                <a:gd name="connsiteX42" fmla="*/ 111008 w 201716"/>
                <a:gd name="connsiteY42" fmla="*/ 127893 h 175267"/>
                <a:gd name="connsiteX43" fmla="*/ 163058 w 201716"/>
                <a:gd name="connsiteY43" fmla="*/ 127955 h 175267"/>
                <a:gd name="connsiteX44" fmla="*/ 143995 w 201716"/>
                <a:gd name="connsiteY44" fmla="*/ 160641 h 175267"/>
                <a:gd name="connsiteX45" fmla="*/ 57653 w 201716"/>
                <a:gd name="connsiteY45" fmla="*/ 160254 h 175267"/>
                <a:gd name="connsiteX46" fmla="*/ 44139 w 201716"/>
                <a:gd name="connsiteY46" fmla="*/ 136846 h 17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01716" h="175267">
                  <a:moveTo>
                    <a:pt x="95950" y="183"/>
                  </a:moveTo>
                  <a:lnTo>
                    <a:pt x="95844" y="0"/>
                  </a:lnTo>
                  <a:lnTo>
                    <a:pt x="51973" y="0"/>
                  </a:lnTo>
                  <a:lnTo>
                    <a:pt x="0" y="89097"/>
                  </a:lnTo>
                  <a:lnTo>
                    <a:pt x="35677" y="151521"/>
                  </a:lnTo>
                  <a:lnTo>
                    <a:pt x="35721" y="151446"/>
                  </a:lnTo>
                  <a:lnTo>
                    <a:pt x="49208" y="174806"/>
                  </a:lnTo>
                  <a:lnTo>
                    <a:pt x="152354" y="175268"/>
                  </a:lnTo>
                  <a:lnTo>
                    <a:pt x="188577" y="113158"/>
                  </a:lnTo>
                  <a:lnTo>
                    <a:pt x="188336" y="113158"/>
                  </a:lnTo>
                  <a:lnTo>
                    <a:pt x="201717" y="89981"/>
                  </a:lnTo>
                  <a:lnTo>
                    <a:pt x="150544" y="423"/>
                  </a:lnTo>
                  <a:lnTo>
                    <a:pt x="95950" y="183"/>
                  </a:lnTo>
                  <a:close/>
                  <a:moveTo>
                    <a:pt x="129887" y="59600"/>
                  </a:moveTo>
                  <a:lnTo>
                    <a:pt x="130161" y="59600"/>
                  </a:lnTo>
                  <a:lnTo>
                    <a:pt x="104372" y="14810"/>
                  </a:lnTo>
                  <a:lnTo>
                    <a:pt x="142055" y="14976"/>
                  </a:lnTo>
                  <a:lnTo>
                    <a:pt x="184892" y="89944"/>
                  </a:lnTo>
                  <a:lnTo>
                    <a:pt x="171484" y="113168"/>
                  </a:lnTo>
                  <a:lnTo>
                    <a:pt x="136347" y="113186"/>
                  </a:lnTo>
                  <a:lnTo>
                    <a:pt x="148598" y="91968"/>
                  </a:lnTo>
                  <a:lnTo>
                    <a:pt x="129887" y="59600"/>
                  </a:lnTo>
                  <a:close/>
                  <a:moveTo>
                    <a:pt x="87016" y="14590"/>
                  </a:moveTo>
                  <a:lnTo>
                    <a:pt x="104601" y="45010"/>
                  </a:lnTo>
                  <a:lnTo>
                    <a:pt x="80254" y="45009"/>
                  </a:lnTo>
                  <a:lnTo>
                    <a:pt x="38571" y="117295"/>
                  </a:lnTo>
                  <a:lnTo>
                    <a:pt x="35728" y="122207"/>
                  </a:lnTo>
                  <a:lnTo>
                    <a:pt x="16847" y="89171"/>
                  </a:lnTo>
                  <a:lnTo>
                    <a:pt x="60353" y="14590"/>
                  </a:lnTo>
                  <a:lnTo>
                    <a:pt x="87016" y="14590"/>
                  </a:lnTo>
                  <a:close/>
                  <a:moveTo>
                    <a:pt x="70109" y="91808"/>
                  </a:moveTo>
                  <a:lnTo>
                    <a:pt x="88682" y="59599"/>
                  </a:lnTo>
                  <a:lnTo>
                    <a:pt x="113035" y="59600"/>
                  </a:lnTo>
                  <a:lnTo>
                    <a:pt x="131748" y="91972"/>
                  </a:lnTo>
                  <a:lnTo>
                    <a:pt x="119495" y="113196"/>
                  </a:lnTo>
                  <a:lnTo>
                    <a:pt x="82468" y="113216"/>
                  </a:lnTo>
                  <a:lnTo>
                    <a:pt x="70109" y="91808"/>
                  </a:lnTo>
                  <a:close/>
                  <a:moveTo>
                    <a:pt x="44139" y="136846"/>
                  </a:moveTo>
                  <a:lnTo>
                    <a:pt x="51204" y="124593"/>
                  </a:lnTo>
                  <a:lnTo>
                    <a:pt x="61712" y="106443"/>
                  </a:lnTo>
                  <a:lnTo>
                    <a:pt x="74047" y="127810"/>
                  </a:lnTo>
                  <a:lnTo>
                    <a:pt x="111068" y="127790"/>
                  </a:lnTo>
                  <a:lnTo>
                    <a:pt x="111008" y="127893"/>
                  </a:lnTo>
                  <a:lnTo>
                    <a:pt x="163058" y="127955"/>
                  </a:lnTo>
                  <a:lnTo>
                    <a:pt x="143995" y="160641"/>
                  </a:lnTo>
                  <a:lnTo>
                    <a:pt x="57653" y="160254"/>
                  </a:lnTo>
                  <a:lnTo>
                    <a:pt x="44139" y="13684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ED8F7A7B-4E95-BDB5-5136-13D73012D4DA}"/>
                </a:ext>
              </a:extLst>
            </p:cNvPr>
            <p:cNvSpPr/>
            <p:nvPr/>
          </p:nvSpPr>
          <p:spPr>
            <a:xfrm>
              <a:off x="7908085" y="5334341"/>
              <a:ext cx="18214" cy="78373"/>
            </a:xfrm>
            <a:custGeom>
              <a:avLst/>
              <a:gdLst>
                <a:gd name="connsiteX0" fmla="*/ 9159 w 18214"/>
                <a:gd name="connsiteY0" fmla="*/ 18214 h 78373"/>
                <a:gd name="connsiteX1" fmla="*/ 18214 w 18214"/>
                <a:gd name="connsiteY1" fmla="*/ 9055 h 78373"/>
                <a:gd name="connsiteX2" fmla="*/ 9159 w 18214"/>
                <a:gd name="connsiteY2" fmla="*/ 0 h 78373"/>
                <a:gd name="connsiteX3" fmla="*/ 0 w 18214"/>
                <a:gd name="connsiteY3" fmla="*/ 9055 h 78373"/>
                <a:gd name="connsiteX4" fmla="*/ 9159 w 18214"/>
                <a:gd name="connsiteY4" fmla="*/ 18214 h 78373"/>
                <a:gd name="connsiteX5" fmla="*/ 1041 w 18214"/>
                <a:gd name="connsiteY5" fmla="*/ 78373 h 78373"/>
                <a:gd name="connsiteX6" fmla="*/ 17173 w 18214"/>
                <a:gd name="connsiteY6" fmla="*/ 78373 h 78373"/>
                <a:gd name="connsiteX7" fmla="*/ 17173 w 18214"/>
                <a:gd name="connsiteY7" fmla="*/ 26333 h 78373"/>
                <a:gd name="connsiteX8" fmla="*/ 1041 w 18214"/>
                <a:gd name="connsiteY8" fmla="*/ 26333 h 78373"/>
                <a:gd name="connsiteX9" fmla="*/ 1041 w 18214"/>
                <a:gd name="connsiteY9" fmla="*/ 78373 h 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214" h="78373">
                  <a:moveTo>
                    <a:pt x="9159" y="18214"/>
                  </a:moveTo>
                  <a:cubicBezTo>
                    <a:pt x="14155" y="18214"/>
                    <a:pt x="18214" y="14155"/>
                    <a:pt x="18214" y="9055"/>
                  </a:cubicBezTo>
                  <a:cubicBezTo>
                    <a:pt x="18214" y="3955"/>
                    <a:pt x="14155" y="0"/>
                    <a:pt x="9159" y="0"/>
                  </a:cubicBezTo>
                  <a:cubicBezTo>
                    <a:pt x="4059" y="0"/>
                    <a:pt x="0" y="3955"/>
                    <a:pt x="0" y="9055"/>
                  </a:cubicBezTo>
                  <a:cubicBezTo>
                    <a:pt x="0" y="14155"/>
                    <a:pt x="4059" y="18214"/>
                    <a:pt x="9159" y="18214"/>
                  </a:cubicBezTo>
                  <a:close/>
                  <a:moveTo>
                    <a:pt x="1041" y="78373"/>
                  </a:moveTo>
                  <a:lnTo>
                    <a:pt x="17173" y="78373"/>
                  </a:lnTo>
                  <a:lnTo>
                    <a:pt x="17173" y="26333"/>
                  </a:lnTo>
                  <a:lnTo>
                    <a:pt x="1041" y="26333"/>
                  </a:lnTo>
                  <a:lnTo>
                    <a:pt x="1041" y="7837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4CE74D85-5C76-6107-7167-2774DAF9B914}"/>
                </a:ext>
              </a:extLst>
            </p:cNvPr>
            <p:cNvSpPr/>
            <p:nvPr/>
          </p:nvSpPr>
          <p:spPr>
            <a:xfrm>
              <a:off x="7934650" y="5359008"/>
              <a:ext cx="57364" cy="78686"/>
            </a:xfrm>
            <a:custGeom>
              <a:avLst/>
              <a:gdLst>
                <a:gd name="connsiteX0" fmla="*/ 0 w 57364"/>
                <a:gd name="connsiteY0" fmla="*/ 78686 h 78686"/>
                <a:gd name="connsiteX1" fmla="*/ 15821 w 57364"/>
                <a:gd name="connsiteY1" fmla="*/ 78686 h 78686"/>
                <a:gd name="connsiteX2" fmla="*/ 15821 w 57364"/>
                <a:gd name="connsiteY2" fmla="*/ 48502 h 78686"/>
                <a:gd name="connsiteX3" fmla="*/ 32890 w 57364"/>
                <a:gd name="connsiteY3" fmla="*/ 55163 h 78686"/>
                <a:gd name="connsiteX4" fmla="*/ 57352 w 57364"/>
                <a:gd name="connsiteY4" fmla="*/ 26853 h 78686"/>
                <a:gd name="connsiteX5" fmla="*/ 32786 w 57364"/>
                <a:gd name="connsiteY5" fmla="*/ 0 h 78686"/>
                <a:gd name="connsiteX6" fmla="*/ 15508 w 57364"/>
                <a:gd name="connsiteY6" fmla="*/ 8014 h 78686"/>
                <a:gd name="connsiteX7" fmla="*/ 14676 w 57364"/>
                <a:gd name="connsiteY7" fmla="*/ 1666 h 78686"/>
                <a:gd name="connsiteX8" fmla="*/ 0 w 57364"/>
                <a:gd name="connsiteY8" fmla="*/ 1666 h 78686"/>
                <a:gd name="connsiteX9" fmla="*/ 0 w 57364"/>
                <a:gd name="connsiteY9" fmla="*/ 78686 h 78686"/>
                <a:gd name="connsiteX10" fmla="*/ 16133 w 57364"/>
                <a:gd name="connsiteY10" fmla="*/ 27686 h 78686"/>
                <a:gd name="connsiteX11" fmla="*/ 28831 w 57364"/>
                <a:gd name="connsiteY11" fmla="*/ 14676 h 78686"/>
                <a:gd name="connsiteX12" fmla="*/ 41217 w 57364"/>
                <a:gd name="connsiteY12" fmla="*/ 27686 h 78686"/>
                <a:gd name="connsiteX13" fmla="*/ 28831 w 57364"/>
                <a:gd name="connsiteY13" fmla="*/ 40696 h 78686"/>
                <a:gd name="connsiteX14" fmla="*/ 16133 w 57364"/>
                <a:gd name="connsiteY14" fmla="*/ 27686 h 78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7364" h="78686">
                  <a:moveTo>
                    <a:pt x="0" y="78686"/>
                  </a:moveTo>
                  <a:lnTo>
                    <a:pt x="15821" y="78686"/>
                  </a:lnTo>
                  <a:lnTo>
                    <a:pt x="15821" y="48502"/>
                  </a:lnTo>
                  <a:cubicBezTo>
                    <a:pt x="18839" y="52458"/>
                    <a:pt x="25708" y="55163"/>
                    <a:pt x="32890" y="55163"/>
                  </a:cubicBezTo>
                  <a:cubicBezTo>
                    <a:pt x="48398" y="55163"/>
                    <a:pt x="57766" y="43298"/>
                    <a:pt x="57352" y="26853"/>
                  </a:cubicBezTo>
                  <a:cubicBezTo>
                    <a:pt x="56932" y="10096"/>
                    <a:pt x="47253" y="0"/>
                    <a:pt x="32786" y="0"/>
                  </a:cubicBezTo>
                  <a:cubicBezTo>
                    <a:pt x="25396" y="0"/>
                    <a:pt x="18422" y="3226"/>
                    <a:pt x="15508" y="8014"/>
                  </a:cubicBezTo>
                  <a:lnTo>
                    <a:pt x="14676" y="1666"/>
                  </a:lnTo>
                  <a:lnTo>
                    <a:pt x="0" y="1666"/>
                  </a:lnTo>
                  <a:lnTo>
                    <a:pt x="0" y="78686"/>
                  </a:lnTo>
                  <a:close/>
                  <a:moveTo>
                    <a:pt x="16133" y="27686"/>
                  </a:moveTo>
                  <a:cubicBezTo>
                    <a:pt x="16133" y="19880"/>
                    <a:pt x="21337" y="14676"/>
                    <a:pt x="28831" y="14676"/>
                  </a:cubicBezTo>
                  <a:cubicBezTo>
                    <a:pt x="36429" y="14676"/>
                    <a:pt x="41217" y="19984"/>
                    <a:pt x="41217" y="27686"/>
                  </a:cubicBezTo>
                  <a:cubicBezTo>
                    <a:pt x="41217" y="35388"/>
                    <a:pt x="36429" y="40696"/>
                    <a:pt x="28831" y="40696"/>
                  </a:cubicBezTo>
                  <a:cubicBezTo>
                    <a:pt x="21337" y="40696"/>
                    <a:pt x="16133" y="35492"/>
                    <a:pt x="16133" y="2768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8028D43F-A5DA-D9D2-BCE6-E305800564D3}"/>
                </a:ext>
              </a:extLst>
            </p:cNvPr>
            <p:cNvSpPr/>
            <p:nvPr/>
          </p:nvSpPr>
          <p:spPr>
            <a:xfrm>
              <a:off x="7993708" y="5359008"/>
              <a:ext cx="43195" cy="55059"/>
            </a:xfrm>
            <a:custGeom>
              <a:avLst/>
              <a:gdLst>
                <a:gd name="connsiteX0" fmla="*/ 0 w 43195"/>
                <a:gd name="connsiteY0" fmla="*/ 37261 h 55059"/>
                <a:gd name="connsiteX1" fmla="*/ 21857 w 43195"/>
                <a:gd name="connsiteY1" fmla="*/ 55059 h 55059"/>
                <a:gd name="connsiteX2" fmla="*/ 43195 w 43195"/>
                <a:gd name="connsiteY2" fmla="*/ 37677 h 55059"/>
                <a:gd name="connsiteX3" fmla="*/ 30078 w 43195"/>
                <a:gd name="connsiteY3" fmla="*/ 22794 h 55059"/>
                <a:gd name="connsiteX4" fmla="*/ 20815 w 43195"/>
                <a:gd name="connsiteY4" fmla="*/ 20504 h 55059"/>
                <a:gd name="connsiteX5" fmla="*/ 15402 w 43195"/>
                <a:gd name="connsiteY5" fmla="*/ 16133 h 55059"/>
                <a:gd name="connsiteX6" fmla="*/ 20815 w 43195"/>
                <a:gd name="connsiteY6" fmla="*/ 11657 h 55059"/>
                <a:gd name="connsiteX7" fmla="*/ 26747 w 43195"/>
                <a:gd name="connsiteY7" fmla="*/ 17590 h 55059"/>
                <a:gd name="connsiteX8" fmla="*/ 41216 w 43195"/>
                <a:gd name="connsiteY8" fmla="*/ 17590 h 55059"/>
                <a:gd name="connsiteX9" fmla="*/ 21126 w 43195"/>
                <a:gd name="connsiteY9" fmla="*/ 0 h 55059"/>
                <a:gd name="connsiteX10" fmla="*/ 938 w 43195"/>
                <a:gd name="connsiteY10" fmla="*/ 17278 h 55059"/>
                <a:gd name="connsiteX11" fmla="*/ 15091 w 43195"/>
                <a:gd name="connsiteY11" fmla="*/ 32682 h 55059"/>
                <a:gd name="connsiteX12" fmla="*/ 24250 w 43195"/>
                <a:gd name="connsiteY12" fmla="*/ 35076 h 55059"/>
                <a:gd name="connsiteX13" fmla="*/ 28099 w 43195"/>
                <a:gd name="connsiteY13" fmla="*/ 38822 h 55059"/>
                <a:gd name="connsiteX14" fmla="*/ 21649 w 43195"/>
                <a:gd name="connsiteY14" fmla="*/ 43090 h 55059"/>
                <a:gd name="connsiteX15" fmla="*/ 14469 w 43195"/>
                <a:gd name="connsiteY15" fmla="*/ 37261 h 55059"/>
                <a:gd name="connsiteX16" fmla="*/ 0 w 43195"/>
                <a:gd name="connsiteY16" fmla="*/ 37261 h 55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3195" h="55059">
                  <a:moveTo>
                    <a:pt x="0" y="37261"/>
                  </a:moveTo>
                  <a:cubicBezTo>
                    <a:pt x="414" y="47774"/>
                    <a:pt x="8745" y="55059"/>
                    <a:pt x="21857" y="55059"/>
                  </a:cubicBezTo>
                  <a:cubicBezTo>
                    <a:pt x="34450" y="55059"/>
                    <a:pt x="43195" y="48398"/>
                    <a:pt x="43195" y="37677"/>
                  </a:cubicBezTo>
                  <a:cubicBezTo>
                    <a:pt x="43195" y="29976"/>
                    <a:pt x="38616" y="24876"/>
                    <a:pt x="30078" y="22794"/>
                  </a:cubicBezTo>
                  <a:lnTo>
                    <a:pt x="20815" y="20504"/>
                  </a:lnTo>
                  <a:cubicBezTo>
                    <a:pt x="17484" y="19672"/>
                    <a:pt x="15402" y="18839"/>
                    <a:pt x="15402" y="16133"/>
                  </a:cubicBezTo>
                  <a:cubicBezTo>
                    <a:pt x="15402" y="13427"/>
                    <a:pt x="17588" y="11657"/>
                    <a:pt x="20815" y="11657"/>
                  </a:cubicBezTo>
                  <a:cubicBezTo>
                    <a:pt x="24457" y="11657"/>
                    <a:pt x="26850" y="14051"/>
                    <a:pt x="26747" y="17590"/>
                  </a:cubicBezTo>
                  <a:lnTo>
                    <a:pt x="41216" y="17590"/>
                  </a:lnTo>
                  <a:cubicBezTo>
                    <a:pt x="40802" y="6765"/>
                    <a:pt x="32575" y="0"/>
                    <a:pt x="21126" y="0"/>
                  </a:cubicBezTo>
                  <a:cubicBezTo>
                    <a:pt x="9573" y="0"/>
                    <a:pt x="938" y="6869"/>
                    <a:pt x="938" y="17278"/>
                  </a:cubicBezTo>
                  <a:cubicBezTo>
                    <a:pt x="938" y="24251"/>
                    <a:pt x="4787" y="29976"/>
                    <a:pt x="15091" y="32682"/>
                  </a:cubicBezTo>
                  <a:lnTo>
                    <a:pt x="24250" y="35076"/>
                  </a:lnTo>
                  <a:cubicBezTo>
                    <a:pt x="26954" y="35804"/>
                    <a:pt x="28099" y="37053"/>
                    <a:pt x="28099" y="38822"/>
                  </a:cubicBezTo>
                  <a:cubicBezTo>
                    <a:pt x="28099" y="41425"/>
                    <a:pt x="25706" y="43090"/>
                    <a:pt x="21649" y="43090"/>
                  </a:cubicBezTo>
                  <a:cubicBezTo>
                    <a:pt x="16966" y="43090"/>
                    <a:pt x="14469" y="40904"/>
                    <a:pt x="14469" y="37261"/>
                  </a:cubicBezTo>
                  <a:lnTo>
                    <a:pt x="0" y="372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67E12C9C-1D2C-A545-6EE4-932B74876A15}"/>
                </a:ext>
              </a:extLst>
            </p:cNvPr>
            <p:cNvSpPr/>
            <p:nvPr/>
          </p:nvSpPr>
          <p:spPr>
            <a:xfrm>
              <a:off x="8042284" y="5360674"/>
              <a:ext cx="51209" cy="53393"/>
            </a:xfrm>
            <a:custGeom>
              <a:avLst/>
              <a:gdLst>
                <a:gd name="connsiteX0" fmla="*/ 19152 w 51209"/>
                <a:gd name="connsiteY0" fmla="*/ 53394 h 53393"/>
                <a:gd name="connsiteX1" fmla="*/ 35077 w 51209"/>
                <a:gd name="connsiteY1" fmla="*/ 46212 h 53393"/>
                <a:gd name="connsiteX2" fmla="*/ 36119 w 51209"/>
                <a:gd name="connsiteY2" fmla="*/ 52040 h 53393"/>
                <a:gd name="connsiteX3" fmla="*/ 51209 w 51209"/>
                <a:gd name="connsiteY3" fmla="*/ 52040 h 53393"/>
                <a:gd name="connsiteX4" fmla="*/ 51209 w 51209"/>
                <a:gd name="connsiteY4" fmla="*/ 0 h 53393"/>
                <a:gd name="connsiteX5" fmla="*/ 35181 w 51209"/>
                <a:gd name="connsiteY5" fmla="*/ 0 h 53393"/>
                <a:gd name="connsiteX6" fmla="*/ 35181 w 51209"/>
                <a:gd name="connsiteY6" fmla="*/ 27061 h 53393"/>
                <a:gd name="connsiteX7" fmla="*/ 25498 w 51209"/>
                <a:gd name="connsiteY7" fmla="*/ 39135 h 53393"/>
                <a:gd name="connsiteX8" fmla="*/ 16029 w 51209"/>
                <a:gd name="connsiteY8" fmla="*/ 26853 h 53393"/>
                <a:gd name="connsiteX9" fmla="*/ 16029 w 51209"/>
                <a:gd name="connsiteY9" fmla="*/ 0 h 53393"/>
                <a:gd name="connsiteX10" fmla="*/ 0 w 51209"/>
                <a:gd name="connsiteY10" fmla="*/ 0 h 53393"/>
                <a:gd name="connsiteX11" fmla="*/ 0 w 51209"/>
                <a:gd name="connsiteY11" fmla="*/ 32681 h 53393"/>
                <a:gd name="connsiteX12" fmla="*/ 19152 w 51209"/>
                <a:gd name="connsiteY12" fmla="*/ 53394 h 53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209" h="53393">
                  <a:moveTo>
                    <a:pt x="19152" y="53394"/>
                  </a:moveTo>
                  <a:cubicBezTo>
                    <a:pt x="25498" y="53394"/>
                    <a:pt x="31850" y="50480"/>
                    <a:pt x="35077" y="46212"/>
                  </a:cubicBezTo>
                  <a:lnTo>
                    <a:pt x="36119" y="52040"/>
                  </a:lnTo>
                  <a:lnTo>
                    <a:pt x="51209" y="52040"/>
                  </a:lnTo>
                  <a:lnTo>
                    <a:pt x="51209" y="0"/>
                  </a:lnTo>
                  <a:lnTo>
                    <a:pt x="35181" y="0"/>
                  </a:lnTo>
                  <a:lnTo>
                    <a:pt x="35181" y="27061"/>
                  </a:lnTo>
                  <a:cubicBezTo>
                    <a:pt x="35181" y="34867"/>
                    <a:pt x="32891" y="39135"/>
                    <a:pt x="25498" y="39135"/>
                  </a:cubicBezTo>
                  <a:cubicBezTo>
                    <a:pt x="19774" y="39135"/>
                    <a:pt x="16029" y="36533"/>
                    <a:pt x="16029" y="26853"/>
                  </a:cubicBezTo>
                  <a:lnTo>
                    <a:pt x="16029" y="0"/>
                  </a:lnTo>
                  <a:lnTo>
                    <a:pt x="0" y="0"/>
                  </a:lnTo>
                  <a:lnTo>
                    <a:pt x="0" y="32681"/>
                  </a:lnTo>
                  <a:cubicBezTo>
                    <a:pt x="0" y="45067"/>
                    <a:pt x="6869" y="53394"/>
                    <a:pt x="19152" y="5339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D8E4392-FCE9-60B3-9BAD-7ECA7A02B4B8}"/>
                </a:ext>
              </a:extLst>
            </p:cNvPr>
            <p:cNvSpPr/>
            <p:nvPr/>
          </p:nvSpPr>
          <p:spPr>
            <a:xfrm>
              <a:off x="8102778" y="5358904"/>
              <a:ext cx="82950" cy="53810"/>
            </a:xfrm>
            <a:custGeom>
              <a:avLst/>
              <a:gdLst>
                <a:gd name="connsiteX0" fmla="*/ 16132 w 82950"/>
                <a:gd name="connsiteY0" fmla="*/ 53810 h 53810"/>
                <a:gd name="connsiteX1" fmla="*/ 16132 w 82950"/>
                <a:gd name="connsiteY1" fmla="*/ 25396 h 53810"/>
                <a:gd name="connsiteX2" fmla="*/ 25395 w 82950"/>
                <a:gd name="connsiteY2" fmla="*/ 14155 h 53810"/>
                <a:gd name="connsiteX3" fmla="*/ 33829 w 82950"/>
                <a:gd name="connsiteY3" fmla="*/ 23731 h 53810"/>
                <a:gd name="connsiteX4" fmla="*/ 33829 w 82950"/>
                <a:gd name="connsiteY4" fmla="*/ 53810 h 53810"/>
                <a:gd name="connsiteX5" fmla="*/ 49645 w 82950"/>
                <a:gd name="connsiteY5" fmla="*/ 53810 h 53810"/>
                <a:gd name="connsiteX6" fmla="*/ 49645 w 82950"/>
                <a:gd name="connsiteY6" fmla="*/ 25396 h 53810"/>
                <a:gd name="connsiteX7" fmla="*/ 58804 w 82950"/>
                <a:gd name="connsiteY7" fmla="*/ 14051 h 53810"/>
                <a:gd name="connsiteX8" fmla="*/ 67342 w 82950"/>
                <a:gd name="connsiteY8" fmla="*/ 23731 h 53810"/>
                <a:gd name="connsiteX9" fmla="*/ 67342 w 82950"/>
                <a:gd name="connsiteY9" fmla="*/ 53810 h 53810"/>
                <a:gd name="connsiteX10" fmla="*/ 82950 w 82950"/>
                <a:gd name="connsiteY10" fmla="*/ 53810 h 53810"/>
                <a:gd name="connsiteX11" fmla="*/ 82950 w 82950"/>
                <a:gd name="connsiteY11" fmla="*/ 19776 h 53810"/>
                <a:gd name="connsiteX12" fmla="*/ 63280 w 82950"/>
                <a:gd name="connsiteY12" fmla="*/ 0 h 53810"/>
                <a:gd name="connsiteX13" fmla="*/ 46941 w 82950"/>
                <a:gd name="connsiteY13" fmla="*/ 9263 h 53810"/>
                <a:gd name="connsiteX14" fmla="*/ 29767 w 82950"/>
                <a:gd name="connsiteY14" fmla="*/ 0 h 53810"/>
                <a:gd name="connsiteX15" fmla="*/ 15614 w 82950"/>
                <a:gd name="connsiteY15" fmla="*/ 6765 h 53810"/>
                <a:gd name="connsiteX16" fmla="*/ 14987 w 82950"/>
                <a:gd name="connsiteY16" fmla="*/ 1770 h 53810"/>
                <a:gd name="connsiteX17" fmla="*/ 0 w 82950"/>
                <a:gd name="connsiteY17" fmla="*/ 1770 h 53810"/>
                <a:gd name="connsiteX18" fmla="*/ 0 w 82950"/>
                <a:gd name="connsiteY18" fmla="*/ 53810 h 53810"/>
                <a:gd name="connsiteX19" fmla="*/ 16132 w 82950"/>
                <a:gd name="connsiteY19" fmla="*/ 53810 h 53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2950" h="53810">
                  <a:moveTo>
                    <a:pt x="16132" y="53810"/>
                  </a:moveTo>
                  <a:lnTo>
                    <a:pt x="16132" y="25396"/>
                  </a:lnTo>
                  <a:cubicBezTo>
                    <a:pt x="16132" y="16653"/>
                    <a:pt x="20815" y="14155"/>
                    <a:pt x="25395" y="14155"/>
                  </a:cubicBezTo>
                  <a:cubicBezTo>
                    <a:pt x="30498" y="14155"/>
                    <a:pt x="33829" y="17278"/>
                    <a:pt x="33829" y="23731"/>
                  </a:cubicBezTo>
                  <a:lnTo>
                    <a:pt x="33829" y="53810"/>
                  </a:lnTo>
                  <a:lnTo>
                    <a:pt x="49645" y="53810"/>
                  </a:lnTo>
                  <a:lnTo>
                    <a:pt x="49645" y="25396"/>
                  </a:lnTo>
                  <a:cubicBezTo>
                    <a:pt x="49645" y="16549"/>
                    <a:pt x="54224" y="14051"/>
                    <a:pt x="58804" y="14051"/>
                  </a:cubicBezTo>
                  <a:cubicBezTo>
                    <a:pt x="63907" y="14051"/>
                    <a:pt x="67342" y="17173"/>
                    <a:pt x="67342" y="23731"/>
                  </a:cubicBezTo>
                  <a:lnTo>
                    <a:pt x="67342" y="53810"/>
                  </a:lnTo>
                  <a:lnTo>
                    <a:pt x="82950" y="53810"/>
                  </a:lnTo>
                  <a:lnTo>
                    <a:pt x="82950" y="19776"/>
                  </a:lnTo>
                  <a:cubicBezTo>
                    <a:pt x="82950" y="7910"/>
                    <a:pt x="76708" y="0"/>
                    <a:pt x="63280" y="0"/>
                  </a:cubicBezTo>
                  <a:cubicBezTo>
                    <a:pt x="55789" y="0"/>
                    <a:pt x="49645" y="3643"/>
                    <a:pt x="46941" y="9263"/>
                  </a:cubicBezTo>
                  <a:cubicBezTo>
                    <a:pt x="43817" y="3643"/>
                    <a:pt x="38409" y="0"/>
                    <a:pt x="29767" y="0"/>
                  </a:cubicBezTo>
                  <a:cubicBezTo>
                    <a:pt x="24043" y="0"/>
                    <a:pt x="18733" y="2602"/>
                    <a:pt x="15614" y="6765"/>
                  </a:cubicBezTo>
                  <a:lnTo>
                    <a:pt x="14987" y="1770"/>
                  </a:lnTo>
                  <a:lnTo>
                    <a:pt x="0" y="1770"/>
                  </a:lnTo>
                  <a:lnTo>
                    <a:pt x="0" y="53810"/>
                  </a:lnTo>
                  <a:lnTo>
                    <a:pt x="16132" y="5381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93EAC72C-176B-CD64-EF1B-298E53A895CA}"/>
                </a:ext>
              </a:extLst>
            </p:cNvPr>
            <p:cNvSpPr/>
            <p:nvPr/>
          </p:nvSpPr>
          <p:spPr>
            <a:xfrm>
              <a:off x="7680346" y="5335702"/>
              <a:ext cx="47253" cy="77020"/>
            </a:xfrm>
            <a:custGeom>
              <a:avLst/>
              <a:gdLst>
                <a:gd name="connsiteX0" fmla="*/ 17069 w 47253"/>
                <a:gd name="connsiteY0" fmla="*/ 0 h 77020"/>
                <a:gd name="connsiteX1" fmla="*/ 0 w 47253"/>
                <a:gd name="connsiteY1" fmla="*/ 0 h 77020"/>
                <a:gd name="connsiteX2" fmla="*/ 0 w 47253"/>
                <a:gd name="connsiteY2" fmla="*/ 77021 h 77020"/>
                <a:gd name="connsiteX3" fmla="*/ 47253 w 47253"/>
                <a:gd name="connsiteY3" fmla="*/ 77021 h 77020"/>
                <a:gd name="connsiteX4" fmla="*/ 47253 w 47253"/>
                <a:gd name="connsiteY4" fmla="*/ 61929 h 77020"/>
                <a:gd name="connsiteX5" fmla="*/ 17069 w 47253"/>
                <a:gd name="connsiteY5" fmla="*/ 61929 h 77020"/>
                <a:gd name="connsiteX6" fmla="*/ 17069 w 47253"/>
                <a:gd name="connsiteY6" fmla="*/ 0 h 77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253" h="77020">
                  <a:moveTo>
                    <a:pt x="17069" y="0"/>
                  </a:moveTo>
                  <a:lnTo>
                    <a:pt x="0" y="0"/>
                  </a:lnTo>
                  <a:lnTo>
                    <a:pt x="0" y="77021"/>
                  </a:lnTo>
                  <a:lnTo>
                    <a:pt x="47253" y="77021"/>
                  </a:lnTo>
                  <a:lnTo>
                    <a:pt x="47253" y="61929"/>
                  </a:lnTo>
                  <a:lnTo>
                    <a:pt x="17069" y="61929"/>
                  </a:lnTo>
                  <a:lnTo>
                    <a:pt x="17069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F0B882A9-12B7-626C-C45F-204ACE841965}"/>
                </a:ext>
              </a:extLst>
            </p:cNvPr>
            <p:cNvSpPr/>
            <p:nvPr/>
          </p:nvSpPr>
          <p:spPr>
            <a:xfrm>
              <a:off x="7729229" y="5359120"/>
              <a:ext cx="55267" cy="54851"/>
            </a:xfrm>
            <a:custGeom>
              <a:avLst/>
              <a:gdLst>
                <a:gd name="connsiteX0" fmla="*/ 0 w 55267"/>
                <a:gd name="connsiteY0" fmla="*/ 27478 h 54851"/>
                <a:gd name="connsiteX1" fmla="*/ 27686 w 55267"/>
                <a:gd name="connsiteY1" fmla="*/ 54851 h 54851"/>
                <a:gd name="connsiteX2" fmla="*/ 55267 w 55267"/>
                <a:gd name="connsiteY2" fmla="*/ 27478 h 54851"/>
                <a:gd name="connsiteX3" fmla="*/ 27686 w 55267"/>
                <a:gd name="connsiteY3" fmla="*/ 0 h 54851"/>
                <a:gd name="connsiteX4" fmla="*/ 0 w 55267"/>
                <a:gd name="connsiteY4" fmla="*/ 27478 h 54851"/>
                <a:gd name="connsiteX5" fmla="*/ 16133 w 55267"/>
                <a:gd name="connsiteY5" fmla="*/ 27374 h 54851"/>
                <a:gd name="connsiteX6" fmla="*/ 27686 w 55267"/>
                <a:gd name="connsiteY6" fmla="*/ 14364 h 54851"/>
                <a:gd name="connsiteX7" fmla="*/ 39135 w 55267"/>
                <a:gd name="connsiteY7" fmla="*/ 27374 h 54851"/>
                <a:gd name="connsiteX8" fmla="*/ 27686 w 55267"/>
                <a:gd name="connsiteY8" fmla="*/ 40488 h 54851"/>
                <a:gd name="connsiteX9" fmla="*/ 16133 w 55267"/>
                <a:gd name="connsiteY9" fmla="*/ 27374 h 5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267" h="54851">
                  <a:moveTo>
                    <a:pt x="0" y="27478"/>
                  </a:moveTo>
                  <a:cubicBezTo>
                    <a:pt x="0" y="43923"/>
                    <a:pt x="11033" y="54851"/>
                    <a:pt x="27686" y="54851"/>
                  </a:cubicBezTo>
                  <a:cubicBezTo>
                    <a:pt x="44235" y="54851"/>
                    <a:pt x="55267" y="43923"/>
                    <a:pt x="55267" y="27478"/>
                  </a:cubicBezTo>
                  <a:cubicBezTo>
                    <a:pt x="55267" y="11033"/>
                    <a:pt x="44235" y="0"/>
                    <a:pt x="27686" y="0"/>
                  </a:cubicBezTo>
                  <a:cubicBezTo>
                    <a:pt x="11033" y="0"/>
                    <a:pt x="0" y="11033"/>
                    <a:pt x="0" y="27478"/>
                  </a:cubicBezTo>
                  <a:close/>
                  <a:moveTo>
                    <a:pt x="16133" y="27374"/>
                  </a:moveTo>
                  <a:cubicBezTo>
                    <a:pt x="16133" y="19567"/>
                    <a:pt x="20712" y="14364"/>
                    <a:pt x="27686" y="14364"/>
                  </a:cubicBezTo>
                  <a:cubicBezTo>
                    <a:pt x="34555" y="14364"/>
                    <a:pt x="39135" y="19567"/>
                    <a:pt x="39135" y="27374"/>
                  </a:cubicBezTo>
                  <a:cubicBezTo>
                    <a:pt x="39135" y="35284"/>
                    <a:pt x="34555" y="40488"/>
                    <a:pt x="27686" y="40488"/>
                  </a:cubicBezTo>
                  <a:cubicBezTo>
                    <a:pt x="20712" y="40488"/>
                    <a:pt x="16133" y="35284"/>
                    <a:pt x="16133" y="2737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DDA49394-2267-C982-2B88-E5BDD6FBF272}"/>
                </a:ext>
              </a:extLst>
            </p:cNvPr>
            <p:cNvSpPr/>
            <p:nvPr/>
          </p:nvSpPr>
          <p:spPr>
            <a:xfrm>
              <a:off x="7786867" y="5358912"/>
              <a:ext cx="56619" cy="80351"/>
            </a:xfrm>
            <a:custGeom>
              <a:avLst/>
              <a:gdLst>
                <a:gd name="connsiteX0" fmla="*/ 208 w 56619"/>
                <a:gd name="connsiteY0" fmla="*/ 26853 h 80351"/>
                <a:gd name="connsiteX1" fmla="*/ 24875 w 56619"/>
                <a:gd name="connsiteY1" fmla="*/ 53185 h 80351"/>
                <a:gd name="connsiteX2" fmla="*/ 40904 w 56619"/>
                <a:gd name="connsiteY2" fmla="*/ 46628 h 80351"/>
                <a:gd name="connsiteX3" fmla="*/ 40904 w 56619"/>
                <a:gd name="connsiteY3" fmla="*/ 53810 h 80351"/>
                <a:gd name="connsiteX4" fmla="*/ 28518 w 56619"/>
                <a:gd name="connsiteY4" fmla="*/ 65779 h 80351"/>
                <a:gd name="connsiteX5" fmla="*/ 16236 w 56619"/>
                <a:gd name="connsiteY5" fmla="*/ 56516 h 80351"/>
                <a:gd name="connsiteX6" fmla="*/ 0 w 56619"/>
                <a:gd name="connsiteY6" fmla="*/ 56516 h 80351"/>
                <a:gd name="connsiteX7" fmla="*/ 27582 w 56619"/>
                <a:gd name="connsiteY7" fmla="*/ 80351 h 80351"/>
                <a:gd name="connsiteX8" fmla="*/ 56620 w 56619"/>
                <a:gd name="connsiteY8" fmla="*/ 50480 h 80351"/>
                <a:gd name="connsiteX9" fmla="*/ 56620 w 56619"/>
                <a:gd name="connsiteY9" fmla="*/ 1769 h 80351"/>
                <a:gd name="connsiteX10" fmla="*/ 42153 w 56619"/>
                <a:gd name="connsiteY10" fmla="*/ 1769 h 80351"/>
                <a:gd name="connsiteX11" fmla="*/ 41320 w 56619"/>
                <a:gd name="connsiteY11" fmla="*/ 7078 h 80351"/>
                <a:gd name="connsiteX12" fmla="*/ 25188 w 56619"/>
                <a:gd name="connsiteY12" fmla="*/ 0 h 80351"/>
                <a:gd name="connsiteX13" fmla="*/ 208 w 56619"/>
                <a:gd name="connsiteY13" fmla="*/ 26853 h 80351"/>
                <a:gd name="connsiteX14" fmla="*/ 16444 w 56619"/>
                <a:gd name="connsiteY14" fmla="*/ 26437 h 80351"/>
                <a:gd name="connsiteX15" fmla="*/ 27789 w 56619"/>
                <a:gd name="connsiteY15" fmla="*/ 13947 h 80351"/>
                <a:gd name="connsiteX16" fmla="*/ 40591 w 56619"/>
                <a:gd name="connsiteY16" fmla="*/ 26437 h 80351"/>
                <a:gd name="connsiteX17" fmla="*/ 27893 w 56619"/>
                <a:gd name="connsiteY17" fmla="*/ 39238 h 80351"/>
                <a:gd name="connsiteX18" fmla="*/ 16444 w 56619"/>
                <a:gd name="connsiteY18" fmla="*/ 26437 h 80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6619" h="80351">
                  <a:moveTo>
                    <a:pt x="208" y="26853"/>
                  </a:moveTo>
                  <a:cubicBezTo>
                    <a:pt x="208" y="42569"/>
                    <a:pt x="10408" y="53185"/>
                    <a:pt x="24875" y="53185"/>
                  </a:cubicBezTo>
                  <a:cubicBezTo>
                    <a:pt x="31849" y="53185"/>
                    <a:pt x="37886" y="50688"/>
                    <a:pt x="40904" y="46628"/>
                  </a:cubicBezTo>
                  <a:lnTo>
                    <a:pt x="40904" y="53810"/>
                  </a:lnTo>
                  <a:cubicBezTo>
                    <a:pt x="40904" y="60992"/>
                    <a:pt x="36428" y="65779"/>
                    <a:pt x="28518" y="65779"/>
                  </a:cubicBezTo>
                  <a:cubicBezTo>
                    <a:pt x="21441" y="65779"/>
                    <a:pt x="16549" y="62449"/>
                    <a:pt x="16236" y="56516"/>
                  </a:cubicBezTo>
                  <a:lnTo>
                    <a:pt x="0" y="56516"/>
                  </a:lnTo>
                  <a:cubicBezTo>
                    <a:pt x="1457" y="70775"/>
                    <a:pt x="12490" y="80351"/>
                    <a:pt x="27582" y="80351"/>
                  </a:cubicBezTo>
                  <a:cubicBezTo>
                    <a:pt x="45379" y="80351"/>
                    <a:pt x="56620" y="68798"/>
                    <a:pt x="56620" y="50480"/>
                  </a:cubicBezTo>
                  <a:lnTo>
                    <a:pt x="56620" y="1769"/>
                  </a:lnTo>
                  <a:lnTo>
                    <a:pt x="42153" y="1769"/>
                  </a:lnTo>
                  <a:lnTo>
                    <a:pt x="41320" y="7078"/>
                  </a:lnTo>
                  <a:cubicBezTo>
                    <a:pt x="38406" y="2810"/>
                    <a:pt x="32265" y="0"/>
                    <a:pt x="25188" y="0"/>
                  </a:cubicBezTo>
                  <a:cubicBezTo>
                    <a:pt x="10616" y="0"/>
                    <a:pt x="208" y="10928"/>
                    <a:pt x="208" y="26853"/>
                  </a:cubicBezTo>
                  <a:close/>
                  <a:moveTo>
                    <a:pt x="16444" y="26437"/>
                  </a:moveTo>
                  <a:cubicBezTo>
                    <a:pt x="16444" y="18943"/>
                    <a:pt x="21441" y="13947"/>
                    <a:pt x="27789" y="13947"/>
                  </a:cubicBezTo>
                  <a:cubicBezTo>
                    <a:pt x="35179" y="13947"/>
                    <a:pt x="40591" y="18838"/>
                    <a:pt x="40591" y="26437"/>
                  </a:cubicBezTo>
                  <a:cubicBezTo>
                    <a:pt x="40591" y="34035"/>
                    <a:pt x="35283" y="39238"/>
                    <a:pt x="27893" y="39238"/>
                  </a:cubicBezTo>
                  <a:cubicBezTo>
                    <a:pt x="21545" y="39238"/>
                    <a:pt x="16444" y="34035"/>
                    <a:pt x="16444" y="2643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E105A40-41EC-EC24-9A12-FF7CBD7AC825}"/>
                </a:ext>
              </a:extLst>
            </p:cNvPr>
            <p:cNvSpPr/>
            <p:nvPr/>
          </p:nvSpPr>
          <p:spPr>
            <a:xfrm>
              <a:off x="7848158" y="5359120"/>
              <a:ext cx="55267" cy="54851"/>
            </a:xfrm>
            <a:custGeom>
              <a:avLst/>
              <a:gdLst>
                <a:gd name="connsiteX0" fmla="*/ 0 w 55267"/>
                <a:gd name="connsiteY0" fmla="*/ 27478 h 54851"/>
                <a:gd name="connsiteX1" fmla="*/ 27686 w 55267"/>
                <a:gd name="connsiteY1" fmla="*/ 54851 h 54851"/>
                <a:gd name="connsiteX2" fmla="*/ 55267 w 55267"/>
                <a:gd name="connsiteY2" fmla="*/ 27478 h 54851"/>
                <a:gd name="connsiteX3" fmla="*/ 27686 w 55267"/>
                <a:gd name="connsiteY3" fmla="*/ 0 h 54851"/>
                <a:gd name="connsiteX4" fmla="*/ 0 w 55267"/>
                <a:gd name="connsiteY4" fmla="*/ 27478 h 54851"/>
                <a:gd name="connsiteX5" fmla="*/ 16133 w 55267"/>
                <a:gd name="connsiteY5" fmla="*/ 27374 h 54851"/>
                <a:gd name="connsiteX6" fmla="*/ 27686 w 55267"/>
                <a:gd name="connsiteY6" fmla="*/ 14364 h 54851"/>
                <a:gd name="connsiteX7" fmla="*/ 39135 w 55267"/>
                <a:gd name="connsiteY7" fmla="*/ 27374 h 54851"/>
                <a:gd name="connsiteX8" fmla="*/ 27686 w 55267"/>
                <a:gd name="connsiteY8" fmla="*/ 40488 h 54851"/>
                <a:gd name="connsiteX9" fmla="*/ 16133 w 55267"/>
                <a:gd name="connsiteY9" fmla="*/ 27374 h 5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267" h="54851">
                  <a:moveTo>
                    <a:pt x="0" y="27478"/>
                  </a:moveTo>
                  <a:cubicBezTo>
                    <a:pt x="0" y="43923"/>
                    <a:pt x="11032" y="54851"/>
                    <a:pt x="27686" y="54851"/>
                  </a:cubicBezTo>
                  <a:cubicBezTo>
                    <a:pt x="44234" y="54851"/>
                    <a:pt x="55267" y="43923"/>
                    <a:pt x="55267" y="27478"/>
                  </a:cubicBezTo>
                  <a:cubicBezTo>
                    <a:pt x="55267" y="11033"/>
                    <a:pt x="44234" y="0"/>
                    <a:pt x="27686" y="0"/>
                  </a:cubicBezTo>
                  <a:cubicBezTo>
                    <a:pt x="11032" y="0"/>
                    <a:pt x="0" y="11033"/>
                    <a:pt x="0" y="27478"/>
                  </a:cubicBezTo>
                  <a:close/>
                  <a:moveTo>
                    <a:pt x="16133" y="27374"/>
                  </a:moveTo>
                  <a:cubicBezTo>
                    <a:pt x="16133" y="19567"/>
                    <a:pt x="20712" y="14364"/>
                    <a:pt x="27686" y="14364"/>
                  </a:cubicBezTo>
                  <a:cubicBezTo>
                    <a:pt x="34555" y="14364"/>
                    <a:pt x="39135" y="19567"/>
                    <a:pt x="39135" y="27374"/>
                  </a:cubicBezTo>
                  <a:cubicBezTo>
                    <a:pt x="39135" y="35284"/>
                    <a:pt x="34555" y="40488"/>
                    <a:pt x="27686" y="40488"/>
                  </a:cubicBezTo>
                  <a:cubicBezTo>
                    <a:pt x="20712" y="40488"/>
                    <a:pt x="16133" y="35284"/>
                    <a:pt x="16133" y="2737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B59C8DF2-BAAD-0895-1B8A-D0B7FA1014D2}"/>
              </a:ext>
            </a:extLst>
          </p:cNvPr>
          <p:cNvGrpSpPr/>
          <p:nvPr/>
        </p:nvGrpSpPr>
        <p:grpSpPr>
          <a:xfrm>
            <a:off x="9570709" y="5813516"/>
            <a:ext cx="735919" cy="175267"/>
            <a:chOff x="7449809" y="5299166"/>
            <a:chExt cx="735919" cy="175267"/>
          </a:xfrm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C7001149-472B-43E1-4C67-9936EC0229E7}"/>
                </a:ext>
              </a:extLst>
            </p:cNvPr>
            <p:cNvSpPr/>
            <p:nvPr/>
          </p:nvSpPr>
          <p:spPr>
            <a:xfrm>
              <a:off x="7449809" y="5299166"/>
              <a:ext cx="201716" cy="175267"/>
            </a:xfrm>
            <a:custGeom>
              <a:avLst/>
              <a:gdLst>
                <a:gd name="connsiteX0" fmla="*/ 95950 w 201716"/>
                <a:gd name="connsiteY0" fmla="*/ 183 h 175267"/>
                <a:gd name="connsiteX1" fmla="*/ 95844 w 201716"/>
                <a:gd name="connsiteY1" fmla="*/ 0 h 175267"/>
                <a:gd name="connsiteX2" fmla="*/ 51973 w 201716"/>
                <a:gd name="connsiteY2" fmla="*/ 0 h 175267"/>
                <a:gd name="connsiteX3" fmla="*/ 0 w 201716"/>
                <a:gd name="connsiteY3" fmla="*/ 89097 h 175267"/>
                <a:gd name="connsiteX4" fmla="*/ 35677 w 201716"/>
                <a:gd name="connsiteY4" fmla="*/ 151521 h 175267"/>
                <a:gd name="connsiteX5" fmla="*/ 35721 w 201716"/>
                <a:gd name="connsiteY5" fmla="*/ 151446 h 175267"/>
                <a:gd name="connsiteX6" fmla="*/ 49208 w 201716"/>
                <a:gd name="connsiteY6" fmla="*/ 174806 h 175267"/>
                <a:gd name="connsiteX7" fmla="*/ 152354 w 201716"/>
                <a:gd name="connsiteY7" fmla="*/ 175268 h 175267"/>
                <a:gd name="connsiteX8" fmla="*/ 188577 w 201716"/>
                <a:gd name="connsiteY8" fmla="*/ 113158 h 175267"/>
                <a:gd name="connsiteX9" fmla="*/ 188336 w 201716"/>
                <a:gd name="connsiteY9" fmla="*/ 113158 h 175267"/>
                <a:gd name="connsiteX10" fmla="*/ 201717 w 201716"/>
                <a:gd name="connsiteY10" fmla="*/ 89981 h 175267"/>
                <a:gd name="connsiteX11" fmla="*/ 150544 w 201716"/>
                <a:gd name="connsiteY11" fmla="*/ 423 h 175267"/>
                <a:gd name="connsiteX12" fmla="*/ 95950 w 201716"/>
                <a:gd name="connsiteY12" fmla="*/ 183 h 175267"/>
                <a:gd name="connsiteX13" fmla="*/ 129887 w 201716"/>
                <a:gd name="connsiteY13" fmla="*/ 59600 h 175267"/>
                <a:gd name="connsiteX14" fmla="*/ 130161 w 201716"/>
                <a:gd name="connsiteY14" fmla="*/ 59600 h 175267"/>
                <a:gd name="connsiteX15" fmla="*/ 104372 w 201716"/>
                <a:gd name="connsiteY15" fmla="*/ 14810 h 175267"/>
                <a:gd name="connsiteX16" fmla="*/ 142055 w 201716"/>
                <a:gd name="connsiteY16" fmla="*/ 14976 h 175267"/>
                <a:gd name="connsiteX17" fmla="*/ 184892 w 201716"/>
                <a:gd name="connsiteY17" fmla="*/ 89944 h 175267"/>
                <a:gd name="connsiteX18" fmla="*/ 171484 w 201716"/>
                <a:gd name="connsiteY18" fmla="*/ 113168 h 175267"/>
                <a:gd name="connsiteX19" fmla="*/ 136347 w 201716"/>
                <a:gd name="connsiteY19" fmla="*/ 113186 h 175267"/>
                <a:gd name="connsiteX20" fmla="*/ 148598 w 201716"/>
                <a:gd name="connsiteY20" fmla="*/ 91968 h 175267"/>
                <a:gd name="connsiteX21" fmla="*/ 129887 w 201716"/>
                <a:gd name="connsiteY21" fmla="*/ 59600 h 175267"/>
                <a:gd name="connsiteX22" fmla="*/ 87016 w 201716"/>
                <a:gd name="connsiteY22" fmla="*/ 14590 h 175267"/>
                <a:gd name="connsiteX23" fmla="*/ 104601 w 201716"/>
                <a:gd name="connsiteY23" fmla="*/ 45010 h 175267"/>
                <a:gd name="connsiteX24" fmla="*/ 80254 w 201716"/>
                <a:gd name="connsiteY24" fmla="*/ 45009 h 175267"/>
                <a:gd name="connsiteX25" fmla="*/ 38571 w 201716"/>
                <a:gd name="connsiteY25" fmla="*/ 117295 h 175267"/>
                <a:gd name="connsiteX26" fmla="*/ 35728 w 201716"/>
                <a:gd name="connsiteY26" fmla="*/ 122207 h 175267"/>
                <a:gd name="connsiteX27" fmla="*/ 16847 w 201716"/>
                <a:gd name="connsiteY27" fmla="*/ 89171 h 175267"/>
                <a:gd name="connsiteX28" fmla="*/ 60353 w 201716"/>
                <a:gd name="connsiteY28" fmla="*/ 14590 h 175267"/>
                <a:gd name="connsiteX29" fmla="*/ 87016 w 201716"/>
                <a:gd name="connsiteY29" fmla="*/ 14590 h 175267"/>
                <a:gd name="connsiteX30" fmla="*/ 70109 w 201716"/>
                <a:gd name="connsiteY30" fmla="*/ 91808 h 175267"/>
                <a:gd name="connsiteX31" fmla="*/ 88682 w 201716"/>
                <a:gd name="connsiteY31" fmla="*/ 59599 h 175267"/>
                <a:gd name="connsiteX32" fmla="*/ 113035 w 201716"/>
                <a:gd name="connsiteY32" fmla="*/ 59600 h 175267"/>
                <a:gd name="connsiteX33" fmla="*/ 131748 w 201716"/>
                <a:gd name="connsiteY33" fmla="*/ 91972 h 175267"/>
                <a:gd name="connsiteX34" fmla="*/ 119495 w 201716"/>
                <a:gd name="connsiteY34" fmla="*/ 113196 h 175267"/>
                <a:gd name="connsiteX35" fmla="*/ 82468 w 201716"/>
                <a:gd name="connsiteY35" fmla="*/ 113216 h 175267"/>
                <a:gd name="connsiteX36" fmla="*/ 70109 w 201716"/>
                <a:gd name="connsiteY36" fmla="*/ 91808 h 175267"/>
                <a:gd name="connsiteX37" fmla="*/ 44139 w 201716"/>
                <a:gd name="connsiteY37" fmla="*/ 136846 h 175267"/>
                <a:gd name="connsiteX38" fmla="*/ 51204 w 201716"/>
                <a:gd name="connsiteY38" fmla="*/ 124593 h 175267"/>
                <a:gd name="connsiteX39" fmla="*/ 61712 w 201716"/>
                <a:gd name="connsiteY39" fmla="*/ 106443 h 175267"/>
                <a:gd name="connsiteX40" fmla="*/ 74047 w 201716"/>
                <a:gd name="connsiteY40" fmla="*/ 127810 h 175267"/>
                <a:gd name="connsiteX41" fmla="*/ 111068 w 201716"/>
                <a:gd name="connsiteY41" fmla="*/ 127790 h 175267"/>
                <a:gd name="connsiteX42" fmla="*/ 111008 w 201716"/>
                <a:gd name="connsiteY42" fmla="*/ 127893 h 175267"/>
                <a:gd name="connsiteX43" fmla="*/ 163058 w 201716"/>
                <a:gd name="connsiteY43" fmla="*/ 127955 h 175267"/>
                <a:gd name="connsiteX44" fmla="*/ 143995 w 201716"/>
                <a:gd name="connsiteY44" fmla="*/ 160641 h 175267"/>
                <a:gd name="connsiteX45" fmla="*/ 57653 w 201716"/>
                <a:gd name="connsiteY45" fmla="*/ 160254 h 175267"/>
                <a:gd name="connsiteX46" fmla="*/ 44139 w 201716"/>
                <a:gd name="connsiteY46" fmla="*/ 136846 h 17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01716" h="175267">
                  <a:moveTo>
                    <a:pt x="95950" y="183"/>
                  </a:moveTo>
                  <a:lnTo>
                    <a:pt x="95844" y="0"/>
                  </a:lnTo>
                  <a:lnTo>
                    <a:pt x="51973" y="0"/>
                  </a:lnTo>
                  <a:lnTo>
                    <a:pt x="0" y="89097"/>
                  </a:lnTo>
                  <a:lnTo>
                    <a:pt x="35677" y="151521"/>
                  </a:lnTo>
                  <a:lnTo>
                    <a:pt x="35721" y="151446"/>
                  </a:lnTo>
                  <a:lnTo>
                    <a:pt x="49208" y="174806"/>
                  </a:lnTo>
                  <a:lnTo>
                    <a:pt x="152354" y="175268"/>
                  </a:lnTo>
                  <a:lnTo>
                    <a:pt x="188577" y="113158"/>
                  </a:lnTo>
                  <a:lnTo>
                    <a:pt x="188336" y="113158"/>
                  </a:lnTo>
                  <a:lnTo>
                    <a:pt x="201717" y="89981"/>
                  </a:lnTo>
                  <a:lnTo>
                    <a:pt x="150544" y="423"/>
                  </a:lnTo>
                  <a:lnTo>
                    <a:pt x="95950" y="183"/>
                  </a:lnTo>
                  <a:close/>
                  <a:moveTo>
                    <a:pt x="129887" y="59600"/>
                  </a:moveTo>
                  <a:lnTo>
                    <a:pt x="130161" y="59600"/>
                  </a:lnTo>
                  <a:lnTo>
                    <a:pt x="104372" y="14810"/>
                  </a:lnTo>
                  <a:lnTo>
                    <a:pt x="142055" y="14976"/>
                  </a:lnTo>
                  <a:lnTo>
                    <a:pt x="184892" y="89944"/>
                  </a:lnTo>
                  <a:lnTo>
                    <a:pt x="171484" y="113168"/>
                  </a:lnTo>
                  <a:lnTo>
                    <a:pt x="136347" y="113186"/>
                  </a:lnTo>
                  <a:lnTo>
                    <a:pt x="148598" y="91968"/>
                  </a:lnTo>
                  <a:lnTo>
                    <a:pt x="129887" y="59600"/>
                  </a:lnTo>
                  <a:close/>
                  <a:moveTo>
                    <a:pt x="87016" y="14590"/>
                  </a:moveTo>
                  <a:lnTo>
                    <a:pt x="104601" y="45010"/>
                  </a:lnTo>
                  <a:lnTo>
                    <a:pt x="80254" y="45009"/>
                  </a:lnTo>
                  <a:lnTo>
                    <a:pt x="38571" y="117295"/>
                  </a:lnTo>
                  <a:lnTo>
                    <a:pt x="35728" y="122207"/>
                  </a:lnTo>
                  <a:lnTo>
                    <a:pt x="16847" y="89171"/>
                  </a:lnTo>
                  <a:lnTo>
                    <a:pt x="60353" y="14590"/>
                  </a:lnTo>
                  <a:lnTo>
                    <a:pt x="87016" y="14590"/>
                  </a:lnTo>
                  <a:close/>
                  <a:moveTo>
                    <a:pt x="70109" y="91808"/>
                  </a:moveTo>
                  <a:lnTo>
                    <a:pt x="88682" y="59599"/>
                  </a:lnTo>
                  <a:lnTo>
                    <a:pt x="113035" y="59600"/>
                  </a:lnTo>
                  <a:lnTo>
                    <a:pt x="131748" y="91972"/>
                  </a:lnTo>
                  <a:lnTo>
                    <a:pt x="119495" y="113196"/>
                  </a:lnTo>
                  <a:lnTo>
                    <a:pt x="82468" y="113216"/>
                  </a:lnTo>
                  <a:lnTo>
                    <a:pt x="70109" y="91808"/>
                  </a:lnTo>
                  <a:close/>
                  <a:moveTo>
                    <a:pt x="44139" y="136846"/>
                  </a:moveTo>
                  <a:lnTo>
                    <a:pt x="51204" y="124593"/>
                  </a:lnTo>
                  <a:lnTo>
                    <a:pt x="61712" y="106443"/>
                  </a:lnTo>
                  <a:lnTo>
                    <a:pt x="74047" y="127810"/>
                  </a:lnTo>
                  <a:lnTo>
                    <a:pt x="111068" y="127790"/>
                  </a:lnTo>
                  <a:lnTo>
                    <a:pt x="111008" y="127893"/>
                  </a:lnTo>
                  <a:lnTo>
                    <a:pt x="163058" y="127955"/>
                  </a:lnTo>
                  <a:lnTo>
                    <a:pt x="143995" y="160641"/>
                  </a:lnTo>
                  <a:lnTo>
                    <a:pt x="57653" y="160254"/>
                  </a:lnTo>
                  <a:lnTo>
                    <a:pt x="44139" y="13684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4CA8C94E-FC43-70C2-BA53-AC5CCF710148}"/>
                </a:ext>
              </a:extLst>
            </p:cNvPr>
            <p:cNvSpPr/>
            <p:nvPr/>
          </p:nvSpPr>
          <p:spPr>
            <a:xfrm>
              <a:off x="7908085" y="5334341"/>
              <a:ext cx="18214" cy="78373"/>
            </a:xfrm>
            <a:custGeom>
              <a:avLst/>
              <a:gdLst>
                <a:gd name="connsiteX0" fmla="*/ 9159 w 18214"/>
                <a:gd name="connsiteY0" fmla="*/ 18214 h 78373"/>
                <a:gd name="connsiteX1" fmla="*/ 18214 w 18214"/>
                <a:gd name="connsiteY1" fmla="*/ 9055 h 78373"/>
                <a:gd name="connsiteX2" fmla="*/ 9159 w 18214"/>
                <a:gd name="connsiteY2" fmla="*/ 0 h 78373"/>
                <a:gd name="connsiteX3" fmla="*/ 0 w 18214"/>
                <a:gd name="connsiteY3" fmla="*/ 9055 h 78373"/>
                <a:gd name="connsiteX4" fmla="*/ 9159 w 18214"/>
                <a:gd name="connsiteY4" fmla="*/ 18214 h 78373"/>
                <a:gd name="connsiteX5" fmla="*/ 1041 w 18214"/>
                <a:gd name="connsiteY5" fmla="*/ 78373 h 78373"/>
                <a:gd name="connsiteX6" fmla="*/ 17173 w 18214"/>
                <a:gd name="connsiteY6" fmla="*/ 78373 h 78373"/>
                <a:gd name="connsiteX7" fmla="*/ 17173 w 18214"/>
                <a:gd name="connsiteY7" fmla="*/ 26333 h 78373"/>
                <a:gd name="connsiteX8" fmla="*/ 1041 w 18214"/>
                <a:gd name="connsiteY8" fmla="*/ 26333 h 78373"/>
                <a:gd name="connsiteX9" fmla="*/ 1041 w 18214"/>
                <a:gd name="connsiteY9" fmla="*/ 78373 h 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214" h="78373">
                  <a:moveTo>
                    <a:pt x="9159" y="18214"/>
                  </a:moveTo>
                  <a:cubicBezTo>
                    <a:pt x="14155" y="18214"/>
                    <a:pt x="18214" y="14155"/>
                    <a:pt x="18214" y="9055"/>
                  </a:cubicBezTo>
                  <a:cubicBezTo>
                    <a:pt x="18214" y="3955"/>
                    <a:pt x="14155" y="0"/>
                    <a:pt x="9159" y="0"/>
                  </a:cubicBezTo>
                  <a:cubicBezTo>
                    <a:pt x="4059" y="0"/>
                    <a:pt x="0" y="3955"/>
                    <a:pt x="0" y="9055"/>
                  </a:cubicBezTo>
                  <a:cubicBezTo>
                    <a:pt x="0" y="14155"/>
                    <a:pt x="4059" y="18214"/>
                    <a:pt x="9159" y="18214"/>
                  </a:cubicBezTo>
                  <a:close/>
                  <a:moveTo>
                    <a:pt x="1041" y="78373"/>
                  </a:moveTo>
                  <a:lnTo>
                    <a:pt x="17173" y="78373"/>
                  </a:lnTo>
                  <a:lnTo>
                    <a:pt x="17173" y="26333"/>
                  </a:lnTo>
                  <a:lnTo>
                    <a:pt x="1041" y="26333"/>
                  </a:lnTo>
                  <a:lnTo>
                    <a:pt x="1041" y="7837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F1E03382-926C-41AF-F267-B5CC3015D636}"/>
                </a:ext>
              </a:extLst>
            </p:cNvPr>
            <p:cNvSpPr/>
            <p:nvPr/>
          </p:nvSpPr>
          <p:spPr>
            <a:xfrm>
              <a:off x="7934650" y="5359008"/>
              <a:ext cx="57364" cy="78686"/>
            </a:xfrm>
            <a:custGeom>
              <a:avLst/>
              <a:gdLst>
                <a:gd name="connsiteX0" fmla="*/ 0 w 57364"/>
                <a:gd name="connsiteY0" fmla="*/ 78686 h 78686"/>
                <a:gd name="connsiteX1" fmla="*/ 15821 w 57364"/>
                <a:gd name="connsiteY1" fmla="*/ 78686 h 78686"/>
                <a:gd name="connsiteX2" fmla="*/ 15821 w 57364"/>
                <a:gd name="connsiteY2" fmla="*/ 48502 h 78686"/>
                <a:gd name="connsiteX3" fmla="*/ 32890 w 57364"/>
                <a:gd name="connsiteY3" fmla="*/ 55163 h 78686"/>
                <a:gd name="connsiteX4" fmla="*/ 57352 w 57364"/>
                <a:gd name="connsiteY4" fmla="*/ 26853 h 78686"/>
                <a:gd name="connsiteX5" fmla="*/ 32786 w 57364"/>
                <a:gd name="connsiteY5" fmla="*/ 0 h 78686"/>
                <a:gd name="connsiteX6" fmla="*/ 15508 w 57364"/>
                <a:gd name="connsiteY6" fmla="*/ 8014 h 78686"/>
                <a:gd name="connsiteX7" fmla="*/ 14676 w 57364"/>
                <a:gd name="connsiteY7" fmla="*/ 1666 h 78686"/>
                <a:gd name="connsiteX8" fmla="*/ 0 w 57364"/>
                <a:gd name="connsiteY8" fmla="*/ 1666 h 78686"/>
                <a:gd name="connsiteX9" fmla="*/ 0 w 57364"/>
                <a:gd name="connsiteY9" fmla="*/ 78686 h 78686"/>
                <a:gd name="connsiteX10" fmla="*/ 16133 w 57364"/>
                <a:gd name="connsiteY10" fmla="*/ 27686 h 78686"/>
                <a:gd name="connsiteX11" fmla="*/ 28831 w 57364"/>
                <a:gd name="connsiteY11" fmla="*/ 14676 h 78686"/>
                <a:gd name="connsiteX12" fmla="*/ 41217 w 57364"/>
                <a:gd name="connsiteY12" fmla="*/ 27686 h 78686"/>
                <a:gd name="connsiteX13" fmla="*/ 28831 w 57364"/>
                <a:gd name="connsiteY13" fmla="*/ 40696 h 78686"/>
                <a:gd name="connsiteX14" fmla="*/ 16133 w 57364"/>
                <a:gd name="connsiteY14" fmla="*/ 27686 h 78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7364" h="78686">
                  <a:moveTo>
                    <a:pt x="0" y="78686"/>
                  </a:moveTo>
                  <a:lnTo>
                    <a:pt x="15821" y="78686"/>
                  </a:lnTo>
                  <a:lnTo>
                    <a:pt x="15821" y="48502"/>
                  </a:lnTo>
                  <a:cubicBezTo>
                    <a:pt x="18839" y="52458"/>
                    <a:pt x="25708" y="55163"/>
                    <a:pt x="32890" y="55163"/>
                  </a:cubicBezTo>
                  <a:cubicBezTo>
                    <a:pt x="48398" y="55163"/>
                    <a:pt x="57766" y="43298"/>
                    <a:pt x="57352" y="26853"/>
                  </a:cubicBezTo>
                  <a:cubicBezTo>
                    <a:pt x="56932" y="10096"/>
                    <a:pt x="47253" y="0"/>
                    <a:pt x="32786" y="0"/>
                  </a:cubicBezTo>
                  <a:cubicBezTo>
                    <a:pt x="25396" y="0"/>
                    <a:pt x="18422" y="3226"/>
                    <a:pt x="15508" y="8014"/>
                  </a:cubicBezTo>
                  <a:lnTo>
                    <a:pt x="14676" y="1666"/>
                  </a:lnTo>
                  <a:lnTo>
                    <a:pt x="0" y="1666"/>
                  </a:lnTo>
                  <a:lnTo>
                    <a:pt x="0" y="78686"/>
                  </a:lnTo>
                  <a:close/>
                  <a:moveTo>
                    <a:pt x="16133" y="27686"/>
                  </a:moveTo>
                  <a:cubicBezTo>
                    <a:pt x="16133" y="19880"/>
                    <a:pt x="21337" y="14676"/>
                    <a:pt x="28831" y="14676"/>
                  </a:cubicBezTo>
                  <a:cubicBezTo>
                    <a:pt x="36429" y="14676"/>
                    <a:pt x="41217" y="19984"/>
                    <a:pt x="41217" y="27686"/>
                  </a:cubicBezTo>
                  <a:cubicBezTo>
                    <a:pt x="41217" y="35388"/>
                    <a:pt x="36429" y="40696"/>
                    <a:pt x="28831" y="40696"/>
                  </a:cubicBezTo>
                  <a:cubicBezTo>
                    <a:pt x="21337" y="40696"/>
                    <a:pt x="16133" y="35492"/>
                    <a:pt x="16133" y="2768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DF21F862-59BE-BDE5-EC09-B31D6F001170}"/>
                </a:ext>
              </a:extLst>
            </p:cNvPr>
            <p:cNvSpPr/>
            <p:nvPr/>
          </p:nvSpPr>
          <p:spPr>
            <a:xfrm>
              <a:off x="7993708" y="5359008"/>
              <a:ext cx="43195" cy="55059"/>
            </a:xfrm>
            <a:custGeom>
              <a:avLst/>
              <a:gdLst>
                <a:gd name="connsiteX0" fmla="*/ 0 w 43195"/>
                <a:gd name="connsiteY0" fmla="*/ 37261 h 55059"/>
                <a:gd name="connsiteX1" fmla="*/ 21857 w 43195"/>
                <a:gd name="connsiteY1" fmla="*/ 55059 h 55059"/>
                <a:gd name="connsiteX2" fmla="*/ 43195 w 43195"/>
                <a:gd name="connsiteY2" fmla="*/ 37677 h 55059"/>
                <a:gd name="connsiteX3" fmla="*/ 30078 w 43195"/>
                <a:gd name="connsiteY3" fmla="*/ 22794 h 55059"/>
                <a:gd name="connsiteX4" fmla="*/ 20815 w 43195"/>
                <a:gd name="connsiteY4" fmla="*/ 20504 h 55059"/>
                <a:gd name="connsiteX5" fmla="*/ 15402 w 43195"/>
                <a:gd name="connsiteY5" fmla="*/ 16133 h 55059"/>
                <a:gd name="connsiteX6" fmla="*/ 20815 w 43195"/>
                <a:gd name="connsiteY6" fmla="*/ 11657 h 55059"/>
                <a:gd name="connsiteX7" fmla="*/ 26747 w 43195"/>
                <a:gd name="connsiteY7" fmla="*/ 17590 h 55059"/>
                <a:gd name="connsiteX8" fmla="*/ 41216 w 43195"/>
                <a:gd name="connsiteY8" fmla="*/ 17590 h 55059"/>
                <a:gd name="connsiteX9" fmla="*/ 21126 w 43195"/>
                <a:gd name="connsiteY9" fmla="*/ 0 h 55059"/>
                <a:gd name="connsiteX10" fmla="*/ 938 w 43195"/>
                <a:gd name="connsiteY10" fmla="*/ 17278 h 55059"/>
                <a:gd name="connsiteX11" fmla="*/ 15091 w 43195"/>
                <a:gd name="connsiteY11" fmla="*/ 32682 h 55059"/>
                <a:gd name="connsiteX12" fmla="*/ 24250 w 43195"/>
                <a:gd name="connsiteY12" fmla="*/ 35076 h 55059"/>
                <a:gd name="connsiteX13" fmla="*/ 28099 w 43195"/>
                <a:gd name="connsiteY13" fmla="*/ 38822 h 55059"/>
                <a:gd name="connsiteX14" fmla="*/ 21649 w 43195"/>
                <a:gd name="connsiteY14" fmla="*/ 43090 h 55059"/>
                <a:gd name="connsiteX15" fmla="*/ 14469 w 43195"/>
                <a:gd name="connsiteY15" fmla="*/ 37261 h 55059"/>
                <a:gd name="connsiteX16" fmla="*/ 0 w 43195"/>
                <a:gd name="connsiteY16" fmla="*/ 37261 h 55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3195" h="55059">
                  <a:moveTo>
                    <a:pt x="0" y="37261"/>
                  </a:moveTo>
                  <a:cubicBezTo>
                    <a:pt x="414" y="47774"/>
                    <a:pt x="8745" y="55059"/>
                    <a:pt x="21857" y="55059"/>
                  </a:cubicBezTo>
                  <a:cubicBezTo>
                    <a:pt x="34450" y="55059"/>
                    <a:pt x="43195" y="48398"/>
                    <a:pt x="43195" y="37677"/>
                  </a:cubicBezTo>
                  <a:cubicBezTo>
                    <a:pt x="43195" y="29976"/>
                    <a:pt x="38616" y="24876"/>
                    <a:pt x="30078" y="22794"/>
                  </a:cubicBezTo>
                  <a:lnTo>
                    <a:pt x="20815" y="20504"/>
                  </a:lnTo>
                  <a:cubicBezTo>
                    <a:pt x="17484" y="19672"/>
                    <a:pt x="15402" y="18839"/>
                    <a:pt x="15402" y="16133"/>
                  </a:cubicBezTo>
                  <a:cubicBezTo>
                    <a:pt x="15402" y="13427"/>
                    <a:pt x="17588" y="11657"/>
                    <a:pt x="20815" y="11657"/>
                  </a:cubicBezTo>
                  <a:cubicBezTo>
                    <a:pt x="24457" y="11657"/>
                    <a:pt x="26850" y="14051"/>
                    <a:pt x="26747" y="17590"/>
                  </a:cubicBezTo>
                  <a:lnTo>
                    <a:pt x="41216" y="17590"/>
                  </a:lnTo>
                  <a:cubicBezTo>
                    <a:pt x="40802" y="6765"/>
                    <a:pt x="32575" y="0"/>
                    <a:pt x="21126" y="0"/>
                  </a:cubicBezTo>
                  <a:cubicBezTo>
                    <a:pt x="9573" y="0"/>
                    <a:pt x="938" y="6869"/>
                    <a:pt x="938" y="17278"/>
                  </a:cubicBezTo>
                  <a:cubicBezTo>
                    <a:pt x="938" y="24251"/>
                    <a:pt x="4787" y="29976"/>
                    <a:pt x="15091" y="32682"/>
                  </a:cubicBezTo>
                  <a:lnTo>
                    <a:pt x="24250" y="35076"/>
                  </a:lnTo>
                  <a:cubicBezTo>
                    <a:pt x="26954" y="35804"/>
                    <a:pt x="28099" y="37053"/>
                    <a:pt x="28099" y="38822"/>
                  </a:cubicBezTo>
                  <a:cubicBezTo>
                    <a:pt x="28099" y="41425"/>
                    <a:pt x="25706" y="43090"/>
                    <a:pt x="21649" y="43090"/>
                  </a:cubicBezTo>
                  <a:cubicBezTo>
                    <a:pt x="16966" y="43090"/>
                    <a:pt x="14469" y="40904"/>
                    <a:pt x="14469" y="37261"/>
                  </a:cubicBezTo>
                  <a:lnTo>
                    <a:pt x="0" y="372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29BA08EB-4CC3-2CE7-BF93-73CCC8BFF1DF}"/>
                </a:ext>
              </a:extLst>
            </p:cNvPr>
            <p:cNvSpPr/>
            <p:nvPr/>
          </p:nvSpPr>
          <p:spPr>
            <a:xfrm>
              <a:off x="8042284" y="5360674"/>
              <a:ext cx="51209" cy="53393"/>
            </a:xfrm>
            <a:custGeom>
              <a:avLst/>
              <a:gdLst>
                <a:gd name="connsiteX0" fmla="*/ 19152 w 51209"/>
                <a:gd name="connsiteY0" fmla="*/ 53394 h 53393"/>
                <a:gd name="connsiteX1" fmla="*/ 35077 w 51209"/>
                <a:gd name="connsiteY1" fmla="*/ 46212 h 53393"/>
                <a:gd name="connsiteX2" fmla="*/ 36119 w 51209"/>
                <a:gd name="connsiteY2" fmla="*/ 52040 h 53393"/>
                <a:gd name="connsiteX3" fmla="*/ 51209 w 51209"/>
                <a:gd name="connsiteY3" fmla="*/ 52040 h 53393"/>
                <a:gd name="connsiteX4" fmla="*/ 51209 w 51209"/>
                <a:gd name="connsiteY4" fmla="*/ 0 h 53393"/>
                <a:gd name="connsiteX5" fmla="*/ 35181 w 51209"/>
                <a:gd name="connsiteY5" fmla="*/ 0 h 53393"/>
                <a:gd name="connsiteX6" fmla="*/ 35181 w 51209"/>
                <a:gd name="connsiteY6" fmla="*/ 27061 h 53393"/>
                <a:gd name="connsiteX7" fmla="*/ 25498 w 51209"/>
                <a:gd name="connsiteY7" fmla="*/ 39135 h 53393"/>
                <a:gd name="connsiteX8" fmla="*/ 16029 w 51209"/>
                <a:gd name="connsiteY8" fmla="*/ 26853 h 53393"/>
                <a:gd name="connsiteX9" fmla="*/ 16029 w 51209"/>
                <a:gd name="connsiteY9" fmla="*/ 0 h 53393"/>
                <a:gd name="connsiteX10" fmla="*/ 0 w 51209"/>
                <a:gd name="connsiteY10" fmla="*/ 0 h 53393"/>
                <a:gd name="connsiteX11" fmla="*/ 0 w 51209"/>
                <a:gd name="connsiteY11" fmla="*/ 32681 h 53393"/>
                <a:gd name="connsiteX12" fmla="*/ 19152 w 51209"/>
                <a:gd name="connsiteY12" fmla="*/ 53394 h 53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209" h="53393">
                  <a:moveTo>
                    <a:pt x="19152" y="53394"/>
                  </a:moveTo>
                  <a:cubicBezTo>
                    <a:pt x="25498" y="53394"/>
                    <a:pt x="31850" y="50480"/>
                    <a:pt x="35077" y="46212"/>
                  </a:cubicBezTo>
                  <a:lnTo>
                    <a:pt x="36119" y="52040"/>
                  </a:lnTo>
                  <a:lnTo>
                    <a:pt x="51209" y="52040"/>
                  </a:lnTo>
                  <a:lnTo>
                    <a:pt x="51209" y="0"/>
                  </a:lnTo>
                  <a:lnTo>
                    <a:pt x="35181" y="0"/>
                  </a:lnTo>
                  <a:lnTo>
                    <a:pt x="35181" y="27061"/>
                  </a:lnTo>
                  <a:cubicBezTo>
                    <a:pt x="35181" y="34867"/>
                    <a:pt x="32891" y="39135"/>
                    <a:pt x="25498" y="39135"/>
                  </a:cubicBezTo>
                  <a:cubicBezTo>
                    <a:pt x="19774" y="39135"/>
                    <a:pt x="16029" y="36533"/>
                    <a:pt x="16029" y="26853"/>
                  </a:cubicBezTo>
                  <a:lnTo>
                    <a:pt x="16029" y="0"/>
                  </a:lnTo>
                  <a:lnTo>
                    <a:pt x="0" y="0"/>
                  </a:lnTo>
                  <a:lnTo>
                    <a:pt x="0" y="32681"/>
                  </a:lnTo>
                  <a:cubicBezTo>
                    <a:pt x="0" y="45067"/>
                    <a:pt x="6869" y="53394"/>
                    <a:pt x="19152" y="5339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CA024A1F-387B-DC78-6C8F-30BB3D9762A1}"/>
                </a:ext>
              </a:extLst>
            </p:cNvPr>
            <p:cNvSpPr/>
            <p:nvPr/>
          </p:nvSpPr>
          <p:spPr>
            <a:xfrm>
              <a:off x="8102778" y="5358904"/>
              <a:ext cx="82950" cy="53810"/>
            </a:xfrm>
            <a:custGeom>
              <a:avLst/>
              <a:gdLst>
                <a:gd name="connsiteX0" fmla="*/ 16132 w 82950"/>
                <a:gd name="connsiteY0" fmla="*/ 53810 h 53810"/>
                <a:gd name="connsiteX1" fmla="*/ 16132 w 82950"/>
                <a:gd name="connsiteY1" fmla="*/ 25396 h 53810"/>
                <a:gd name="connsiteX2" fmla="*/ 25395 w 82950"/>
                <a:gd name="connsiteY2" fmla="*/ 14155 h 53810"/>
                <a:gd name="connsiteX3" fmla="*/ 33829 w 82950"/>
                <a:gd name="connsiteY3" fmla="*/ 23731 h 53810"/>
                <a:gd name="connsiteX4" fmla="*/ 33829 w 82950"/>
                <a:gd name="connsiteY4" fmla="*/ 53810 h 53810"/>
                <a:gd name="connsiteX5" fmla="*/ 49645 w 82950"/>
                <a:gd name="connsiteY5" fmla="*/ 53810 h 53810"/>
                <a:gd name="connsiteX6" fmla="*/ 49645 w 82950"/>
                <a:gd name="connsiteY6" fmla="*/ 25396 h 53810"/>
                <a:gd name="connsiteX7" fmla="*/ 58804 w 82950"/>
                <a:gd name="connsiteY7" fmla="*/ 14051 h 53810"/>
                <a:gd name="connsiteX8" fmla="*/ 67342 w 82950"/>
                <a:gd name="connsiteY8" fmla="*/ 23731 h 53810"/>
                <a:gd name="connsiteX9" fmla="*/ 67342 w 82950"/>
                <a:gd name="connsiteY9" fmla="*/ 53810 h 53810"/>
                <a:gd name="connsiteX10" fmla="*/ 82950 w 82950"/>
                <a:gd name="connsiteY10" fmla="*/ 53810 h 53810"/>
                <a:gd name="connsiteX11" fmla="*/ 82950 w 82950"/>
                <a:gd name="connsiteY11" fmla="*/ 19776 h 53810"/>
                <a:gd name="connsiteX12" fmla="*/ 63280 w 82950"/>
                <a:gd name="connsiteY12" fmla="*/ 0 h 53810"/>
                <a:gd name="connsiteX13" fmla="*/ 46941 w 82950"/>
                <a:gd name="connsiteY13" fmla="*/ 9263 h 53810"/>
                <a:gd name="connsiteX14" fmla="*/ 29767 w 82950"/>
                <a:gd name="connsiteY14" fmla="*/ 0 h 53810"/>
                <a:gd name="connsiteX15" fmla="*/ 15614 w 82950"/>
                <a:gd name="connsiteY15" fmla="*/ 6765 h 53810"/>
                <a:gd name="connsiteX16" fmla="*/ 14987 w 82950"/>
                <a:gd name="connsiteY16" fmla="*/ 1770 h 53810"/>
                <a:gd name="connsiteX17" fmla="*/ 0 w 82950"/>
                <a:gd name="connsiteY17" fmla="*/ 1770 h 53810"/>
                <a:gd name="connsiteX18" fmla="*/ 0 w 82950"/>
                <a:gd name="connsiteY18" fmla="*/ 53810 h 53810"/>
                <a:gd name="connsiteX19" fmla="*/ 16132 w 82950"/>
                <a:gd name="connsiteY19" fmla="*/ 53810 h 53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2950" h="53810">
                  <a:moveTo>
                    <a:pt x="16132" y="53810"/>
                  </a:moveTo>
                  <a:lnTo>
                    <a:pt x="16132" y="25396"/>
                  </a:lnTo>
                  <a:cubicBezTo>
                    <a:pt x="16132" y="16653"/>
                    <a:pt x="20815" y="14155"/>
                    <a:pt x="25395" y="14155"/>
                  </a:cubicBezTo>
                  <a:cubicBezTo>
                    <a:pt x="30498" y="14155"/>
                    <a:pt x="33829" y="17278"/>
                    <a:pt x="33829" y="23731"/>
                  </a:cubicBezTo>
                  <a:lnTo>
                    <a:pt x="33829" y="53810"/>
                  </a:lnTo>
                  <a:lnTo>
                    <a:pt x="49645" y="53810"/>
                  </a:lnTo>
                  <a:lnTo>
                    <a:pt x="49645" y="25396"/>
                  </a:lnTo>
                  <a:cubicBezTo>
                    <a:pt x="49645" y="16549"/>
                    <a:pt x="54224" y="14051"/>
                    <a:pt x="58804" y="14051"/>
                  </a:cubicBezTo>
                  <a:cubicBezTo>
                    <a:pt x="63907" y="14051"/>
                    <a:pt x="67342" y="17173"/>
                    <a:pt x="67342" y="23731"/>
                  </a:cubicBezTo>
                  <a:lnTo>
                    <a:pt x="67342" y="53810"/>
                  </a:lnTo>
                  <a:lnTo>
                    <a:pt x="82950" y="53810"/>
                  </a:lnTo>
                  <a:lnTo>
                    <a:pt x="82950" y="19776"/>
                  </a:lnTo>
                  <a:cubicBezTo>
                    <a:pt x="82950" y="7910"/>
                    <a:pt x="76708" y="0"/>
                    <a:pt x="63280" y="0"/>
                  </a:cubicBezTo>
                  <a:cubicBezTo>
                    <a:pt x="55789" y="0"/>
                    <a:pt x="49645" y="3643"/>
                    <a:pt x="46941" y="9263"/>
                  </a:cubicBezTo>
                  <a:cubicBezTo>
                    <a:pt x="43817" y="3643"/>
                    <a:pt x="38409" y="0"/>
                    <a:pt x="29767" y="0"/>
                  </a:cubicBezTo>
                  <a:cubicBezTo>
                    <a:pt x="24043" y="0"/>
                    <a:pt x="18733" y="2602"/>
                    <a:pt x="15614" y="6765"/>
                  </a:cubicBezTo>
                  <a:lnTo>
                    <a:pt x="14987" y="1770"/>
                  </a:lnTo>
                  <a:lnTo>
                    <a:pt x="0" y="1770"/>
                  </a:lnTo>
                  <a:lnTo>
                    <a:pt x="0" y="53810"/>
                  </a:lnTo>
                  <a:lnTo>
                    <a:pt x="16132" y="5381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245A1687-6285-80D6-13FE-5CEE75493548}"/>
                </a:ext>
              </a:extLst>
            </p:cNvPr>
            <p:cNvSpPr/>
            <p:nvPr/>
          </p:nvSpPr>
          <p:spPr>
            <a:xfrm>
              <a:off x="7680346" y="5335702"/>
              <a:ext cx="47253" cy="77020"/>
            </a:xfrm>
            <a:custGeom>
              <a:avLst/>
              <a:gdLst>
                <a:gd name="connsiteX0" fmla="*/ 17069 w 47253"/>
                <a:gd name="connsiteY0" fmla="*/ 0 h 77020"/>
                <a:gd name="connsiteX1" fmla="*/ 0 w 47253"/>
                <a:gd name="connsiteY1" fmla="*/ 0 h 77020"/>
                <a:gd name="connsiteX2" fmla="*/ 0 w 47253"/>
                <a:gd name="connsiteY2" fmla="*/ 77021 h 77020"/>
                <a:gd name="connsiteX3" fmla="*/ 47253 w 47253"/>
                <a:gd name="connsiteY3" fmla="*/ 77021 h 77020"/>
                <a:gd name="connsiteX4" fmla="*/ 47253 w 47253"/>
                <a:gd name="connsiteY4" fmla="*/ 61929 h 77020"/>
                <a:gd name="connsiteX5" fmla="*/ 17069 w 47253"/>
                <a:gd name="connsiteY5" fmla="*/ 61929 h 77020"/>
                <a:gd name="connsiteX6" fmla="*/ 17069 w 47253"/>
                <a:gd name="connsiteY6" fmla="*/ 0 h 77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253" h="77020">
                  <a:moveTo>
                    <a:pt x="17069" y="0"/>
                  </a:moveTo>
                  <a:lnTo>
                    <a:pt x="0" y="0"/>
                  </a:lnTo>
                  <a:lnTo>
                    <a:pt x="0" y="77021"/>
                  </a:lnTo>
                  <a:lnTo>
                    <a:pt x="47253" y="77021"/>
                  </a:lnTo>
                  <a:lnTo>
                    <a:pt x="47253" y="61929"/>
                  </a:lnTo>
                  <a:lnTo>
                    <a:pt x="17069" y="61929"/>
                  </a:lnTo>
                  <a:lnTo>
                    <a:pt x="17069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4D83A9E4-FD0F-463D-3657-894E20F204F6}"/>
                </a:ext>
              </a:extLst>
            </p:cNvPr>
            <p:cNvSpPr/>
            <p:nvPr/>
          </p:nvSpPr>
          <p:spPr>
            <a:xfrm>
              <a:off x="7729229" y="5359120"/>
              <a:ext cx="55267" cy="54851"/>
            </a:xfrm>
            <a:custGeom>
              <a:avLst/>
              <a:gdLst>
                <a:gd name="connsiteX0" fmla="*/ 0 w 55267"/>
                <a:gd name="connsiteY0" fmla="*/ 27478 h 54851"/>
                <a:gd name="connsiteX1" fmla="*/ 27686 w 55267"/>
                <a:gd name="connsiteY1" fmla="*/ 54851 h 54851"/>
                <a:gd name="connsiteX2" fmla="*/ 55267 w 55267"/>
                <a:gd name="connsiteY2" fmla="*/ 27478 h 54851"/>
                <a:gd name="connsiteX3" fmla="*/ 27686 w 55267"/>
                <a:gd name="connsiteY3" fmla="*/ 0 h 54851"/>
                <a:gd name="connsiteX4" fmla="*/ 0 w 55267"/>
                <a:gd name="connsiteY4" fmla="*/ 27478 h 54851"/>
                <a:gd name="connsiteX5" fmla="*/ 16133 w 55267"/>
                <a:gd name="connsiteY5" fmla="*/ 27374 h 54851"/>
                <a:gd name="connsiteX6" fmla="*/ 27686 w 55267"/>
                <a:gd name="connsiteY6" fmla="*/ 14364 h 54851"/>
                <a:gd name="connsiteX7" fmla="*/ 39135 w 55267"/>
                <a:gd name="connsiteY7" fmla="*/ 27374 h 54851"/>
                <a:gd name="connsiteX8" fmla="*/ 27686 w 55267"/>
                <a:gd name="connsiteY8" fmla="*/ 40488 h 54851"/>
                <a:gd name="connsiteX9" fmla="*/ 16133 w 55267"/>
                <a:gd name="connsiteY9" fmla="*/ 27374 h 5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267" h="54851">
                  <a:moveTo>
                    <a:pt x="0" y="27478"/>
                  </a:moveTo>
                  <a:cubicBezTo>
                    <a:pt x="0" y="43923"/>
                    <a:pt x="11033" y="54851"/>
                    <a:pt x="27686" y="54851"/>
                  </a:cubicBezTo>
                  <a:cubicBezTo>
                    <a:pt x="44235" y="54851"/>
                    <a:pt x="55267" y="43923"/>
                    <a:pt x="55267" y="27478"/>
                  </a:cubicBezTo>
                  <a:cubicBezTo>
                    <a:pt x="55267" y="11033"/>
                    <a:pt x="44235" y="0"/>
                    <a:pt x="27686" y="0"/>
                  </a:cubicBezTo>
                  <a:cubicBezTo>
                    <a:pt x="11033" y="0"/>
                    <a:pt x="0" y="11033"/>
                    <a:pt x="0" y="27478"/>
                  </a:cubicBezTo>
                  <a:close/>
                  <a:moveTo>
                    <a:pt x="16133" y="27374"/>
                  </a:moveTo>
                  <a:cubicBezTo>
                    <a:pt x="16133" y="19567"/>
                    <a:pt x="20712" y="14364"/>
                    <a:pt x="27686" y="14364"/>
                  </a:cubicBezTo>
                  <a:cubicBezTo>
                    <a:pt x="34555" y="14364"/>
                    <a:pt x="39135" y="19567"/>
                    <a:pt x="39135" y="27374"/>
                  </a:cubicBezTo>
                  <a:cubicBezTo>
                    <a:pt x="39135" y="35284"/>
                    <a:pt x="34555" y="40488"/>
                    <a:pt x="27686" y="40488"/>
                  </a:cubicBezTo>
                  <a:cubicBezTo>
                    <a:pt x="20712" y="40488"/>
                    <a:pt x="16133" y="35284"/>
                    <a:pt x="16133" y="2737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E34CFDDE-1FCC-9761-8C27-2CAE7AA9C031}"/>
                </a:ext>
              </a:extLst>
            </p:cNvPr>
            <p:cNvSpPr/>
            <p:nvPr/>
          </p:nvSpPr>
          <p:spPr>
            <a:xfrm>
              <a:off x="7786867" y="5358912"/>
              <a:ext cx="56619" cy="80351"/>
            </a:xfrm>
            <a:custGeom>
              <a:avLst/>
              <a:gdLst>
                <a:gd name="connsiteX0" fmla="*/ 208 w 56619"/>
                <a:gd name="connsiteY0" fmla="*/ 26853 h 80351"/>
                <a:gd name="connsiteX1" fmla="*/ 24875 w 56619"/>
                <a:gd name="connsiteY1" fmla="*/ 53185 h 80351"/>
                <a:gd name="connsiteX2" fmla="*/ 40904 w 56619"/>
                <a:gd name="connsiteY2" fmla="*/ 46628 h 80351"/>
                <a:gd name="connsiteX3" fmla="*/ 40904 w 56619"/>
                <a:gd name="connsiteY3" fmla="*/ 53810 h 80351"/>
                <a:gd name="connsiteX4" fmla="*/ 28518 w 56619"/>
                <a:gd name="connsiteY4" fmla="*/ 65779 h 80351"/>
                <a:gd name="connsiteX5" fmla="*/ 16236 w 56619"/>
                <a:gd name="connsiteY5" fmla="*/ 56516 h 80351"/>
                <a:gd name="connsiteX6" fmla="*/ 0 w 56619"/>
                <a:gd name="connsiteY6" fmla="*/ 56516 h 80351"/>
                <a:gd name="connsiteX7" fmla="*/ 27582 w 56619"/>
                <a:gd name="connsiteY7" fmla="*/ 80351 h 80351"/>
                <a:gd name="connsiteX8" fmla="*/ 56620 w 56619"/>
                <a:gd name="connsiteY8" fmla="*/ 50480 h 80351"/>
                <a:gd name="connsiteX9" fmla="*/ 56620 w 56619"/>
                <a:gd name="connsiteY9" fmla="*/ 1769 h 80351"/>
                <a:gd name="connsiteX10" fmla="*/ 42153 w 56619"/>
                <a:gd name="connsiteY10" fmla="*/ 1769 h 80351"/>
                <a:gd name="connsiteX11" fmla="*/ 41320 w 56619"/>
                <a:gd name="connsiteY11" fmla="*/ 7078 h 80351"/>
                <a:gd name="connsiteX12" fmla="*/ 25188 w 56619"/>
                <a:gd name="connsiteY12" fmla="*/ 0 h 80351"/>
                <a:gd name="connsiteX13" fmla="*/ 208 w 56619"/>
                <a:gd name="connsiteY13" fmla="*/ 26853 h 80351"/>
                <a:gd name="connsiteX14" fmla="*/ 16444 w 56619"/>
                <a:gd name="connsiteY14" fmla="*/ 26437 h 80351"/>
                <a:gd name="connsiteX15" fmla="*/ 27789 w 56619"/>
                <a:gd name="connsiteY15" fmla="*/ 13947 h 80351"/>
                <a:gd name="connsiteX16" fmla="*/ 40591 w 56619"/>
                <a:gd name="connsiteY16" fmla="*/ 26437 h 80351"/>
                <a:gd name="connsiteX17" fmla="*/ 27893 w 56619"/>
                <a:gd name="connsiteY17" fmla="*/ 39238 h 80351"/>
                <a:gd name="connsiteX18" fmla="*/ 16444 w 56619"/>
                <a:gd name="connsiteY18" fmla="*/ 26437 h 80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6619" h="80351">
                  <a:moveTo>
                    <a:pt x="208" y="26853"/>
                  </a:moveTo>
                  <a:cubicBezTo>
                    <a:pt x="208" y="42569"/>
                    <a:pt x="10408" y="53185"/>
                    <a:pt x="24875" y="53185"/>
                  </a:cubicBezTo>
                  <a:cubicBezTo>
                    <a:pt x="31849" y="53185"/>
                    <a:pt x="37886" y="50688"/>
                    <a:pt x="40904" y="46628"/>
                  </a:cubicBezTo>
                  <a:lnTo>
                    <a:pt x="40904" y="53810"/>
                  </a:lnTo>
                  <a:cubicBezTo>
                    <a:pt x="40904" y="60992"/>
                    <a:pt x="36428" y="65779"/>
                    <a:pt x="28518" y="65779"/>
                  </a:cubicBezTo>
                  <a:cubicBezTo>
                    <a:pt x="21441" y="65779"/>
                    <a:pt x="16549" y="62449"/>
                    <a:pt x="16236" y="56516"/>
                  </a:cubicBezTo>
                  <a:lnTo>
                    <a:pt x="0" y="56516"/>
                  </a:lnTo>
                  <a:cubicBezTo>
                    <a:pt x="1457" y="70775"/>
                    <a:pt x="12490" y="80351"/>
                    <a:pt x="27582" y="80351"/>
                  </a:cubicBezTo>
                  <a:cubicBezTo>
                    <a:pt x="45379" y="80351"/>
                    <a:pt x="56620" y="68798"/>
                    <a:pt x="56620" y="50480"/>
                  </a:cubicBezTo>
                  <a:lnTo>
                    <a:pt x="56620" y="1769"/>
                  </a:lnTo>
                  <a:lnTo>
                    <a:pt x="42153" y="1769"/>
                  </a:lnTo>
                  <a:lnTo>
                    <a:pt x="41320" y="7078"/>
                  </a:lnTo>
                  <a:cubicBezTo>
                    <a:pt x="38406" y="2810"/>
                    <a:pt x="32265" y="0"/>
                    <a:pt x="25188" y="0"/>
                  </a:cubicBezTo>
                  <a:cubicBezTo>
                    <a:pt x="10616" y="0"/>
                    <a:pt x="208" y="10928"/>
                    <a:pt x="208" y="26853"/>
                  </a:cubicBezTo>
                  <a:close/>
                  <a:moveTo>
                    <a:pt x="16444" y="26437"/>
                  </a:moveTo>
                  <a:cubicBezTo>
                    <a:pt x="16444" y="18943"/>
                    <a:pt x="21441" y="13947"/>
                    <a:pt x="27789" y="13947"/>
                  </a:cubicBezTo>
                  <a:cubicBezTo>
                    <a:pt x="35179" y="13947"/>
                    <a:pt x="40591" y="18838"/>
                    <a:pt x="40591" y="26437"/>
                  </a:cubicBezTo>
                  <a:cubicBezTo>
                    <a:pt x="40591" y="34035"/>
                    <a:pt x="35283" y="39238"/>
                    <a:pt x="27893" y="39238"/>
                  </a:cubicBezTo>
                  <a:cubicBezTo>
                    <a:pt x="21545" y="39238"/>
                    <a:pt x="16444" y="34035"/>
                    <a:pt x="16444" y="2643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AEDF7E4E-3C3D-42E8-CC5D-67BE757B8336}"/>
                </a:ext>
              </a:extLst>
            </p:cNvPr>
            <p:cNvSpPr/>
            <p:nvPr/>
          </p:nvSpPr>
          <p:spPr>
            <a:xfrm>
              <a:off x="7848158" y="5359120"/>
              <a:ext cx="55267" cy="54851"/>
            </a:xfrm>
            <a:custGeom>
              <a:avLst/>
              <a:gdLst>
                <a:gd name="connsiteX0" fmla="*/ 0 w 55267"/>
                <a:gd name="connsiteY0" fmla="*/ 27478 h 54851"/>
                <a:gd name="connsiteX1" fmla="*/ 27686 w 55267"/>
                <a:gd name="connsiteY1" fmla="*/ 54851 h 54851"/>
                <a:gd name="connsiteX2" fmla="*/ 55267 w 55267"/>
                <a:gd name="connsiteY2" fmla="*/ 27478 h 54851"/>
                <a:gd name="connsiteX3" fmla="*/ 27686 w 55267"/>
                <a:gd name="connsiteY3" fmla="*/ 0 h 54851"/>
                <a:gd name="connsiteX4" fmla="*/ 0 w 55267"/>
                <a:gd name="connsiteY4" fmla="*/ 27478 h 54851"/>
                <a:gd name="connsiteX5" fmla="*/ 16133 w 55267"/>
                <a:gd name="connsiteY5" fmla="*/ 27374 h 54851"/>
                <a:gd name="connsiteX6" fmla="*/ 27686 w 55267"/>
                <a:gd name="connsiteY6" fmla="*/ 14364 h 54851"/>
                <a:gd name="connsiteX7" fmla="*/ 39135 w 55267"/>
                <a:gd name="connsiteY7" fmla="*/ 27374 h 54851"/>
                <a:gd name="connsiteX8" fmla="*/ 27686 w 55267"/>
                <a:gd name="connsiteY8" fmla="*/ 40488 h 54851"/>
                <a:gd name="connsiteX9" fmla="*/ 16133 w 55267"/>
                <a:gd name="connsiteY9" fmla="*/ 27374 h 5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267" h="54851">
                  <a:moveTo>
                    <a:pt x="0" y="27478"/>
                  </a:moveTo>
                  <a:cubicBezTo>
                    <a:pt x="0" y="43923"/>
                    <a:pt x="11032" y="54851"/>
                    <a:pt x="27686" y="54851"/>
                  </a:cubicBezTo>
                  <a:cubicBezTo>
                    <a:pt x="44234" y="54851"/>
                    <a:pt x="55267" y="43923"/>
                    <a:pt x="55267" y="27478"/>
                  </a:cubicBezTo>
                  <a:cubicBezTo>
                    <a:pt x="55267" y="11033"/>
                    <a:pt x="44234" y="0"/>
                    <a:pt x="27686" y="0"/>
                  </a:cubicBezTo>
                  <a:cubicBezTo>
                    <a:pt x="11032" y="0"/>
                    <a:pt x="0" y="11033"/>
                    <a:pt x="0" y="27478"/>
                  </a:cubicBezTo>
                  <a:close/>
                  <a:moveTo>
                    <a:pt x="16133" y="27374"/>
                  </a:moveTo>
                  <a:cubicBezTo>
                    <a:pt x="16133" y="19567"/>
                    <a:pt x="20712" y="14364"/>
                    <a:pt x="27686" y="14364"/>
                  </a:cubicBezTo>
                  <a:cubicBezTo>
                    <a:pt x="34555" y="14364"/>
                    <a:pt x="39135" y="19567"/>
                    <a:pt x="39135" y="27374"/>
                  </a:cubicBezTo>
                  <a:cubicBezTo>
                    <a:pt x="39135" y="35284"/>
                    <a:pt x="34555" y="40488"/>
                    <a:pt x="27686" y="40488"/>
                  </a:cubicBezTo>
                  <a:cubicBezTo>
                    <a:pt x="20712" y="40488"/>
                    <a:pt x="16133" y="35284"/>
                    <a:pt x="16133" y="2737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94843688-705E-1B93-EFF6-8A6EF0CC4A39}"/>
              </a:ext>
            </a:extLst>
          </p:cNvPr>
          <p:cNvGrpSpPr/>
          <p:nvPr/>
        </p:nvGrpSpPr>
        <p:grpSpPr>
          <a:xfrm>
            <a:off x="10643859" y="5813516"/>
            <a:ext cx="735919" cy="175267"/>
            <a:chOff x="7449809" y="5299166"/>
            <a:chExt cx="735919" cy="175267"/>
          </a:xfrm>
        </p:grpSpPr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A0D4ECDC-44B7-B76C-8D66-65D3E7F81ACA}"/>
                </a:ext>
              </a:extLst>
            </p:cNvPr>
            <p:cNvSpPr/>
            <p:nvPr/>
          </p:nvSpPr>
          <p:spPr>
            <a:xfrm>
              <a:off x="7449809" y="5299166"/>
              <a:ext cx="201716" cy="175267"/>
            </a:xfrm>
            <a:custGeom>
              <a:avLst/>
              <a:gdLst>
                <a:gd name="connsiteX0" fmla="*/ 95950 w 201716"/>
                <a:gd name="connsiteY0" fmla="*/ 183 h 175267"/>
                <a:gd name="connsiteX1" fmla="*/ 95844 w 201716"/>
                <a:gd name="connsiteY1" fmla="*/ 0 h 175267"/>
                <a:gd name="connsiteX2" fmla="*/ 51973 w 201716"/>
                <a:gd name="connsiteY2" fmla="*/ 0 h 175267"/>
                <a:gd name="connsiteX3" fmla="*/ 0 w 201716"/>
                <a:gd name="connsiteY3" fmla="*/ 89097 h 175267"/>
                <a:gd name="connsiteX4" fmla="*/ 35677 w 201716"/>
                <a:gd name="connsiteY4" fmla="*/ 151521 h 175267"/>
                <a:gd name="connsiteX5" fmla="*/ 35721 w 201716"/>
                <a:gd name="connsiteY5" fmla="*/ 151446 h 175267"/>
                <a:gd name="connsiteX6" fmla="*/ 49208 w 201716"/>
                <a:gd name="connsiteY6" fmla="*/ 174806 h 175267"/>
                <a:gd name="connsiteX7" fmla="*/ 152354 w 201716"/>
                <a:gd name="connsiteY7" fmla="*/ 175268 h 175267"/>
                <a:gd name="connsiteX8" fmla="*/ 188577 w 201716"/>
                <a:gd name="connsiteY8" fmla="*/ 113158 h 175267"/>
                <a:gd name="connsiteX9" fmla="*/ 188336 w 201716"/>
                <a:gd name="connsiteY9" fmla="*/ 113158 h 175267"/>
                <a:gd name="connsiteX10" fmla="*/ 201717 w 201716"/>
                <a:gd name="connsiteY10" fmla="*/ 89981 h 175267"/>
                <a:gd name="connsiteX11" fmla="*/ 150544 w 201716"/>
                <a:gd name="connsiteY11" fmla="*/ 423 h 175267"/>
                <a:gd name="connsiteX12" fmla="*/ 95950 w 201716"/>
                <a:gd name="connsiteY12" fmla="*/ 183 h 175267"/>
                <a:gd name="connsiteX13" fmla="*/ 129887 w 201716"/>
                <a:gd name="connsiteY13" fmla="*/ 59600 h 175267"/>
                <a:gd name="connsiteX14" fmla="*/ 130161 w 201716"/>
                <a:gd name="connsiteY14" fmla="*/ 59600 h 175267"/>
                <a:gd name="connsiteX15" fmla="*/ 104372 w 201716"/>
                <a:gd name="connsiteY15" fmla="*/ 14810 h 175267"/>
                <a:gd name="connsiteX16" fmla="*/ 142055 w 201716"/>
                <a:gd name="connsiteY16" fmla="*/ 14976 h 175267"/>
                <a:gd name="connsiteX17" fmla="*/ 184892 w 201716"/>
                <a:gd name="connsiteY17" fmla="*/ 89944 h 175267"/>
                <a:gd name="connsiteX18" fmla="*/ 171484 w 201716"/>
                <a:gd name="connsiteY18" fmla="*/ 113168 h 175267"/>
                <a:gd name="connsiteX19" fmla="*/ 136347 w 201716"/>
                <a:gd name="connsiteY19" fmla="*/ 113186 h 175267"/>
                <a:gd name="connsiteX20" fmla="*/ 148598 w 201716"/>
                <a:gd name="connsiteY20" fmla="*/ 91968 h 175267"/>
                <a:gd name="connsiteX21" fmla="*/ 129887 w 201716"/>
                <a:gd name="connsiteY21" fmla="*/ 59600 h 175267"/>
                <a:gd name="connsiteX22" fmla="*/ 87016 w 201716"/>
                <a:gd name="connsiteY22" fmla="*/ 14590 h 175267"/>
                <a:gd name="connsiteX23" fmla="*/ 104601 w 201716"/>
                <a:gd name="connsiteY23" fmla="*/ 45010 h 175267"/>
                <a:gd name="connsiteX24" fmla="*/ 80254 w 201716"/>
                <a:gd name="connsiteY24" fmla="*/ 45009 h 175267"/>
                <a:gd name="connsiteX25" fmla="*/ 38571 w 201716"/>
                <a:gd name="connsiteY25" fmla="*/ 117295 h 175267"/>
                <a:gd name="connsiteX26" fmla="*/ 35728 w 201716"/>
                <a:gd name="connsiteY26" fmla="*/ 122207 h 175267"/>
                <a:gd name="connsiteX27" fmla="*/ 16847 w 201716"/>
                <a:gd name="connsiteY27" fmla="*/ 89171 h 175267"/>
                <a:gd name="connsiteX28" fmla="*/ 60353 w 201716"/>
                <a:gd name="connsiteY28" fmla="*/ 14590 h 175267"/>
                <a:gd name="connsiteX29" fmla="*/ 87016 w 201716"/>
                <a:gd name="connsiteY29" fmla="*/ 14590 h 175267"/>
                <a:gd name="connsiteX30" fmla="*/ 70109 w 201716"/>
                <a:gd name="connsiteY30" fmla="*/ 91808 h 175267"/>
                <a:gd name="connsiteX31" fmla="*/ 88682 w 201716"/>
                <a:gd name="connsiteY31" fmla="*/ 59599 h 175267"/>
                <a:gd name="connsiteX32" fmla="*/ 113035 w 201716"/>
                <a:gd name="connsiteY32" fmla="*/ 59600 h 175267"/>
                <a:gd name="connsiteX33" fmla="*/ 131748 w 201716"/>
                <a:gd name="connsiteY33" fmla="*/ 91972 h 175267"/>
                <a:gd name="connsiteX34" fmla="*/ 119495 w 201716"/>
                <a:gd name="connsiteY34" fmla="*/ 113196 h 175267"/>
                <a:gd name="connsiteX35" fmla="*/ 82468 w 201716"/>
                <a:gd name="connsiteY35" fmla="*/ 113216 h 175267"/>
                <a:gd name="connsiteX36" fmla="*/ 70109 w 201716"/>
                <a:gd name="connsiteY36" fmla="*/ 91808 h 175267"/>
                <a:gd name="connsiteX37" fmla="*/ 44139 w 201716"/>
                <a:gd name="connsiteY37" fmla="*/ 136846 h 175267"/>
                <a:gd name="connsiteX38" fmla="*/ 51204 w 201716"/>
                <a:gd name="connsiteY38" fmla="*/ 124593 h 175267"/>
                <a:gd name="connsiteX39" fmla="*/ 61712 w 201716"/>
                <a:gd name="connsiteY39" fmla="*/ 106443 h 175267"/>
                <a:gd name="connsiteX40" fmla="*/ 74047 w 201716"/>
                <a:gd name="connsiteY40" fmla="*/ 127810 h 175267"/>
                <a:gd name="connsiteX41" fmla="*/ 111068 w 201716"/>
                <a:gd name="connsiteY41" fmla="*/ 127790 h 175267"/>
                <a:gd name="connsiteX42" fmla="*/ 111008 w 201716"/>
                <a:gd name="connsiteY42" fmla="*/ 127893 h 175267"/>
                <a:gd name="connsiteX43" fmla="*/ 163058 w 201716"/>
                <a:gd name="connsiteY43" fmla="*/ 127955 h 175267"/>
                <a:gd name="connsiteX44" fmla="*/ 143995 w 201716"/>
                <a:gd name="connsiteY44" fmla="*/ 160641 h 175267"/>
                <a:gd name="connsiteX45" fmla="*/ 57653 w 201716"/>
                <a:gd name="connsiteY45" fmla="*/ 160254 h 175267"/>
                <a:gd name="connsiteX46" fmla="*/ 44139 w 201716"/>
                <a:gd name="connsiteY46" fmla="*/ 136846 h 17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01716" h="175267">
                  <a:moveTo>
                    <a:pt x="95950" y="183"/>
                  </a:moveTo>
                  <a:lnTo>
                    <a:pt x="95844" y="0"/>
                  </a:lnTo>
                  <a:lnTo>
                    <a:pt x="51973" y="0"/>
                  </a:lnTo>
                  <a:lnTo>
                    <a:pt x="0" y="89097"/>
                  </a:lnTo>
                  <a:lnTo>
                    <a:pt x="35677" y="151521"/>
                  </a:lnTo>
                  <a:lnTo>
                    <a:pt x="35721" y="151446"/>
                  </a:lnTo>
                  <a:lnTo>
                    <a:pt x="49208" y="174806"/>
                  </a:lnTo>
                  <a:lnTo>
                    <a:pt x="152354" y="175268"/>
                  </a:lnTo>
                  <a:lnTo>
                    <a:pt x="188577" y="113158"/>
                  </a:lnTo>
                  <a:lnTo>
                    <a:pt x="188336" y="113158"/>
                  </a:lnTo>
                  <a:lnTo>
                    <a:pt x="201717" y="89981"/>
                  </a:lnTo>
                  <a:lnTo>
                    <a:pt x="150544" y="423"/>
                  </a:lnTo>
                  <a:lnTo>
                    <a:pt x="95950" y="183"/>
                  </a:lnTo>
                  <a:close/>
                  <a:moveTo>
                    <a:pt x="129887" y="59600"/>
                  </a:moveTo>
                  <a:lnTo>
                    <a:pt x="130161" y="59600"/>
                  </a:lnTo>
                  <a:lnTo>
                    <a:pt x="104372" y="14810"/>
                  </a:lnTo>
                  <a:lnTo>
                    <a:pt x="142055" y="14976"/>
                  </a:lnTo>
                  <a:lnTo>
                    <a:pt x="184892" y="89944"/>
                  </a:lnTo>
                  <a:lnTo>
                    <a:pt x="171484" y="113168"/>
                  </a:lnTo>
                  <a:lnTo>
                    <a:pt x="136347" y="113186"/>
                  </a:lnTo>
                  <a:lnTo>
                    <a:pt x="148598" y="91968"/>
                  </a:lnTo>
                  <a:lnTo>
                    <a:pt x="129887" y="59600"/>
                  </a:lnTo>
                  <a:close/>
                  <a:moveTo>
                    <a:pt x="87016" y="14590"/>
                  </a:moveTo>
                  <a:lnTo>
                    <a:pt x="104601" y="45010"/>
                  </a:lnTo>
                  <a:lnTo>
                    <a:pt x="80254" y="45009"/>
                  </a:lnTo>
                  <a:lnTo>
                    <a:pt x="38571" y="117295"/>
                  </a:lnTo>
                  <a:lnTo>
                    <a:pt x="35728" y="122207"/>
                  </a:lnTo>
                  <a:lnTo>
                    <a:pt x="16847" y="89171"/>
                  </a:lnTo>
                  <a:lnTo>
                    <a:pt x="60353" y="14590"/>
                  </a:lnTo>
                  <a:lnTo>
                    <a:pt x="87016" y="14590"/>
                  </a:lnTo>
                  <a:close/>
                  <a:moveTo>
                    <a:pt x="70109" y="91808"/>
                  </a:moveTo>
                  <a:lnTo>
                    <a:pt x="88682" y="59599"/>
                  </a:lnTo>
                  <a:lnTo>
                    <a:pt x="113035" y="59600"/>
                  </a:lnTo>
                  <a:lnTo>
                    <a:pt x="131748" y="91972"/>
                  </a:lnTo>
                  <a:lnTo>
                    <a:pt x="119495" y="113196"/>
                  </a:lnTo>
                  <a:lnTo>
                    <a:pt x="82468" y="113216"/>
                  </a:lnTo>
                  <a:lnTo>
                    <a:pt x="70109" y="91808"/>
                  </a:lnTo>
                  <a:close/>
                  <a:moveTo>
                    <a:pt x="44139" y="136846"/>
                  </a:moveTo>
                  <a:lnTo>
                    <a:pt x="51204" y="124593"/>
                  </a:lnTo>
                  <a:lnTo>
                    <a:pt x="61712" y="106443"/>
                  </a:lnTo>
                  <a:lnTo>
                    <a:pt x="74047" y="127810"/>
                  </a:lnTo>
                  <a:lnTo>
                    <a:pt x="111068" y="127790"/>
                  </a:lnTo>
                  <a:lnTo>
                    <a:pt x="111008" y="127893"/>
                  </a:lnTo>
                  <a:lnTo>
                    <a:pt x="163058" y="127955"/>
                  </a:lnTo>
                  <a:lnTo>
                    <a:pt x="143995" y="160641"/>
                  </a:lnTo>
                  <a:lnTo>
                    <a:pt x="57653" y="160254"/>
                  </a:lnTo>
                  <a:lnTo>
                    <a:pt x="44139" y="13684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F449B872-0C83-29EB-9649-877A869D60B0}"/>
                </a:ext>
              </a:extLst>
            </p:cNvPr>
            <p:cNvSpPr/>
            <p:nvPr/>
          </p:nvSpPr>
          <p:spPr>
            <a:xfrm>
              <a:off x="7908085" y="5334341"/>
              <a:ext cx="18214" cy="78373"/>
            </a:xfrm>
            <a:custGeom>
              <a:avLst/>
              <a:gdLst>
                <a:gd name="connsiteX0" fmla="*/ 9159 w 18214"/>
                <a:gd name="connsiteY0" fmla="*/ 18214 h 78373"/>
                <a:gd name="connsiteX1" fmla="*/ 18214 w 18214"/>
                <a:gd name="connsiteY1" fmla="*/ 9055 h 78373"/>
                <a:gd name="connsiteX2" fmla="*/ 9159 w 18214"/>
                <a:gd name="connsiteY2" fmla="*/ 0 h 78373"/>
                <a:gd name="connsiteX3" fmla="*/ 0 w 18214"/>
                <a:gd name="connsiteY3" fmla="*/ 9055 h 78373"/>
                <a:gd name="connsiteX4" fmla="*/ 9159 w 18214"/>
                <a:gd name="connsiteY4" fmla="*/ 18214 h 78373"/>
                <a:gd name="connsiteX5" fmla="*/ 1041 w 18214"/>
                <a:gd name="connsiteY5" fmla="*/ 78373 h 78373"/>
                <a:gd name="connsiteX6" fmla="*/ 17173 w 18214"/>
                <a:gd name="connsiteY6" fmla="*/ 78373 h 78373"/>
                <a:gd name="connsiteX7" fmla="*/ 17173 w 18214"/>
                <a:gd name="connsiteY7" fmla="*/ 26333 h 78373"/>
                <a:gd name="connsiteX8" fmla="*/ 1041 w 18214"/>
                <a:gd name="connsiteY8" fmla="*/ 26333 h 78373"/>
                <a:gd name="connsiteX9" fmla="*/ 1041 w 18214"/>
                <a:gd name="connsiteY9" fmla="*/ 78373 h 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214" h="78373">
                  <a:moveTo>
                    <a:pt x="9159" y="18214"/>
                  </a:moveTo>
                  <a:cubicBezTo>
                    <a:pt x="14155" y="18214"/>
                    <a:pt x="18214" y="14155"/>
                    <a:pt x="18214" y="9055"/>
                  </a:cubicBezTo>
                  <a:cubicBezTo>
                    <a:pt x="18214" y="3955"/>
                    <a:pt x="14155" y="0"/>
                    <a:pt x="9159" y="0"/>
                  </a:cubicBezTo>
                  <a:cubicBezTo>
                    <a:pt x="4059" y="0"/>
                    <a:pt x="0" y="3955"/>
                    <a:pt x="0" y="9055"/>
                  </a:cubicBezTo>
                  <a:cubicBezTo>
                    <a:pt x="0" y="14155"/>
                    <a:pt x="4059" y="18214"/>
                    <a:pt x="9159" y="18214"/>
                  </a:cubicBezTo>
                  <a:close/>
                  <a:moveTo>
                    <a:pt x="1041" y="78373"/>
                  </a:moveTo>
                  <a:lnTo>
                    <a:pt x="17173" y="78373"/>
                  </a:lnTo>
                  <a:lnTo>
                    <a:pt x="17173" y="26333"/>
                  </a:lnTo>
                  <a:lnTo>
                    <a:pt x="1041" y="26333"/>
                  </a:lnTo>
                  <a:lnTo>
                    <a:pt x="1041" y="7837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1753226A-D3CC-A719-4283-15E092509B45}"/>
                </a:ext>
              </a:extLst>
            </p:cNvPr>
            <p:cNvSpPr/>
            <p:nvPr/>
          </p:nvSpPr>
          <p:spPr>
            <a:xfrm>
              <a:off x="7934650" y="5359008"/>
              <a:ext cx="57364" cy="78686"/>
            </a:xfrm>
            <a:custGeom>
              <a:avLst/>
              <a:gdLst>
                <a:gd name="connsiteX0" fmla="*/ 0 w 57364"/>
                <a:gd name="connsiteY0" fmla="*/ 78686 h 78686"/>
                <a:gd name="connsiteX1" fmla="*/ 15821 w 57364"/>
                <a:gd name="connsiteY1" fmla="*/ 78686 h 78686"/>
                <a:gd name="connsiteX2" fmla="*/ 15821 w 57364"/>
                <a:gd name="connsiteY2" fmla="*/ 48502 h 78686"/>
                <a:gd name="connsiteX3" fmla="*/ 32890 w 57364"/>
                <a:gd name="connsiteY3" fmla="*/ 55163 h 78686"/>
                <a:gd name="connsiteX4" fmla="*/ 57352 w 57364"/>
                <a:gd name="connsiteY4" fmla="*/ 26853 h 78686"/>
                <a:gd name="connsiteX5" fmla="*/ 32786 w 57364"/>
                <a:gd name="connsiteY5" fmla="*/ 0 h 78686"/>
                <a:gd name="connsiteX6" fmla="*/ 15508 w 57364"/>
                <a:gd name="connsiteY6" fmla="*/ 8014 h 78686"/>
                <a:gd name="connsiteX7" fmla="*/ 14676 w 57364"/>
                <a:gd name="connsiteY7" fmla="*/ 1666 h 78686"/>
                <a:gd name="connsiteX8" fmla="*/ 0 w 57364"/>
                <a:gd name="connsiteY8" fmla="*/ 1666 h 78686"/>
                <a:gd name="connsiteX9" fmla="*/ 0 w 57364"/>
                <a:gd name="connsiteY9" fmla="*/ 78686 h 78686"/>
                <a:gd name="connsiteX10" fmla="*/ 16133 w 57364"/>
                <a:gd name="connsiteY10" fmla="*/ 27686 h 78686"/>
                <a:gd name="connsiteX11" fmla="*/ 28831 w 57364"/>
                <a:gd name="connsiteY11" fmla="*/ 14676 h 78686"/>
                <a:gd name="connsiteX12" fmla="*/ 41217 w 57364"/>
                <a:gd name="connsiteY12" fmla="*/ 27686 h 78686"/>
                <a:gd name="connsiteX13" fmla="*/ 28831 w 57364"/>
                <a:gd name="connsiteY13" fmla="*/ 40696 h 78686"/>
                <a:gd name="connsiteX14" fmla="*/ 16133 w 57364"/>
                <a:gd name="connsiteY14" fmla="*/ 27686 h 78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7364" h="78686">
                  <a:moveTo>
                    <a:pt x="0" y="78686"/>
                  </a:moveTo>
                  <a:lnTo>
                    <a:pt x="15821" y="78686"/>
                  </a:lnTo>
                  <a:lnTo>
                    <a:pt x="15821" y="48502"/>
                  </a:lnTo>
                  <a:cubicBezTo>
                    <a:pt x="18839" y="52458"/>
                    <a:pt x="25708" y="55163"/>
                    <a:pt x="32890" y="55163"/>
                  </a:cubicBezTo>
                  <a:cubicBezTo>
                    <a:pt x="48398" y="55163"/>
                    <a:pt x="57766" y="43298"/>
                    <a:pt x="57352" y="26853"/>
                  </a:cubicBezTo>
                  <a:cubicBezTo>
                    <a:pt x="56932" y="10096"/>
                    <a:pt x="47253" y="0"/>
                    <a:pt x="32786" y="0"/>
                  </a:cubicBezTo>
                  <a:cubicBezTo>
                    <a:pt x="25396" y="0"/>
                    <a:pt x="18422" y="3226"/>
                    <a:pt x="15508" y="8014"/>
                  </a:cubicBezTo>
                  <a:lnTo>
                    <a:pt x="14676" y="1666"/>
                  </a:lnTo>
                  <a:lnTo>
                    <a:pt x="0" y="1666"/>
                  </a:lnTo>
                  <a:lnTo>
                    <a:pt x="0" y="78686"/>
                  </a:lnTo>
                  <a:close/>
                  <a:moveTo>
                    <a:pt x="16133" y="27686"/>
                  </a:moveTo>
                  <a:cubicBezTo>
                    <a:pt x="16133" y="19880"/>
                    <a:pt x="21337" y="14676"/>
                    <a:pt x="28831" y="14676"/>
                  </a:cubicBezTo>
                  <a:cubicBezTo>
                    <a:pt x="36429" y="14676"/>
                    <a:pt x="41217" y="19984"/>
                    <a:pt x="41217" y="27686"/>
                  </a:cubicBezTo>
                  <a:cubicBezTo>
                    <a:pt x="41217" y="35388"/>
                    <a:pt x="36429" y="40696"/>
                    <a:pt x="28831" y="40696"/>
                  </a:cubicBezTo>
                  <a:cubicBezTo>
                    <a:pt x="21337" y="40696"/>
                    <a:pt x="16133" y="35492"/>
                    <a:pt x="16133" y="2768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02677BE1-04A7-04B7-838D-799F304FC07A}"/>
                </a:ext>
              </a:extLst>
            </p:cNvPr>
            <p:cNvSpPr/>
            <p:nvPr/>
          </p:nvSpPr>
          <p:spPr>
            <a:xfrm>
              <a:off x="7993708" y="5359008"/>
              <a:ext cx="43195" cy="55059"/>
            </a:xfrm>
            <a:custGeom>
              <a:avLst/>
              <a:gdLst>
                <a:gd name="connsiteX0" fmla="*/ 0 w 43195"/>
                <a:gd name="connsiteY0" fmla="*/ 37261 h 55059"/>
                <a:gd name="connsiteX1" fmla="*/ 21857 w 43195"/>
                <a:gd name="connsiteY1" fmla="*/ 55059 h 55059"/>
                <a:gd name="connsiteX2" fmla="*/ 43195 w 43195"/>
                <a:gd name="connsiteY2" fmla="*/ 37677 h 55059"/>
                <a:gd name="connsiteX3" fmla="*/ 30078 w 43195"/>
                <a:gd name="connsiteY3" fmla="*/ 22794 h 55059"/>
                <a:gd name="connsiteX4" fmla="*/ 20815 w 43195"/>
                <a:gd name="connsiteY4" fmla="*/ 20504 h 55059"/>
                <a:gd name="connsiteX5" fmla="*/ 15402 w 43195"/>
                <a:gd name="connsiteY5" fmla="*/ 16133 h 55059"/>
                <a:gd name="connsiteX6" fmla="*/ 20815 w 43195"/>
                <a:gd name="connsiteY6" fmla="*/ 11657 h 55059"/>
                <a:gd name="connsiteX7" fmla="*/ 26747 w 43195"/>
                <a:gd name="connsiteY7" fmla="*/ 17590 h 55059"/>
                <a:gd name="connsiteX8" fmla="*/ 41216 w 43195"/>
                <a:gd name="connsiteY8" fmla="*/ 17590 h 55059"/>
                <a:gd name="connsiteX9" fmla="*/ 21126 w 43195"/>
                <a:gd name="connsiteY9" fmla="*/ 0 h 55059"/>
                <a:gd name="connsiteX10" fmla="*/ 938 w 43195"/>
                <a:gd name="connsiteY10" fmla="*/ 17278 h 55059"/>
                <a:gd name="connsiteX11" fmla="*/ 15091 w 43195"/>
                <a:gd name="connsiteY11" fmla="*/ 32682 h 55059"/>
                <a:gd name="connsiteX12" fmla="*/ 24250 w 43195"/>
                <a:gd name="connsiteY12" fmla="*/ 35076 h 55059"/>
                <a:gd name="connsiteX13" fmla="*/ 28099 w 43195"/>
                <a:gd name="connsiteY13" fmla="*/ 38822 h 55059"/>
                <a:gd name="connsiteX14" fmla="*/ 21649 w 43195"/>
                <a:gd name="connsiteY14" fmla="*/ 43090 h 55059"/>
                <a:gd name="connsiteX15" fmla="*/ 14469 w 43195"/>
                <a:gd name="connsiteY15" fmla="*/ 37261 h 55059"/>
                <a:gd name="connsiteX16" fmla="*/ 0 w 43195"/>
                <a:gd name="connsiteY16" fmla="*/ 37261 h 55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3195" h="55059">
                  <a:moveTo>
                    <a:pt x="0" y="37261"/>
                  </a:moveTo>
                  <a:cubicBezTo>
                    <a:pt x="414" y="47774"/>
                    <a:pt x="8745" y="55059"/>
                    <a:pt x="21857" y="55059"/>
                  </a:cubicBezTo>
                  <a:cubicBezTo>
                    <a:pt x="34450" y="55059"/>
                    <a:pt x="43195" y="48398"/>
                    <a:pt x="43195" y="37677"/>
                  </a:cubicBezTo>
                  <a:cubicBezTo>
                    <a:pt x="43195" y="29976"/>
                    <a:pt x="38616" y="24876"/>
                    <a:pt x="30078" y="22794"/>
                  </a:cubicBezTo>
                  <a:lnTo>
                    <a:pt x="20815" y="20504"/>
                  </a:lnTo>
                  <a:cubicBezTo>
                    <a:pt x="17484" y="19672"/>
                    <a:pt x="15402" y="18839"/>
                    <a:pt x="15402" y="16133"/>
                  </a:cubicBezTo>
                  <a:cubicBezTo>
                    <a:pt x="15402" y="13427"/>
                    <a:pt x="17588" y="11657"/>
                    <a:pt x="20815" y="11657"/>
                  </a:cubicBezTo>
                  <a:cubicBezTo>
                    <a:pt x="24457" y="11657"/>
                    <a:pt x="26850" y="14051"/>
                    <a:pt x="26747" y="17590"/>
                  </a:cubicBezTo>
                  <a:lnTo>
                    <a:pt x="41216" y="17590"/>
                  </a:lnTo>
                  <a:cubicBezTo>
                    <a:pt x="40802" y="6765"/>
                    <a:pt x="32575" y="0"/>
                    <a:pt x="21126" y="0"/>
                  </a:cubicBezTo>
                  <a:cubicBezTo>
                    <a:pt x="9573" y="0"/>
                    <a:pt x="938" y="6869"/>
                    <a:pt x="938" y="17278"/>
                  </a:cubicBezTo>
                  <a:cubicBezTo>
                    <a:pt x="938" y="24251"/>
                    <a:pt x="4787" y="29976"/>
                    <a:pt x="15091" y="32682"/>
                  </a:cubicBezTo>
                  <a:lnTo>
                    <a:pt x="24250" y="35076"/>
                  </a:lnTo>
                  <a:cubicBezTo>
                    <a:pt x="26954" y="35804"/>
                    <a:pt x="28099" y="37053"/>
                    <a:pt x="28099" y="38822"/>
                  </a:cubicBezTo>
                  <a:cubicBezTo>
                    <a:pt x="28099" y="41425"/>
                    <a:pt x="25706" y="43090"/>
                    <a:pt x="21649" y="43090"/>
                  </a:cubicBezTo>
                  <a:cubicBezTo>
                    <a:pt x="16966" y="43090"/>
                    <a:pt x="14469" y="40904"/>
                    <a:pt x="14469" y="37261"/>
                  </a:cubicBezTo>
                  <a:lnTo>
                    <a:pt x="0" y="372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E703542C-FA1B-A9E1-BDCB-15F02964F97C}"/>
                </a:ext>
              </a:extLst>
            </p:cNvPr>
            <p:cNvSpPr/>
            <p:nvPr/>
          </p:nvSpPr>
          <p:spPr>
            <a:xfrm>
              <a:off x="8042284" y="5360674"/>
              <a:ext cx="51209" cy="53393"/>
            </a:xfrm>
            <a:custGeom>
              <a:avLst/>
              <a:gdLst>
                <a:gd name="connsiteX0" fmla="*/ 19152 w 51209"/>
                <a:gd name="connsiteY0" fmla="*/ 53394 h 53393"/>
                <a:gd name="connsiteX1" fmla="*/ 35077 w 51209"/>
                <a:gd name="connsiteY1" fmla="*/ 46212 h 53393"/>
                <a:gd name="connsiteX2" fmla="*/ 36119 w 51209"/>
                <a:gd name="connsiteY2" fmla="*/ 52040 h 53393"/>
                <a:gd name="connsiteX3" fmla="*/ 51209 w 51209"/>
                <a:gd name="connsiteY3" fmla="*/ 52040 h 53393"/>
                <a:gd name="connsiteX4" fmla="*/ 51209 w 51209"/>
                <a:gd name="connsiteY4" fmla="*/ 0 h 53393"/>
                <a:gd name="connsiteX5" fmla="*/ 35181 w 51209"/>
                <a:gd name="connsiteY5" fmla="*/ 0 h 53393"/>
                <a:gd name="connsiteX6" fmla="*/ 35181 w 51209"/>
                <a:gd name="connsiteY6" fmla="*/ 27061 h 53393"/>
                <a:gd name="connsiteX7" fmla="*/ 25498 w 51209"/>
                <a:gd name="connsiteY7" fmla="*/ 39135 h 53393"/>
                <a:gd name="connsiteX8" fmla="*/ 16029 w 51209"/>
                <a:gd name="connsiteY8" fmla="*/ 26853 h 53393"/>
                <a:gd name="connsiteX9" fmla="*/ 16029 w 51209"/>
                <a:gd name="connsiteY9" fmla="*/ 0 h 53393"/>
                <a:gd name="connsiteX10" fmla="*/ 0 w 51209"/>
                <a:gd name="connsiteY10" fmla="*/ 0 h 53393"/>
                <a:gd name="connsiteX11" fmla="*/ 0 w 51209"/>
                <a:gd name="connsiteY11" fmla="*/ 32681 h 53393"/>
                <a:gd name="connsiteX12" fmla="*/ 19152 w 51209"/>
                <a:gd name="connsiteY12" fmla="*/ 53394 h 53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209" h="53393">
                  <a:moveTo>
                    <a:pt x="19152" y="53394"/>
                  </a:moveTo>
                  <a:cubicBezTo>
                    <a:pt x="25498" y="53394"/>
                    <a:pt x="31850" y="50480"/>
                    <a:pt x="35077" y="46212"/>
                  </a:cubicBezTo>
                  <a:lnTo>
                    <a:pt x="36119" y="52040"/>
                  </a:lnTo>
                  <a:lnTo>
                    <a:pt x="51209" y="52040"/>
                  </a:lnTo>
                  <a:lnTo>
                    <a:pt x="51209" y="0"/>
                  </a:lnTo>
                  <a:lnTo>
                    <a:pt x="35181" y="0"/>
                  </a:lnTo>
                  <a:lnTo>
                    <a:pt x="35181" y="27061"/>
                  </a:lnTo>
                  <a:cubicBezTo>
                    <a:pt x="35181" y="34867"/>
                    <a:pt x="32891" y="39135"/>
                    <a:pt x="25498" y="39135"/>
                  </a:cubicBezTo>
                  <a:cubicBezTo>
                    <a:pt x="19774" y="39135"/>
                    <a:pt x="16029" y="36533"/>
                    <a:pt x="16029" y="26853"/>
                  </a:cubicBezTo>
                  <a:lnTo>
                    <a:pt x="16029" y="0"/>
                  </a:lnTo>
                  <a:lnTo>
                    <a:pt x="0" y="0"/>
                  </a:lnTo>
                  <a:lnTo>
                    <a:pt x="0" y="32681"/>
                  </a:lnTo>
                  <a:cubicBezTo>
                    <a:pt x="0" y="45067"/>
                    <a:pt x="6869" y="53394"/>
                    <a:pt x="19152" y="5339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CECB8A81-ECE0-51EA-4345-E157B6E2185B}"/>
                </a:ext>
              </a:extLst>
            </p:cNvPr>
            <p:cNvSpPr/>
            <p:nvPr/>
          </p:nvSpPr>
          <p:spPr>
            <a:xfrm>
              <a:off x="8102778" y="5358904"/>
              <a:ext cx="82950" cy="53810"/>
            </a:xfrm>
            <a:custGeom>
              <a:avLst/>
              <a:gdLst>
                <a:gd name="connsiteX0" fmla="*/ 16132 w 82950"/>
                <a:gd name="connsiteY0" fmla="*/ 53810 h 53810"/>
                <a:gd name="connsiteX1" fmla="*/ 16132 w 82950"/>
                <a:gd name="connsiteY1" fmla="*/ 25396 h 53810"/>
                <a:gd name="connsiteX2" fmla="*/ 25395 w 82950"/>
                <a:gd name="connsiteY2" fmla="*/ 14155 h 53810"/>
                <a:gd name="connsiteX3" fmla="*/ 33829 w 82950"/>
                <a:gd name="connsiteY3" fmla="*/ 23731 h 53810"/>
                <a:gd name="connsiteX4" fmla="*/ 33829 w 82950"/>
                <a:gd name="connsiteY4" fmla="*/ 53810 h 53810"/>
                <a:gd name="connsiteX5" fmla="*/ 49645 w 82950"/>
                <a:gd name="connsiteY5" fmla="*/ 53810 h 53810"/>
                <a:gd name="connsiteX6" fmla="*/ 49645 w 82950"/>
                <a:gd name="connsiteY6" fmla="*/ 25396 h 53810"/>
                <a:gd name="connsiteX7" fmla="*/ 58804 w 82950"/>
                <a:gd name="connsiteY7" fmla="*/ 14051 h 53810"/>
                <a:gd name="connsiteX8" fmla="*/ 67342 w 82950"/>
                <a:gd name="connsiteY8" fmla="*/ 23731 h 53810"/>
                <a:gd name="connsiteX9" fmla="*/ 67342 w 82950"/>
                <a:gd name="connsiteY9" fmla="*/ 53810 h 53810"/>
                <a:gd name="connsiteX10" fmla="*/ 82950 w 82950"/>
                <a:gd name="connsiteY10" fmla="*/ 53810 h 53810"/>
                <a:gd name="connsiteX11" fmla="*/ 82950 w 82950"/>
                <a:gd name="connsiteY11" fmla="*/ 19776 h 53810"/>
                <a:gd name="connsiteX12" fmla="*/ 63280 w 82950"/>
                <a:gd name="connsiteY12" fmla="*/ 0 h 53810"/>
                <a:gd name="connsiteX13" fmla="*/ 46941 w 82950"/>
                <a:gd name="connsiteY13" fmla="*/ 9263 h 53810"/>
                <a:gd name="connsiteX14" fmla="*/ 29767 w 82950"/>
                <a:gd name="connsiteY14" fmla="*/ 0 h 53810"/>
                <a:gd name="connsiteX15" fmla="*/ 15614 w 82950"/>
                <a:gd name="connsiteY15" fmla="*/ 6765 h 53810"/>
                <a:gd name="connsiteX16" fmla="*/ 14987 w 82950"/>
                <a:gd name="connsiteY16" fmla="*/ 1770 h 53810"/>
                <a:gd name="connsiteX17" fmla="*/ 0 w 82950"/>
                <a:gd name="connsiteY17" fmla="*/ 1770 h 53810"/>
                <a:gd name="connsiteX18" fmla="*/ 0 w 82950"/>
                <a:gd name="connsiteY18" fmla="*/ 53810 h 53810"/>
                <a:gd name="connsiteX19" fmla="*/ 16132 w 82950"/>
                <a:gd name="connsiteY19" fmla="*/ 53810 h 53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2950" h="53810">
                  <a:moveTo>
                    <a:pt x="16132" y="53810"/>
                  </a:moveTo>
                  <a:lnTo>
                    <a:pt x="16132" y="25396"/>
                  </a:lnTo>
                  <a:cubicBezTo>
                    <a:pt x="16132" y="16653"/>
                    <a:pt x="20815" y="14155"/>
                    <a:pt x="25395" y="14155"/>
                  </a:cubicBezTo>
                  <a:cubicBezTo>
                    <a:pt x="30498" y="14155"/>
                    <a:pt x="33829" y="17278"/>
                    <a:pt x="33829" y="23731"/>
                  </a:cubicBezTo>
                  <a:lnTo>
                    <a:pt x="33829" y="53810"/>
                  </a:lnTo>
                  <a:lnTo>
                    <a:pt x="49645" y="53810"/>
                  </a:lnTo>
                  <a:lnTo>
                    <a:pt x="49645" y="25396"/>
                  </a:lnTo>
                  <a:cubicBezTo>
                    <a:pt x="49645" y="16549"/>
                    <a:pt x="54224" y="14051"/>
                    <a:pt x="58804" y="14051"/>
                  </a:cubicBezTo>
                  <a:cubicBezTo>
                    <a:pt x="63907" y="14051"/>
                    <a:pt x="67342" y="17173"/>
                    <a:pt x="67342" y="23731"/>
                  </a:cubicBezTo>
                  <a:lnTo>
                    <a:pt x="67342" y="53810"/>
                  </a:lnTo>
                  <a:lnTo>
                    <a:pt x="82950" y="53810"/>
                  </a:lnTo>
                  <a:lnTo>
                    <a:pt x="82950" y="19776"/>
                  </a:lnTo>
                  <a:cubicBezTo>
                    <a:pt x="82950" y="7910"/>
                    <a:pt x="76708" y="0"/>
                    <a:pt x="63280" y="0"/>
                  </a:cubicBezTo>
                  <a:cubicBezTo>
                    <a:pt x="55789" y="0"/>
                    <a:pt x="49645" y="3643"/>
                    <a:pt x="46941" y="9263"/>
                  </a:cubicBezTo>
                  <a:cubicBezTo>
                    <a:pt x="43817" y="3643"/>
                    <a:pt x="38409" y="0"/>
                    <a:pt x="29767" y="0"/>
                  </a:cubicBezTo>
                  <a:cubicBezTo>
                    <a:pt x="24043" y="0"/>
                    <a:pt x="18733" y="2602"/>
                    <a:pt x="15614" y="6765"/>
                  </a:cubicBezTo>
                  <a:lnTo>
                    <a:pt x="14987" y="1770"/>
                  </a:lnTo>
                  <a:lnTo>
                    <a:pt x="0" y="1770"/>
                  </a:lnTo>
                  <a:lnTo>
                    <a:pt x="0" y="53810"/>
                  </a:lnTo>
                  <a:lnTo>
                    <a:pt x="16132" y="5381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E512DF51-EDDD-AF5F-577C-9CDB7F6A1E93}"/>
                </a:ext>
              </a:extLst>
            </p:cNvPr>
            <p:cNvSpPr/>
            <p:nvPr/>
          </p:nvSpPr>
          <p:spPr>
            <a:xfrm>
              <a:off x="7680346" y="5335702"/>
              <a:ext cx="47253" cy="77020"/>
            </a:xfrm>
            <a:custGeom>
              <a:avLst/>
              <a:gdLst>
                <a:gd name="connsiteX0" fmla="*/ 17069 w 47253"/>
                <a:gd name="connsiteY0" fmla="*/ 0 h 77020"/>
                <a:gd name="connsiteX1" fmla="*/ 0 w 47253"/>
                <a:gd name="connsiteY1" fmla="*/ 0 h 77020"/>
                <a:gd name="connsiteX2" fmla="*/ 0 w 47253"/>
                <a:gd name="connsiteY2" fmla="*/ 77021 h 77020"/>
                <a:gd name="connsiteX3" fmla="*/ 47253 w 47253"/>
                <a:gd name="connsiteY3" fmla="*/ 77021 h 77020"/>
                <a:gd name="connsiteX4" fmla="*/ 47253 w 47253"/>
                <a:gd name="connsiteY4" fmla="*/ 61929 h 77020"/>
                <a:gd name="connsiteX5" fmla="*/ 17069 w 47253"/>
                <a:gd name="connsiteY5" fmla="*/ 61929 h 77020"/>
                <a:gd name="connsiteX6" fmla="*/ 17069 w 47253"/>
                <a:gd name="connsiteY6" fmla="*/ 0 h 77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253" h="77020">
                  <a:moveTo>
                    <a:pt x="17069" y="0"/>
                  </a:moveTo>
                  <a:lnTo>
                    <a:pt x="0" y="0"/>
                  </a:lnTo>
                  <a:lnTo>
                    <a:pt x="0" y="77021"/>
                  </a:lnTo>
                  <a:lnTo>
                    <a:pt x="47253" y="77021"/>
                  </a:lnTo>
                  <a:lnTo>
                    <a:pt x="47253" y="61929"/>
                  </a:lnTo>
                  <a:lnTo>
                    <a:pt x="17069" y="61929"/>
                  </a:lnTo>
                  <a:lnTo>
                    <a:pt x="17069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9C7A375C-80F1-3735-CAB3-4228B9857141}"/>
                </a:ext>
              </a:extLst>
            </p:cNvPr>
            <p:cNvSpPr/>
            <p:nvPr/>
          </p:nvSpPr>
          <p:spPr>
            <a:xfrm>
              <a:off x="7729229" y="5359120"/>
              <a:ext cx="55267" cy="54851"/>
            </a:xfrm>
            <a:custGeom>
              <a:avLst/>
              <a:gdLst>
                <a:gd name="connsiteX0" fmla="*/ 0 w 55267"/>
                <a:gd name="connsiteY0" fmla="*/ 27478 h 54851"/>
                <a:gd name="connsiteX1" fmla="*/ 27686 w 55267"/>
                <a:gd name="connsiteY1" fmla="*/ 54851 h 54851"/>
                <a:gd name="connsiteX2" fmla="*/ 55267 w 55267"/>
                <a:gd name="connsiteY2" fmla="*/ 27478 h 54851"/>
                <a:gd name="connsiteX3" fmla="*/ 27686 w 55267"/>
                <a:gd name="connsiteY3" fmla="*/ 0 h 54851"/>
                <a:gd name="connsiteX4" fmla="*/ 0 w 55267"/>
                <a:gd name="connsiteY4" fmla="*/ 27478 h 54851"/>
                <a:gd name="connsiteX5" fmla="*/ 16133 w 55267"/>
                <a:gd name="connsiteY5" fmla="*/ 27374 h 54851"/>
                <a:gd name="connsiteX6" fmla="*/ 27686 w 55267"/>
                <a:gd name="connsiteY6" fmla="*/ 14364 h 54851"/>
                <a:gd name="connsiteX7" fmla="*/ 39135 w 55267"/>
                <a:gd name="connsiteY7" fmla="*/ 27374 h 54851"/>
                <a:gd name="connsiteX8" fmla="*/ 27686 w 55267"/>
                <a:gd name="connsiteY8" fmla="*/ 40488 h 54851"/>
                <a:gd name="connsiteX9" fmla="*/ 16133 w 55267"/>
                <a:gd name="connsiteY9" fmla="*/ 27374 h 5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267" h="54851">
                  <a:moveTo>
                    <a:pt x="0" y="27478"/>
                  </a:moveTo>
                  <a:cubicBezTo>
                    <a:pt x="0" y="43923"/>
                    <a:pt x="11033" y="54851"/>
                    <a:pt x="27686" y="54851"/>
                  </a:cubicBezTo>
                  <a:cubicBezTo>
                    <a:pt x="44235" y="54851"/>
                    <a:pt x="55267" y="43923"/>
                    <a:pt x="55267" y="27478"/>
                  </a:cubicBezTo>
                  <a:cubicBezTo>
                    <a:pt x="55267" y="11033"/>
                    <a:pt x="44235" y="0"/>
                    <a:pt x="27686" y="0"/>
                  </a:cubicBezTo>
                  <a:cubicBezTo>
                    <a:pt x="11033" y="0"/>
                    <a:pt x="0" y="11033"/>
                    <a:pt x="0" y="27478"/>
                  </a:cubicBezTo>
                  <a:close/>
                  <a:moveTo>
                    <a:pt x="16133" y="27374"/>
                  </a:moveTo>
                  <a:cubicBezTo>
                    <a:pt x="16133" y="19567"/>
                    <a:pt x="20712" y="14364"/>
                    <a:pt x="27686" y="14364"/>
                  </a:cubicBezTo>
                  <a:cubicBezTo>
                    <a:pt x="34555" y="14364"/>
                    <a:pt x="39135" y="19567"/>
                    <a:pt x="39135" y="27374"/>
                  </a:cubicBezTo>
                  <a:cubicBezTo>
                    <a:pt x="39135" y="35284"/>
                    <a:pt x="34555" y="40488"/>
                    <a:pt x="27686" y="40488"/>
                  </a:cubicBezTo>
                  <a:cubicBezTo>
                    <a:pt x="20712" y="40488"/>
                    <a:pt x="16133" y="35284"/>
                    <a:pt x="16133" y="2737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9198509D-51DE-438A-7C7D-8C295F22193F}"/>
                </a:ext>
              </a:extLst>
            </p:cNvPr>
            <p:cNvSpPr/>
            <p:nvPr/>
          </p:nvSpPr>
          <p:spPr>
            <a:xfrm>
              <a:off x="7786867" y="5358912"/>
              <a:ext cx="56619" cy="80351"/>
            </a:xfrm>
            <a:custGeom>
              <a:avLst/>
              <a:gdLst>
                <a:gd name="connsiteX0" fmla="*/ 208 w 56619"/>
                <a:gd name="connsiteY0" fmla="*/ 26853 h 80351"/>
                <a:gd name="connsiteX1" fmla="*/ 24875 w 56619"/>
                <a:gd name="connsiteY1" fmla="*/ 53185 h 80351"/>
                <a:gd name="connsiteX2" fmla="*/ 40904 w 56619"/>
                <a:gd name="connsiteY2" fmla="*/ 46628 h 80351"/>
                <a:gd name="connsiteX3" fmla="*/ 40904 w 56619"/>
                <a:gd name="connsiteY3" fmla="*/ 53810 h 80351"/>
                <a:gd name="connsiteX4" fmla="*/ 28518 w 56619"/>
                <a:gd name="connsiteY4" fmla="*/ 65779 h 80351"/>
                <a:gd name="connsiteX5" fmla="*/ 16236 w 56619"/>
                <a:gd name="connsiteY5" fmla="*/ 56516 h 80351"/>
                <a:gd name="connsiteX6" fmla="*/ 0 w 56619"/>
                <a:gd name="connsiteY6" fmla="*/ 56516 h 80351"/>
                <a:gd name="connsiteX7" fmla="*/ 27582 w 56619"/>
                <a:gd name="connsiteY7" fmla="*/ 80351 h 80351"/>
                <a:gd name="connsiteX8" fmla="*/ 56620 w 56619"/>
                <a:gd name="connsiteY8" fmla="*/ 50480 h 80351"/>
                <a:gd name="connsiteX9" fmla="*/ 56620 w 56619"/>
                <a:gd name="connsiteY9" fmla="*/ 1769 h 80351"/>
                <a:gd name="connsiteX10" fmla="*/ 42153 w 56619"/>
                <a:gd name="connsiteY10" fmla="*/ 1769 h 80351"/>
                <a:gd name="connsiteX11" fmla="*/ 41320 w 56619"/>
                <a:gd name="connsiteY11" fmla="*/ 7078 h 80351"/>
                <a:gd name="connsiteX12" fmla="*/ 25188 w 56619"/>
                <a:gd name="connsiteY12" fmla="*/ 0 h 80351"/>
                <a:gd name="connsiteX13" fmla="*/ 208 w 56619"/>
                <a:gd name="connsiteY13" fmla="*/ 26853 h 80351"/>
                <a:gd name="connsiteX14" fmla="*/ 16444 w 56619"/>
                <a:gd name="connsiteY14" fmla="*/ 26437 h 80351"/>
                <a:gd name="connsiteX15" fmla="*/ 27789 w 56619"/>
                <a:gd name="connsiteY15" fmla="*/ 13947 h 80351"/>
                <a:gd name="connsiteX16" fmla="*/ 40591 w 56619"/>
                <a:gd name="connsiteY16" fmla="*/ 26437 h 80351"/>
                <a:gd name="connsiteX17" fmla="*/ 27893 w 56619"/>
                <a:gd name="connsiteY17" fmla="*/ 39238 h 80351"/>
                <a:gd name="connsiteX18" fmla="*/ 16444 w 56619"/>
                <a:gd name="connsiteY18" fmla="*/ 26437 h 80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6619" h="80351">
                  <a:moveTo>
                    <a:pt x="208" y="26853"/>
                  </a:moveTo>
                  <a:cubicBezTo>
                    <a:pt x="208" y="42569"/>
                    <a:pt x="10408" y="53185"/>
                    <a:pt x="24875" y="53185"/>
                  </a:cubicBezTo>
                  <a:cubicBezTo>
                    <a:pt x="31849" y="53185"/>
                    <a:pt x="37886" y="50688"/>
                    <a:pt x="40904" y="46628"/>
                  </a:cubicBezTo>
                  <a:lnTo>
                    <a:pt x="40904" y="53810"/>
                  </a:lnTo>
                  <a:cubicBezTo>
                    <a:pt x="40904" y="60992"/>
                    <a:pt x="36428" y="65779"/>
                    <a:pt x="28518" y="65779"/>
                  </a:cubicBezTo>
                  <a:cubicBezTo>
                    <a:pt x="21441" y="65779"/>
                    <a:pt x="16549" y="62449"/>
                    <a:pt x="16236" y="56516"/>
                  </a:cubicBezTo>
                  <a:lnTo>
                    <a:pt x="0" y="56516"/>
                  </a:lnTo>
                  <a:cubicBezTo>
                    <a:pt x="1457" y="70775"/>
                    <a:pt x="12490" y="80351"/>
                    <a:pt x="27582" y="80351"/>
                  </a:cubicBezTo>
                  <a:cubicBezTo>
                    <a:pt x="45379" y="80351"/>
                    <a:pt x="56620" y="68798"/>
                    <a:pt x="56620" y="50480"/>
                  </a:cubicBezTo>
                  <a:lnTo>
                    <a:pt x="56620" y="1769"/>
                  </a:lnTo>
                  <a:lnTo>
                    <a:pt x="42153" y="1769"/>
                  </a:lnTo>
                  <a:lnTo>
                    <a:pt x="41320" y="7078"/>
                  </a:lnTo>
                  <a:cubicBezTo>
                    <a:pt x="38406" y="2810"/>
                    <a:pt x="32265" y="0"/>
                    <a:pt x="25188" y="0"/>
                  </a:cubicBezTo>
                  <a:cubicBezTo>
                    <a:pt x="10616" y="0"/>
                    <a:pt x="208" y="10928"/>
                    <a:pt x="208" y="26853"/>
                  </a:cubicBezTo>
                  <a:close/>
                  <a:moveTo>
                    <a:pt x="16444" y="26437"/>
                  </a:moveTo>
                  <a:cubicBezTo>
                    <a:pt x="16444" y="18943"/>
                    <a:pt x="21441" y="13947"/>
                    <a:pt x="27789" y="13947"/>
                  </a:cubicBezTo>
                  <a:cubicBezTo>
                    <a:pt x="35179" y="13947"/>
                    <a:pt x="40591" y="18838"/>
                    <a:pt x="40591" y="26437"/>
                  </a:cubicBezTo>
                  <a:cubicBezTo>
                    <a:pt x="40591" y="34035"/>
                    <a:pt x="35283" y="39238"/>
                    <a:pt x="27893" y="39238"/>
                  </a:cubicBezTo>
                  <a:cubicBezTo>
                    <a:pt x="21545" y="39238"/>
                    <a:pt x="16444" y="34035"/>
                    <a:pt x="16444" y="2643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E7A6A31B-41D8-3F7F-9D7A-224E258029F5}"/>
                </a:ext>
              </a:extLst>
            </p:cNvPr>
            <p:cNvSpPr/>
            <p:nvPr/>
          </p:nvSpPr>
          <p:spPr>
            <a:xfrm>
              <a:off x="7848158" y="5359120"/>
              <a:ext cx="55267" cy="54851"/>
            </a:xfrm>
            <a:custGeom>
              <a:avLst/>
              <a:gdLst>
                <a:gd name="connsiteX0" fmla="*/ 0 w 55267"/>
                <a:gd name="connsiteY0" fmla="*/ 27478 h 54851"/>
                <a:gd name="connsiteX1" fmla="*/ 27686 w 55267"/>
                <a:gd name="connsiteY1" fmla="*/ 54851 h 54851"/>
                <a:gd name="connsiteX2" fmla="*/ 55267 w 55267"/>
                <a:gd name="connsiteY2" fmla="*/ 27478 h 54851"/>
                <a:gd name="connsiteX3" fmla="*/ 27686 w 55267"/>
                <a:gd name="connsiteY3" fmla="*/ 0 h 54851"/>
                <a:gd name="connsiteX4" fmla="*/ 0 w 55267"/>
                <a:gd name="connsiteY4" fmla="*/ 27478 h 54851"/>
                <a:gd name="connsiteX5" fmla="*/ 16133 w 55267"/>
                <a:gd name="connsiteY5" fmla="*/ 27374 h 54851"/>
                <a:gd name="connsiteX6" fmla="*/ 27686 w 55267"/>
                <a:gd name="connsiteY6" fmla="*/ 14364 h 54851"/>
                <a:gd name="connsiteX7" fmla="*/ 39135 w 55267"/>
                <a:gd name="connsiteY7" fmla="*/ 27374 h 54851"/>
                <a:gd name="connsiteX8" fmla="*/ 27686 w 55267"/>
                <a:gd name="connsiteY8" fmla="*/ 40488 h 54851"/>
                <a:gd name="connsiteX9" fmla="*/ 16133 w 55267"/>
                <a:gd name="connsiteY9" fmla="*/ 27374 h 5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267" h="54851">
                  <a:moveTo>
                    <a:pt x="0" y="27478"/>
                  </a:moveTo>
                  <a:cubicBezTo>
                    <a:pt x="0" y="43923"/>
                    <a:pt x="11032" y="54851"/>
                    <a:pt x="27686" y="54851"/>
                  </a:cubicBezTo>
                  <a:cubicBezTo>
                    <a:pt x="44234" y="54851"/>
                    <a:pt x="55267" y="43923"/>
                    <a:pt x="55267" y="27478"/>
                  </a:cubicBezTo>
                  <a:cubicBezTo>
                    <a:pt x="55267" y="11033"/>
                    <a:pt x="44234" y="0"/>
                    <a:pt x="27686" y="0"/>
                  </a:cubicBezTo>
                  <a:cubicBezTo>
                    <a:pt x="11032" y="0"/>
                    <a:pt x="0" y="11033"/>
                    <a:pt x="0" y="27478"/>
                  </a:cubicBezTo>
                  <a:close/>
                  <a:moveTo>
                    <a:pt x="16133" y="27374"/>
                  </a:moveTo>
                  <a:cubicBezTo>
                    <a:pt x="16133" y="19567"/>
                    <a:pt x="20712" y="14364"/>
                    <a:pt x="27686" y="14364"/>
                  </a:cubicBezTo>
                  <a:cubicBezTo>
                    <a:pt x="34555" y="14364"/>
                    <a:pt x="39135" y="19567"/>
                    <a:pt x="39135" y="27374"/>
                  </a:cubicBezTo>
                  <a:cubicBezTo>
                    <a:pt x="39135" y="35284"/>
                    <a:pt x="34555" y="40488"/>
                    <a:pt x="27686" y="40488"/>
                  </a:cubicBezTo>
                  <a:cubicBezTo>
                    <a:pt x="20712" y="40488"/>
                    <a:pt x="16133" y="35284"/>
                    <a:pt x="16133" y="2737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3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2C9A812-5BFE-D231-59C5-98076B9BA7C3}"/>
              </a:ext>
            </a:extLst>
          </p:cNvPr>
          <p:cNvSpPr txBox="1"/>
          <p:nvPr/>
        </p:nvSpPr>
        <p:spPr>
          <a:xfrm>
            <a:off x="392952" y="2416247"/>
            <a:ext cx="6372204" cy="2226567"/>
          </a:xfrm>
          <a:prstGeom prst="rect">
            <a:avLst/>
          </a:prstGeom>
          <a:noFill/>
        </p:spPr>
        <p:txBody>
          <a:bodyPr wrap="square" lIns="91440" rtlCol="0">
            <a:noAutofit/>
          </a:bodyPr>
          <a:lstStyle/>
          <a:p>
            <a:pPr>
              <a:spcBef>
                <a:spcPts val="1200"/>
              </a:spcBef>
            </a:pPr>
            <a:r>
              <a:rPr lang="en-US" sz="1400" b="1">
                <a:solidFill>
                  <a:srgbClr val="0F3057"/>
                </a:solidFill>
              </a:rPr>
              <a:t>How We Sourced</a:t>
            </a:r>
            <a:br>
              <a:rPr lang="en-US" sz="1400" b="1">
                <a:solidFill>
                  <a:srgbClr val="0F3057"/>
                </a:solidFill>
              </a:rPr>
            </a:br>
            <a:r>
              <a:rPr lang="en-US" sz="1200"/>
              <a:t>Lorem ipsum dolor sit </a:t>
            </a:r>
            <a:r>
              <a:rPr lang="en-US" sz="1200" err="1"/>
              <a:t>amet</a:t>
            </a:r>
            <a:r>
              <a:rPr lang="en-US" sz="1200"/>
              <a:t>, </a:t>
            </a:r>
            <a:r>
              <a:rPr lang="en-US" sz="1200" err="1"/>
              <a:t>consectetuer</a:t>
            </a:r>
            <a:r>
              <a:rPr lang="en-US" sz="1200"/>
              <a:t> </a:t>
            </a:r>
            <a:r>
              <a:rPr lang="en-US" sz="1200" err="1"/>
              <a:t>adipiscing</a:t>
            </a:r>
            <a:r>
              <a:rPr lang="en-US" sz="1200"/>
              <a:t> </a:t>
            </a:r>
            <a:r>
              <a:rPr lang="en-US" sz="1200" err="1"/>
              <a:t>elit</a:t>
            </a:r>
            <a:r>
              <a:rPr lang="en-US" sz="1200"/>
              <a:t>. Maecenas </a:t>
            </a:r>
            <a:r>
              <a:rPr lang="en-US" sz="1200" err="1"/>
              <a:t>porttitor</a:t>
            </a:r>
            <a:r>
              <a:rPr lang="en-US" sz="1200"/>
              <a:t> </a:t>
            </a:r>
            <a:r>
              <a:rPr lang="en-US" sz="1200" err="1"/>
              <a:t>congue</a:t>
            </a:r>
            <a:r>
              <a:rPr lang="en-US" sz="1200"/>
              <a:t> </a:t>
            </a:r>
            <a:r>
              <a:rPr lang="en-US" sz="1200" err="1"/>
              <a:t>massa</a:t>
            </a:r>
            <a:r>
              <a:rPr lang="en-US" sz="1200"/>
              <a:t>. </a:t>
            </a:r>
            <a:r>
              <a:rPr lang="en-US" sz="1200" err="1"/>
              <a:t>Fusce</a:t>
            </a:r>
            <a:r>
              <a:rPr lang="en-US" sz="1200"/>
              <a:t> </a:t>
            </a:r>
            <a:r>
              <a:rPr lang="en-US" sz="1200" err="1"/>
              <a:t>posuere</a:t>
            </a:r>
            <a:r>
              <a:rPr lang="en-US" sz="1200"/>
              <a:t>, magna sed pulvinar </a:t>
            </a:r>
            <a:r>
              <a:rPr lang="en-US" sz="1200" err="1"/>
              <a:t>ultricies</a:t>
            </a:r>
            <a:r>
              <a:rPr lang="en-US" sz="1200"/>
              <a:t>, </a:t>
            </a:r>
            <a:r>
              <a:rPr lang="en-US" sz="1200" err="1"/>
              <a:t>purus</a:t>
            </a:r>
            <a:r>
              <a:rPr lang="en-US" sz="1200"/>
              <a:t> </a:t>
            </a:r>
            <a:r>
              <a:rPr lang="en-US" sz="1200" err="1"/>
              <a:t>lectus</a:t>
            </a:r>
            <a:r>
              <a:rPr lang="en-US" sz="1200"/>
              <a:t> </a:t>
            </a:r>
            <a:r>
              <a:rPr lang="en-US" sz="1200" err="1"/>
              <a:t>malesuada</a:t>
            </a:r>
            <a:r>
              <a:rPr lang="en-US" sz="1200"/>
              <a:t> libero, sit </a:t>
            </a:r>
            <a:r>
              <a:rPr lang="en-US" sz="1200" err="1"/>
              <a:t>amet</a:t>
            </a:r>
            <a:endParaRPr lang="en-US" sz="1200"/>
          </a:p>
          <a:p>
            <a:pPr>
              <a:spcBef>
                <a:spcPts val="1200"/>
              </a:spcBef>
            </a:pPr>
            <a:r>
              <a:rPr lang="en-US" sz="1400" b="1">
                <a:solidFill>
                  <a:srgbClr val="0F3057"/>
                </a:solidFill>
              </a:rPr>
              <a:t>How We Won</a:t>
            </a:r>
            <a:br>
              <a:rPr lang="en-US" sz="1400" b="1">
                <a:solidFill>
                  <a:srgbClr val="0F3057"/>
                </a:solidFill>
              </a:rPr>
            </a:br>
            <a:r>
              <a:rPr lang="en-US" sz="1200"/>
              <a:t>Lorem ipsum dolor sit </a:t>
            </a:r>
            <a:r>
              <a:rPr lang="en-US" sz="1200" err="1"/>
              <a:t>amet</a:t>
            </a:r>
            <a:r>
              <a:rPr lang="en-US" sz="1200"/>
              <a:t>, </a:t>
            </a:r>
            <a:r>
              <a:rPr lang="en-US" sz="1200" err="1"/>
              <a:t>consectetuer</a:t>
            </a:r>
            <a:r>
              <a:rPr lang="en-US" sz="1200"/>
              <a:t> </a:t>
            </a:r>
            <a:r>
              <a:rPr lang="en-US" sz="1200" err="1"/>
              <a:t>adipiscing</a:t>
            </a:r>
            <a:r>
              <a:rPr lang="en-US" sz="1200"/>
              <a:t> </a:t>
            </a:r>
            <a:r>
              <a:rPr lang="en-US" sz="1200" err="1"/>
              <a:t>elit</a:t>
            </a:r>
            <a:r>
              <a:rPr lang="en-US" sz="1200"/>
              <a:t>. Maecenas </a:t>
            </a:r>
            <a:r>
              <a:rPr lang="en-US" sz="1200" err="1"/>
              <a:t>porttitor</a:t>
            </a:r>
            <a:r>
              <a:rPr lang="en-US" sz="1200"/>
              <a:t> </a:t>
            </a:r>
            <a:r>
              <a:rPr lang="en-US" sz="1200" err="1"/>
              <a:t>congue</a:t>
            </a:r>
            <a:r>
              <a:rPr lang="en-US" sz="1200"/>
              <a:t> </a:t>
            </a:r>
            <a:r>
              <a:rPr lang="en-US" sz="1200" err="1"/>
              <a:t>massa</a:t>
            </a:r>
            <a:r>
              <a:rPr lang="en-US" sz="1200"/>
              <a:t>. </a:t>
            </a:r>
            <a:r>
              <a:rPr lang="en-US" sz="1200" err="1"/>
              <a:t>Fusce</a:t>
            </a:r>
            <a:r>
              <a:rPr lang="en-US" sz="1200"/>
              <a:t> </a:t>
            </a:r>
            <a:r>
              <a:rPr lang="en-US" sz="1200" err="1"/>
              <a:t>posuere</a:t>
            </a:r>
            <a:r>
              <a:rPr lang="en-US" sz="1200"/>
              <a:t>, magna sed pulvinar </a:t>
            </a:r>
            <a:r>
              <a:rPr lang="en-US" sz="1200" err="1"/>
              <a:t>ultricies</a:t>
            </a:r>
            <a:r>
              <a:rPr lang="en-US" sz="1200"/>
              <a:t>, </a:t>
            </a:r>
            <a:r>
              <a:rPr lang="en-US" sz="1200" err="1"/>
              <a:t>purus</a:t>
            </a:r>
            <a:r>
              <a:rPr lang="en-US" sz="1200"/>
              <a:t> </a:t>
            </a:r>
            <a:r>
              <a:rPr lang="en-US" sz="1200" err="1"/>
              <a:t>lectus</a:t>
            </a:r>
            <a:r>
              <a:rPr lang="en-US" sz="1200"/>
              <a:t> </a:t>
            </a:r>
            <a:r>
              <a:rPr lang="en-US" sz="1200" err="1"/>
              <a:t>malesuada</a:t>
            </a:r>
            <a:r>
              <a:rPr lang="en-US" sz="1200"/>
              <a:t> libero, sit </a:t>
            </a:r>
            <a:r>
              <a:rPr lang="en-US" sz="1200" err="1"/>
              <a:t>amet</a:t>
            </a:r>
            <a:endParaRPr lang="en-US" sz="1200"/>
          </a:p>
          <a:p>
            <a:pPr>
              <a:spcBef>
                <a:spcPts val="1200"/>
              </a:spcBef>
            </a:pPr>
            <a:r>
              <a:rPr lang="en-US" sz="1400" b="1">
                <a:solidFill>
                  <a:srgbClr val="0F3057"/>
                </a:solidFill>
              </a:rPr>
              <a:t>Investment Details</a:t>
            </a:r>
            <a:br>
              <a:rPr lang="en-US" sz="1400" b="1">
                <a:solidFill>
                  <a:srgbClr val="0F3057"/>
                </a:solidFill>
              </a:rPr>
            </a:br>
            <a:r>
              <a:rPr lang="en-US" sz="1200"/>
              <a:t>Lorem ipsum dolor sit </a:t>
            </a:r>
            <a:r>
              <a:rPr lang="en-US" sz="1200" err="1"/>
              <a:t>amet</a:t>
            </a:r>
            <a:r>
              <a:rPr lang="en-US" sz="1200"/>
              <a:t>, </a:t>
            </a:r>
            <a:r>
              <a:rPr lang="en-US" sz="1200" err="1"/>
              <a:t>consectetuer</a:t>
            </a:r>
            <a:r>
              <a:rPr lang="en-US" sz="1200"/>
              <a:t> </a:t>
            </a:r>
            <a:r>
              <a:rPr lang="en-US" sz="1200" err="1"/>
              <a:t>adipiscing</a:t>
            </a:r>
            <a:r>
              <a:rPr lang="en-US" sz="1200"/>
              <a:t> </a:t>
            </a:r>
            <a:r>
              <a:rPr lang="en-US" sz="1200" err="1"/>
              <a:t>elit</a:t>
            </a:r>
            <a:r>
              <a:rPr lang="en-US" sz="1200"/>
              <a:t>. Maecenas </a:t>
            </a:r>
            <a:r>
              <a:rPr lang="en-US" sz="1200" err="1"/>
              <a:t>porttitor</a:t>
            </a:r>
            <a:r>
              <a:rPr lang="en-US" sz="1200"/>
              <a:t> </a:t>
            </a:r>
            <a:r>
              <a:rPr lang="en-US" sz="1200" err="1"/>
              <a:t>congue</a:t>
            </a:r>
            <a:r>
              <a:rPr lang="en-US" sz="1200"/>
              <a:t> </a:t>
            </a:r>
            <a:r>
              <a:rPr lang="en-US" sz="1200" err="1"/>
              <a:t>massa</a:t>
            </a:r>
            <a:r>
              <a:rPr lang="en-US" sz="1200"/>
              <a:t>. </a:t>
            </a:r>
            <a:r>
              <a:rPr lang="en-US" sz="1200" err="1"/>
              <a:t>Fusce</a:t>
            </a:r>
            <a:r>
              <a:rPr lang="en-US" sz="1200"/>
              <a:t> </a:t>
            </a:r>
            <a:r>
              <a:rPr lang="en-US" sz="1200" err="1"/>
              <a:t>posuere</a:t>
            </a:r>
            <a:r>
              <a:rPr lang="en-US" sz="1200"/>
              <a:t>, magna sed pulvinar </a:t>
            </a:r>
            <a:r>
              <a:rPr lang="en-US" sz="1200" err="1"/>
              <a:t>ultricies</a:t>
            </a:r>
            <a:r>
              <a:rPr lang="en-US" sz="1200"/>
              <a:t>, </a:t>
            </a:r>
            <a:r>
              <a:rPr lang="en-US" sz="1200" err="1"/>
              <a:t>purus</a:t>
            </a:r>
            <a:r>
              <a:rPr lang="en-US" sz="1200"/>
              <a:t> </a:t>
            </a:r>
            <a:r>
              <a:rPr lang="en-US" sz="1200" err="1"/>
              <a:t>lectus</a:t>
            </a:r>
            <a:r>
              <a:rPr lang="en-US" sz="1200"/>
              <a:t> </a:t>
            </a:r>
            <a:r>
              <a:rPr lang="en-US" sz="1200" err="1"/>
              <a:t>malesuada</a:t>
            </a:r>
            <a:r>
              <a:rPr lang="en-US" sz="1200"/>
              <a:t> libero, sit </a:t>
            </a:r>
            <a:r>
              <a:rPr lang="en-US" sz="1200" err="1"/>
              <a:t>amet</a:t>
            </a:r>
            <a:endParaRPr lang="en-US" sz="12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5867BF1-B3F1-A42F-8C30-23783A19B38A}"/>
              </a:ext>
            </a:extLst>
          </p:cNvPr>
          <p:cNvSpPr txBox="1"/>
          <p:nvPr/>
        </p:nvSpPr>
        <p:spPr>
          <a:xfrm>
            <a:off x="377712" y="4784092"/>
            <a:ext cx="1553404" cy="67201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6600" b="1" baseline="30000">
                <a:solidFill>
                  <a:srgbClr val="0F3057"/>
                </a:solidFill>
              </a:rPr>
              <a:t>“</a:t>
            </a:r>
            <a:endParaRPr lang="en-US" sz="6000" b="1">
              <a:solidFill>
                <a:srgbClr val="0F3057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59FBD2-699B-0811-BFBE-98D829041B8D}"/>
              </a:ext>
            </a:extLst>
          </p:cNvPr>
          <p:cNvSpPr txBox="1"/>
          <p:nvPr/>
        </p:nvSpPr>
        <p:spPr>
          <a:xfrm>
            <a:off x="392952" y="5181777"/>
            <a:ext cx="6372204" cy="920578"/>
          </a:xfrm>
          <a:prstGeom prst="rect">
            <a:avLst/>
          </a:prstGeom>
          <a:noFill/>
        </p:spPr>
        <p:txBody>
          <a:bodyPr wrap="square" lIns="91440" rtlCol="0">
            <a:noAutofit/>
          </a:bodyPr>
          <a:lstStyle/>
          <a:p>
            <a:r>
              <a:rPr lang="en-US" sz="1200"/>
              <a:t>Lorem ipsum dolor sit </a:t>
            </a:r>
            <a:r>
              <a:rPr lang="en-US" sz="1200" err="1"/>
              <a:t>amet</a:t>
            </a:r>
            <a:r>
              <a:rPr lang="en-US" sz="1200"/>
              <a:t>, </a:t>
            </a:r>
            <a:r>
              <a:rPr lang="en-US" sz="1200" err="1"/>
              <a:t>consectetuer</a:t>
            </a:r>
            <a:r>
              <a:rPr lang="en-US" sz="1200"/>
              <a:t> </a:t>
            </a:r>
            <a:r>
              <a:rPr lang="en-US" sz="1200" err="1"/>
              <a:t>adipiscing</a:t>
            </a:r>
            <a:r>
              <a:rPr lang="en-US" sz="1200"/>
              <a:t> </a:t>
            </a:r>
            <a:r>
              <a:rPr lang="en-US" sz="1200" err="1"/>
              <a:t>elit</a:t>
            </a:r>
            <a:r>
              <a:rPr lang="en-US" sz="1200"/>
              <a:t>. Maecenas </a:t>
            </a:r>
            <a:r>
              <a:rPr lang="en-US" sz="1200" err="1"/>
              <a:t>porttitor</a:t>
            </a:r>
            <a:r>
              <a:rPr lang="en-US" sz="1200"/>
              <a:t> </a:t>
            </a:r>
            <a:r>
              <a:rPr lang="en-US" sz="1200" err="1"/>
              <a:t>congue</a:t>
            </a:r>
            <a:r>
              <a:rPr lang="en-US" sz="1200"/>
              <a:t> </a:t>
            </a:r>
            <a:r>
              <a:rPr lang="en-US" sz="1200" err="1"/>
              <a:t>massa</a:t>
            </a:r>
            <a:r>
              <a:rPr lang="en-US" sz="1200"/>
              <a:t>. </a:t>
            </a:r>
            <a:r>
              <a:rPr lang="en-US" sz="1200" err="1"/>
              <a:t>Fusce</a:t>
            </a:r>
            <a:r>
              <a:rPr lang="en-US" sz="1200"/>
              <a:t> </a:t>
            </a:r>
            <a:r>
              <a:rPr lang="en-US" sz="1200" err="1"/>
              <a:t>posuere</a:t>
            </a:r>
            <a:r>
              <a:rPr lang="en-US" sz="1200"/>
              <a:t>, magna sed pulvinar </a:t>
            </a:r>
            <a:r>
              <a:rPr lang="en-US" sz="1200" err="1"/>
              <a:t>ultricies</a:t>
            </a:r>
            <a:r>
              <a:rPr lang="en-US" sz="1200"/>
              <a:t>, </a:t>
            </a:r>
            <a:r>
              <a:rPr lang="en-US" sz="1200" err="1"/>
              <a:t>purus</a:t>
            </a:r>
            <a:r>
              <a:rPr lang="en-US" sz="1200"/>
              <a:t> </a:t>
            </a:r>
            <a:r>
              <a:rPr lang="en-US" sz="1200" err="1"/>
              <a:t>lectus</a:t>
            </a:r>
            <a:r>
              <a:rPr lang="en-US" sz="1200"/>
              <a:t> </a:t>
            </a:r>
            <a:r>
              <a:rPr lang="en-US" sz="1200" err="1"/>
              <a:t>malesuada</a:t>
            </a:r>
            <a:r>
              <a:rPr lang="en-US" sz="1200"/>
              <a:t> libero, sit </a:t>
            </a:r>
            <a:r>
              <a:rPr lang="en-US" sz="1200" err="1"/>
              <a:t>amet</a:t>
            </a:r>
            <a:r>
              <a:rPr lang="en-US" sz="1200"/>
              <a:t> </a:t>
            </a:r>
            <a:r>
              <a:rPr lang="en-US" sz="1200" err="1"/>
              <a:t>commodo</a:t>
            </a:r>
            <a:r>
              <a:rPr lang="en-US" sz="1200"/>
              <a:t> magna eros </a:t>
            </a:r>
            <a:r>
              <a:rPr lang="en-US" sz="1200" err="1"/>
              <a:t>quis</a:t>
            </a:r>
            <a:r>
              <a:rPr lang="en-US" sz="1200"/>
              <a:t> </a:t>
            </a:r>
            <a:r>
              <a:rPr lang="en-US" sz="1200" err="1"/>
              <a:t>urna</a:t>
            </a:r>
            <a:r>
              <a:rPr lang="en-US" sz="1200"/>
              <a:t>. Nunc </a:t>
            </a:r>
            <a:r>
              <a:rPr lang="en-US" sz="1200" err="1"/>
              <a:t>viverra</a:t>
            </a:r>
            <a:r>
              <a:rPr lang="en-US" sz="1200"/>
              <a:t> </a:t>
            </a:r>
            <a:r>
              <a:rPr lang="en-US" sz="1200" err="1"/>
              <a:t>imperdiet</a:t>
            </a:r>
            <a:r>
              <a:rPr lang="en-US" sz="1200"/>
              <a:t> </a:t>
            </a:r>
            <a:r>
              <a:rPr lang="en-US" sz="1200" err="1"/>
              <a:t>enim</a:t>
            </a:r>
            <a:r>
              <a:rPr lang="en-US" sz="1200"/>
              <a:t>. </a:t>
            </a:r>
            <a:r>
              <a:rPr lang="en-US" sz="1200" err="1"/>
              <a:t>Fusce</a:t>
            </a:r>
            <a:r>
              <a:rPr lang="en-US" sz="1200"/>
              <a:t> est. </a:t>
            </a:r>
            <a:r>
              <a:rPr lang="en-US" sz="1200" err="1"/>
              <a:t>Vivamus</a:t>
            </a:r>
            <a:r>
              <a:rPr lang="en-US" sz="1200"/>
              <a:t> a </a:t>
            </a:r>
            <a:r>
              <a:rPr lang="en-US" sz="1200" err="1"/>
              <a:t>tellus</a:t>
            </a:r>
            <a:r>
              <a:rPr lang="en-US" sz="1200"/>
              <a:t>.</a:t>
            </a:r>
          </a:p>
          <a:p>
            <a:endParaRPr lang="en-US" sz="1200"/>
          </a:p>
          <a:p>
            <a:r>
              <a:rPr lang="en-US" sz="1200" b="1"/>
              <a:t>– Mike Young, Founder &amp; CEO</a:t>
            </a:r>
          </a:p>
          <a:p>
            <a:endParaRPr lang="en-US" sz="12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447AFBD-9723-0053-68BA-339C9F3FB558}"/>
              </a:ext>
            </a:extLst>
          </p:cNvPr>
          <p:cNvSpPr txBox="1"/>
          <p:nvPr/>
        </p:nvSpPr>
        <p:spPr>
          <a:xfrm>
            <a:off x="392952" y="926070"/>
            <a:ext cx="5420513" cy="431013"/>
          </a:xfrm>
          <a:prstGeom prst="rect">
            <a:avLst/>
          </a:prstGeom>
          <a:noFill/>
        </p:spPr>
        <p:txBody>
          <a:bodyPr wrap="square" lIns="91440" rtlCol="0">
            <a:noAutofit/>
          </a:bodyPr>
          <a:lstStyle/>
          <a:p>
            <a:r>
              <a:rPr lang="en-US" sz="2000">
                <a:solidFill>
                  <a:srgbClr val="00587A"/>
                </a:solidFill>
              </a:rPr>
              <a:t>Company Overview and Investment Thesis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6CB00FD-4E45-4986-6FE5-090AAE0B5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52" y="415926"/>
            <a:ext cx="6401548" cy="667438"/>
          </a:xfrm>
        </p:spPr>
        <p:txBody>
          <a:bodyPr/>
          <a:lstStyle/>
          <a:p>
            <a:r>
              <a:rPr lang="en-US"/>
              <a:t>Case Study</a:t>
            </a:r>
          </a:p>
        </p:txBody>
      </p:sp>
    </p:spTree>
    <p:extLst>
      <p:ext uri="{BB962C8B-B14F-4D97-AF65-F5344CB8AC3E}">
        <p14:creationId xmlns:p14="http://schemas.microsoft.com/office/powerpoint/2010/main" val="1768552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2" name="Group 1041">
            <a:extLst>
              <a:ext uri="{FF2B5EF4-FFF2-40B4-BE49-F238E27FC236}">
                <a16:creationId xmlns:a16="http://schemas.microsoft.com/office/drawing/2014/main" id="{1AE4094B-36E6-ED70-6C5E-099090F98466}"/>
              </a:ext>
            </a:extLst>
          </p:cNvPr>
          <p:cNvGrpSpPr/>
          <p:nvPr/>
        </p:nvGrpSpPr>
        <p:grpSpPr>
          <a:xfrm>
            <a:off x="7829549" y="5103061"/>
            <a:ext cx="825501" cy="825501"/>
            <a:chOff x="101204" y="5067300"/>
            <a:chExt cx="914400" cy="914400"/>
          </a:xfrm>
          <a:solidFill>
            <a:schemeClr val="accent6"/>
          </a:solidFill>
        </p:grpSpPr>
        <p:sp>
          <p:nvSpPr>
            <p:cNvPr id="1040" name="Oval 1039">
              <a:extLst>
                <a:ext uri="{FF2B5EF4-FFF2-40B4-BE49-F238E27FC236}">
                  <a16:creationId xmlns:a16="http://schemas.microsoft.com/office/drawing/2014/main" id="{0F438EAB-E7A3-6513-7A2C-4C1BEAE470B2}"/>
                </a:ext>
              </a:extLst>
            </p:cNvPr>
            <p:cNvSpPr/>
            <p:nvPr/>
          </p:nvSpPr>
          <p:spPr>
            <a:xfrm>
              <a:off x="101204" y="5067300"/>
              <a:ext cx="914400" cy="914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41" name="Picture 1040">
              <a:extLst>
                <a:ext uri="{FF2B5EF4-FFF2-40B4-BE49-F238E27FC236}">
                  <a16:creationId xmlns:a16="http://schemas.microsoft.com/office/drawing/2014/main" id="{1064B2A3-F81C-F5FE-751D-F583651F6C6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818" y="5165696"/>
              <a:ext cx="827173" cy="816004"/>
            </a:xfrm>
            <a:custGeom>
              <a:avLst/>
              <a:gdLst>
                <a:gd name="connsiteX0" fmla="*/ 294447 w 1752600"/>
                <a:gd name="connsiteY0" fmla="*/ 0 h 1728937"/>
                <a:gd name="connsiteX1" fmla="*/ 1367515 w 1752600"/>
                <a:gd name="connsiteY1" fmla="*/ 0 h 1728937"/>
                <a:gd name="connsiteX2" fmla="*/ 1501381 w 1752600"/>
                <a:gd name="connsiteY2" fmla="*/ 110449 h 1728937"/>
                <a:gd name="connsiteX3" fmla="*/ 1736445 w 1752600"/>
                <a:gd name="connsiteY3" fmla="*/ 498917 h 1728937"/>
                <a:gd name="connsiteX4" fmla="*/ 1752600 w 1752600"/>
                <a:gd name="connsiteY4" fmla="*/ 561746 h 1728937"/>
                <a:gd name="connsiteX5" fmla="*/ 1752600 w 1752600"/>
                <a:gd name="connsiteY5" fmla="*/ 999952 h 1728937"/>
                <a:gd name="connsiteX6" fmla="*/ 1736445 w 1752600"/>
                <a:gd name="connsiteY6" fmla="*/ 1062782 h 1728937"/>
                <a:gd name="connsiteX7" fmla="*/ 830981 w 1752600"/>
                <a:gd name="connsiteY7" fmla="*/ 1728937 h 1728937"/>
                <a:gd name="connsiteX8" fmla="*/ 44812 w 1752600"/>
                <a:gd name="connsiteY8" fmla="*/ 1310934 h 1728937"/>
                <a:gd name="connsiteX9" fmla="*/ 0 w 1752600"/>
                <a:gd name="connsiteY9" fmla="*/ 1237172 h 1728937"/>
                <a:gd name="connsiteX10" fmla="*/ 0 w 1752600"/>
                <a:gd name="connsiteY10" fmla="*/ 324526 h 1728937"/>
                <a:gd name="connsiteX11" fmla="*/ 44812 w 1752600"/>
                <a:gd name="connsiteY11" fmla="*/ 250764 h 1728937"/>
                <a:gd name="connsiteX12" fmla="*/ 160582 w 1752600"/>
                <a:gd name="connsiteY12" fmla="*/ 110449 h 1728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52600" h="1728937">
                  <a:moveTo>
                    <a:pt x="294447" y="0"/>
                  </a:moveTo>
                  <a:lnTo>
                    <a:pt x="1367515" y="0"/>
                  </a:lnTo>
                  <a:lnTo>
                    <a:pt x="1501381" y="110449"/>
                  </a:lnTo>
                  <a:cubicBezTo>
                    <a:pt x="1608612" y="217681"/>
                    <a:pt x="1690276" y="350479"/>
                    <a:pt x="1736445" y="498917"/>
                  </a:cubicBezTo>
                  <a:lnTo>
                    <a:pt x="1752600" y="561746"/>
                  </a:lnTo>
                  <a:lnTo>
                    <a:pt x="1752600" y="999952"/>
                  </a:lnTo>
                  <a:lnTo>
                    <a:pt x="1736445" y="1062782"/>
                  </a:lnTo>
                  <a:cubicBezTo>
                    <a:pt x="1616406" y="1448719"/>
                    <a:pt x="1256418" y="1728937"/>
                    <a:pt x="830981" y="1728937"/>
                  </a:cubicBezTo>
                  <a:cubicBezTo>
                    <a:pt x="503722" y="1728937"/>
                    <a:pt x="215190" y="1563127"/>
                    <a:pt x="44812" y="1310934"/>
                  </a:cubicBezTo>
                  <a:lnTo>
                    <a:pt x="0" y="1237172"/>
                  </a:lnTo>
                  <a:lnTo>
                    <a:pt x="0" y="324526"/>
                  </a:lnTo>
                  <a:lnTo>
                    <a:pt x="44812" y="250764"/>
                  </a:lnTo>
                  <a:cubicBezTo>
                    <a:pt x="78887" y="200325"/>
                    <a:pt x="117689" y="153342"/>
                    <a:pt x="160582" y="110449"/>
                  </a:cubicBezTo>
                  <a:close/>
                </a:path>
              </a:pathLst>
            </a:custGeom>
            <a:grpFill/>
          </p:spPr>
        </p:pic>
      </p:grp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6DC5B2FC-0AEE-4390-5DEE-3D7DC4F5DC87}"/>
              </a:ext>
            </a:extLst>
          </p:cNvPr>
          <p:cNvCxnSpPr>
            <a:cxnSpLocks/>
          </p:cNvCxnSpPr>
          <p:nvPr/>
        </p:nvCxnSpPr>
        <p:spPr>
          <a:xfrm>
            <a:off x="7908868" y="2868930"/>
            <a:ext cx="0" cy="1203439"/>
          </a:xfrm>
          <a:prstGeom prst="line">
            <a:avLst/>
          </a:prstGeom>
          <a:ln w="12700">
            <a:solidFill>
              <a:srgbClr val="E7E7D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64AFE69-0D5F-5570-FA24-D47F5E5CAD0E}"/>
              </a:ext>
            </a:extLst>
          </p:cNvPr>
          <p:cNvSpPr txBox="1"/>
          <p:nvPr/>
        </p:nvSpPr>
        <p:spPr>
          <a:xfrm>
            <a:off x="392952" y="2411470"/>
            <a:ext cx="2121647" cy="407894"/>
          </a:xfrm>
          <a:prstGeom prst="rect">
            <a:avLst/>
          </a:prstGeom>
          <a:noFill/>
        </p:spPr>
        <p:txBody>
          <a:bodyPr wrap="square" lIns="91440" rtlCol="0">
            <a:noAutofit/>
          </a:bodyPr>
          <a:lstStyle/>
          <a:p>
            <a:r>
              <a:rPr lang="en-US" sz="1600" b="1">
                <a:solidFill>
                  <a:srgbClr val="00587A"/>
                </a:solidFill>
              </a:rPr>
              <a:t>Company Overview</a:t>
            </a:r>
          </a:p>
        </p:txBody>
      </p:sp>
      <p:graphicFrame>
        <p:nvGraphicFramePr>
          <p:cNvPr id="3" name="Table 15">
            <a:extLst>
              <a:ext uri="{FF2B5EF4-FFF2-40B4-BE49-F238E27FC236}">
                <a16:creationId xmlns:a16="http://schemas.microsoft.com/office/drawing/2014/main" id="{E68D9590-BBFF-BAAA-BF33-4023592043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0069033"/>
              </p:ext>
            </p:extLst>
          </p:nvPr>
        </p:nvGraphicFramePr>
        <p:xfrm>
          <a:off x="398461" y="2741665"/>
          <a:ext cx="6726240" cy="20779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6899">
                  <a:extLst>
                    <a:ext uri="{9D8B030D-6E8A-4147-A177-3AD203B41FA5}">
                      <a16:colId xmlns:a16="http://schemas.microsoft.com/office/drawing/2014/main" val="3667859341"/>
                    </a:ext>
                  </a:extLst>
                </a:gridCol>
                <a:gridCol w="4899341">
                  <a:extLst>
                    <a:ext uri="{9D8B030D-6E8A-4147-A177-3AD203B41FA5}">
                      <a16:colId xmlns:a16="http://schemas.microsoft.com/office/drawing/2014/main" val="3359979958"/>
                    </a:ext>
                  </a:extLst>
                </a:gridCol>
              </a:tblGrid>
              <a:tr h="598742">
                <a:tc gridSpan="2"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Lorem ipsum dolor sit </a:t>
                      </a:r>
                      <a:r>
                        <a:rPr lang="en-US" sz="14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amet</a:t>
                      </a:r>
                      <a:r>
                        <a:rPr lang="en-US" sz="14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, </a:t>
                      </a:r>
                      <a:r>
                        <a:rPr lang="en-US" sz="14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consectetuer</a:t>
                      </a:r>
                      <a:r>
                        <a:rPr lang="en-US" sz="14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adipiscing</a:t>
                      </a:r>
                      <a:r>
                        <a:rPr lang="en-US" sz="14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elit</a:t>
                      </a:r>
                      <a:r>
                        <a:rPr lang="en-US" sz="14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. Maecenas </a:t>
                      </a:r>
                      <a:r>
                        <a:rPr lang="en-US" sz="14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porttitor</a:t>
                      </a:r>
                      <a:r>
                        <a:rPr lang="en-US" sz="14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congue</a:t>
                      </a:r>
                      <a:r>
                        <a:rPr lang="en-US" sz="14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massa</a:t>
                      </a:r>
                      <a:r>
                        <a:rPr lang="en-US" sz="14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. </a:t>
                      </a:r>
                      <a:r>
                        <a:rPr lang="en-US" sz="14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Fusce</a:t>
                      </a:r>
                      <a:r>
                        <a:rPr lang="en-US" sz="14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posuere</a:t>
                      </a:r>
                      <a:r>
                        <a:rPr lang="en-US" sz="14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, magna sed pulvinar.</a:t>
                      </a:r>
                    </a:p>
                  </a:txBody>
                  <a:tcPr marR="4572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A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29813756"/>
                  </a:ext>
                </a:extLst>
              </a:tr>
              <a:tr h="316981"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Headquarters</a:t>
                      </a:r>
                    </a:p>
                  </a:txBody>
                  <a:tcPr marR="45720" anchor="ctr">
                    <a:lnL w="12700" cmpd="sng">
                      <a:noFill/>
                    </a:lnL>
                    <a:lnR w="6350" cap="flat" cmpd="sng" algn="ctr">
                      <a:solidFill>
                        <a:srgbClr val="A8A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A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Los Angeles, CA</a:t>
                      </a:r>
                    </a:p>
                  </a:txBody>
                  <a:tcPr marR="45720" anchor="ctr">
                    <a:lnL w="6350" cap="flat" cmpd="sng" algn="ctr">
                      <a:solidFill>
                        <a:srgbClr val="A8A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A8A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6747712"/>
                  </a:ext>
                </a:extLst>
              </a:tr>
              <a:tr h="316981"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Prior Investment history</a:t>
                      </a:r>
                    </a:p>
                  </a:txBody>
                  <a:tcPr marR="45720" anchor="ctr">
                    <a:lnL w="12700" cmpd="sng">
                      <a:noFill/>
                    </a:lnL>
                    <a:lnR w="6350" cap="flat" cmpd="sng" algn="ctr">
                      <a:solidFill>
                        <a:srgbClr val="A8A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Founder led, bootstrapped</a:t>
                      </a:r>
                    </a:p>
                  </a:txBody>
                  <a:tcPr marR="45720" anchor="ctr">
                    <a:lnL w="6350" cap="flat" cmpd="sng" algn="ctr">
                      <a:solidFill>
                        <a:srgbClr val="A8A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5797375"/>
                  </a:ext>
                </a:extLst>
              </a:tr>
              <a:tr h="316981"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Initial investment </a:t>
                      </a:r>
                    </a:p>
                  </a:txBody>
                  <a:tcPr marR="45720" anchor="ctr">
                    <a:lnL w="12700" cmpd="sng">
                      <a:noFill/>
                    </a:lnL>
                    <a:lnR w="6350" cap="flat" cmpd="sng" algn="ctr">
                      <a:solidFill>
                        <a:srgbClr val="A8A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April 2022 </a:t>
                      </a:r>
                    </a:p>
                  </a:txBody>
                  <a:tcPr marR="45720" anchor="ctr">
                    <a:lnL w="6350" cap="flat" cmpd="sng" algn="ctr">
                      <a:solidFill>
                        <a:srgbClr val="A8A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1798094"/>
                  </a:ext>
                </a:extLst>
              </a:tr>
              <a:tr h="528301"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Why we invested</a:t>
                      </a:r>
                    </a:p>
                  </a:txBody>
                  <a:tcPr marR="45720">
                    <a:lnL w="12700" cmpd="sng">
                      <a:noFill/>
                    </a:lnL>
                    <a:lnR w="6350" cap="flat" cmpd="sng" algn="ctr">
                      <a:solidFill>
                        <a:srgbClr val="A8A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rgbClr val="A8A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Lorem ipsum dolor sit </a:t>
                      </a:r>
                      <a:r>
                        <a:rPr lang="en-US" sz="1200" b="1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amet</a:t>
                      </a:r>
                      <a:r>
                        <a:rPr lang="en-US" sz="1200" b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, </a:t>
                      </a:r>
                      <a:r>
                        <a:rPr lang="en-US" sz="1200" b="1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consectetuer</a:t>
                      </a:r>
                      <a:r>
                        <a:rPr lang="en-US" sz="1200" b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200" b="1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adipiscing</a:t>
                      </a:r>
                      <a:r>
                        <a:rPr lang="en-US" sz="1200" b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200" b="1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elit</a:t>
                      </a:r>
                      <a:r>
                        <a:rPr lang="en-US" sz="1200" b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. Maecenas </a:t>
                      </a:r>
                      <a:r>
                        <a:rPr lang="en-US" sz="1200" b="1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porttitor</a:t>
                      </a:r>
                      <a:r>
                        <a:rPr lang="en-US" sz="1200" b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200" b="1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congue</a:t>
                      </a:r>
                      <a:r>
                        <a:rPr lang="en-US" sz="1200" b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200" b="1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massa</a:t>
                      </a:r>
                      <a:r>
                        <a:rPr lang="en-US" sz="1200" b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. </a:t>
                      </a:r>
                      <a:r>
                        <a:rPr lang="en-US" sz="1200" b="1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Fusce</a:t>
                      </a:r>
                      <a:r>
                        <a:rPr lang="en-US" sz="1200" b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200" b="1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posuere</a:t>
                      </a:r>
                      <a:r>
                        <a:rPr lang="en-US" sz="1200" b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200" b="1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adipiscing</a:t>
                      </a:r>
                      <a:r>
                        <a:rPr lang="en-US" sz="1200" b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200" b="1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elit</a:t>
                      </a:r>
                      <a:r>
                        <a:rPr lang="en-US" sz="1200" b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200" b="1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adipiscing</a:t>
                      </a:r>
                      <a:endParaRPr lang="en-US" sz="1200" b="1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R="45720">
                    <a:lnL w="6350" cap="flat" cmpd="sng" algn="ctr">
                      <a:solidFill>
                        <a:srgbClr val="A8A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rgbClr val="A8A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19097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54888815-BEC9-FBD1-5F19-2DA90A18B2B5}"/>
              </a:ext>
            </a:extLst>
          </p:cNvPr>
          <p:cNvSpPr/>
          <p:nvPr/>
        </p:nvSpPr>
        <p:spPr>
          <a:xfrm>
            <a:off x="0" y="1291772"/>
            <a:ext cx="12192000" cy="1003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56648C-0BFA-E16C-48BC-955D88D4FE5B}"/>
              </a:ext>
            </a:extLst>
          </p:cNvPr>
          <p:cNvSpPr txBox="1"/>
          <p:nvPr/>
        </p:nvSpPr>
        <p:spPr>
          <a:xfrm>
            <a:off x="392952" y="1350509"/>
            <a:ext cx="1867647" cy="828676"/>
          </a:xfrm>
          <a:prstGeom prst="rect">
            <a:avLst/>
          </a:prstGeom>
          <a:noFill/>
        </p:spPr>
        <p:txBody>
          <a:bodyPr wrap="square" lIns="91440" rtlCol="0">
            <a:noAutofit/>
          </a:bodyPr>
          <a:lstStyle/>
          <a:p>
            <a:r>
              <a:rPr lang="en-US" sz="3200" b="1">
                <a:solidFill>
                  <a:schemeClr val="bg2">
                    <a:lumMod val="10000"/>
                  </a:schemeClr>
                </a:solidFill>
              </a:rPr>
              <a:t>XX</a:t>
            </a:r>
          </a:p>
          <a:p>
            <a:r>
              <a:rPr lang="en-US" sz="1600">
                <a:solidFill>
                  <a:schemeClr val="bg2">
                    <a:lumMod val="10000"/>
                  </a:schemeClr>
                </a:solidFill>
              </a:rPr>
              <a:t>Amount Invested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8AB80A-94EF-A119-24AB-D64AAD827C17}"/>
              </a:ext>
            </a:extLst>
          </p:cNvPr>
          <p:cNvSpPr txBox="1"/>
          <p:nvPr/>
        </p:nvSpPr>
        <p:spPr>
          <a:xfrm>
            <a:off x="3363011" y="1350509"/>
            <a:ext cx="2121274" cy="8286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b="1">
                <a:solidFill>
                  <a:schemeClr val="bg2">
                    <a:lumMod val="10000"/>
                  </a:schemeClr>
                </a:solidFill>
              </a:rPr>
              <a:t>XX</a:t>
            </a:r>
          </a:p>
          <a:p>
            <a:r>
              <a:rPr lang="en-US" sz="1600">
                <a:solidFill>
                  <a:schemeClr val="bg2">
                    <a:lumMod val="10000"/>
                  </a:schemeClr>
                </a:solidFill>
              </a:rPr>
              <a:t>Current Equity Value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592A81-88AA-75F3-9001-9C63FAFE82FB}"/>
              </a:ext>
            </a:extLst>
          </p:cNvPr>
          <p:cNvSpPr txBox="1"/>
          <p:nvPr/>
        </p:nvSpPr>
        <p:spPr>
          <a:xfrm>
            <a:off x="6580346" y="1350509"/>
            <a:ext cx="1696192" cy="8286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b="1">
                <a:solidFill>
                  <a:schemeClr val="bg2">
                    <a:lumMod val="10000"/>
                  </a:schemeClr>
                </a:solidFill>
              </a:rPr>
              <a:t>XX</a:t>
            </a:r>
          </a:p>
          <a:p>
            <a:r>
              <a:rPr lang="en-US" sz="1600">
                <a:solidFill>
                  <a:schemeClr val="bg2">
                    <a:lumMod val="10000"/>
                  </a:schemeClr>
                </a:solidFill>
              </a:rPr>
              <a:t>Unrealized Gain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EC44EB8-3FDE-F4AC-B595-1CF940C45377}"/>
              </a:ext>
            </a:extLst>
          </p:cNvPr>
          <p:cNvSpPr txBox="1"/>
          <p:nvPr/>
        </p:nvSpPr>
        <p:spPr>
          <a:xfrm>
            <a:off x="392952" y="5195952"/>
            <a:ext cx="1909557" cy="407894"/>
          </a:xfrm>
          <a:prstGeom prst="rect">
            <a:avLst/>
          </a:prstGeom>
          <a:noFill/>
        </p:spPr>
        <p:txBody>
          <a:bodyPr wrap="square" lIns="91440" rtlCol="0">
            <a:noAutofit/>
          </a:bodyPr>
          <a:lstStyle/>
          <a:p>
            <a:r>
              <a:rPr lang="en-US" sz="1600" b="1">
                <a:solidFill>
                  <a:srgbClr val="00587A"/>
                </a:solidFill>
              </a:rPr>
              <a:t>Founder Insight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57CAF51-B60E-9AD0-7EE1-7371666CEED6}"/>
              </a:ext>
            </a:extLst>
          </p:cNvPr>
          <p:cNvSpPr txBox="1"/>
          <p:nvPr/>
        </p:nvSpPr>
        <p:spPr>
          <a:xfrm>
            <a:off x="8750301" y="5043649"/>
            <a:ext cx="2876550" cy="1122201"/>
          </a:xfrm>
          <a:prstGeom prst="rect">
            <a:avLst/>
          </a:prstGeom>
          <a:noFill/>
        </p:spPr>
        <p:txBody>
          <a:bodyPr wrap="square" lIns="91440" rIns="91440" rtlCol="0">
            <a:noAutofit/>
          </a:bodyPr>
          <a:lstStyle/>
          <a:p>
            <a:pPr>
              <a:spcAft>
                <a:spcPts val="600"/>
              </a:spcAft>
            </a:pPr>
            <a:r>
              <a:rPr lang="en-US" sz="1200">
                <a:solidFill>
                  <a:schemeClr val="bg2">
                    <a:lumMod val="10000"/>
                  </a:schemeClr>
                </a:solidFill>
              </a:rPr>
              <a:t>“Lorem ipsum dolor sit amet, consectetuer adipiscing elit. Maecenas </a:t>
            </a:r>
            <a:r>
              <a:rPr lang="en-US" sz="1200" err="1">
                <a:solidFill>
                  <a:schemeClr val="bg2">
                    <a:lumMod val="10000"/>
                  </a:schemeClr>
                </a:solidFill>
              </a:rPr>
              <a:t>porttitor</a:t>
            </a:r>
            <a:r>
              <a:rPr lang="en-US" sz="120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200" err="1">
                <a:solidFill>
                  <a:schemeClr val="bg2">
                    <a:lumMod val="10000"/>
                  </a:schemeClr>
                </a:solidFill>
              </a:rPr>
              <a:t>congue</a:t>
            </a:r>
            <a:r>
              <a:rPr lang="en-US" sz="1200">
                <a:solidFill>
                  <a:schemeClr val="bg2">
                    <a:lumMod val="10000"/>
                  </a:schemeClr>
                </a:solidFill>
              </a:rPr>
              <a:t> massa. </a:t>
            </a:r>
            <a:r>
              <a:rPr lang="en-US" sz="1200" err="1">
                <a:solidFill>
                  <a:schemeClr val="bg2">
                    <a:lumMod val="10000"/>
                  </a:schemeClr>
                </a:solidFill>
              </a:rPr>
              <a:t>Fusce</a:t>
            </a:r>
            <a:r>
              <a:rPr lang="en-US" sz="120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200" err="1">
                <a:solidFill>
                  <a:schemeClr val="bg2">
                    <a:lumMod val="10000"/>
                  </a:schemeClr>
                </a:solidFill>
              </a:rPr>
              <a:t>posuere</a:t>
            </a:r>
            <a:r>
              <a:rPr lang="en-US" sz="1200">
                <a:solidFill>
                  <a:schemeClr val="bg2">
                    <a:lumMod val="10000"/>
                  </a:schemeClr>
                </a:solidFill>
              </a:rPr>
              <a:t>, magna sed ultricies,.” </a:t>
            </a:r>
          </a:p>
          <a:p>
            <a:pPr>
              <a:spcAft>
                <a:spcPts val="600"/>
              </a:spcAft>
            </a:pPr>
            <a:r>
              <a:rPr lang="en-US" sz="1200" b="1">
                <a:solidFill>
                  <a:schemeClr val="bg2">
                    <a:lumMod val="10000"/>
                  </a:schemeClr>
                </a:solidFill>
              </a:rPr>
              <a:t>– Mike Young, Founder &amp; CEO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7AE07ED-19CC-33F3-6059-B9307A1F6DEB}"/>
              </a:ext>
            </a:extLst>
          </p:cNvPr>
          <p:cNvSpPr txBox="1"/>
          <p:nvPr/>
        </p:nvSpPr>
        <p:spPr>
          <a:xfrm>
            <a:off x="7723374" y="2411470"/>
            <a:ext cx="996950" cy="4078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1600" b="1">
                <a:solidFill>
                  <a:srgbClr val="00587A"/>
                </a:solidFill>
              </a:rPr>
              <a:t>Timeline</a:t>
            </a:r>
          </a:p>
        </p:txBody>
      </p:sp>
      <p:sp>
        <p:nvSpPr>
          <p:cNvPr id="24" name="object 25">
            <a:extLst>
              <a:ext uri="{FF2B5EF4-FFF2-40B4-BE49-F238E27FC236}">
                <a16:creationId xmlns:a16="http://schemas.microsoft.com/office/drawing/2014/main" id="{F650B050-0819-67BE-D96C-FDF3CA953964}"/>
              </a:ext>
            </a:extLst>
          </p:cNvPr>
          <p:cNvSpPr txBox="1"/>
          <p:nvPr/>
        </p:nvSpPr>
        <p:spPr>
          <a:xfrm>
            <a:off x="8128000" y="2789815"/>
            <a:ext cx="3556000" cy="418063"/>
          </a:xfrm>
          <a:prstGeom prst="rect">
            <a:avLst/>
          </a:prstGeom>
        </p:spPr>
        <p:txBody>
          <a:bodyPr vert="horz" wrap="square" lIns="0" tIns="5080" rIns="0" bIns="0" rtlCol="0" anchor="t" anchorCtr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1400" b="1"/>
              <a:t>May 2019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>
                <a:solidFill>
                  <a:srgbClr val="02201F"/>
                </a:solidFill>
                <a:cs typeface="+mn-cs"/>
              </a:rPr>
              <a:t>Lorem ipsum dolor sit </a:t>
            </a:r>
            <a:r>
              <a:rPr lang="en-US" sz="1200" b="1">
                <a:solidFill>
                  <a:srgbClr val="02201F"/>
                </a:solidFill>
                <a:cs typeface="+mn-cs"/>
              </a:rPr>
              <a:t>$XXM </a:t>
            </a:r>
            <a:r>
              <a:rPr lang="en-US" sz="1200" err="1">
                <a:solidFill>
                  <a:srgbClr val="02201F"/>
                </a:solidFill>
                <a:cs typeface="+mn-cs"/>
              </a:rPr>
              <a:t>amet</a:t>
            </a:r>
            <a:r>
              <a:rPr lang="en-US" sz="1200">
                <a:solidFill>
                  <a:srgbClr val="02201F"/>
                </a:solidFill>
                <a:cs typeface="+mn-cs"/>
              </a:rPr>
              <a:t>, </a:t>
            </a:r>
            <a:r>
              <a:rPr lang="en-US" sz="1200" err="1">
                <a:solidFill>
                  <a:srgbClr val="02201F"/>
                </a:solidFill>
                <a:cs typeface="+mn-cs"/>
              </a:rPr>
              <a:t>consectetuer</a:t>
            </a:r>
            <a:endParaRPr lang="en-US" sz="1200">
              <a:solidFill>
                <a:srgbClr val="02201F"/>
              </a:solidFill>
              <a:cs typeface="+mn-cs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187FF17-5CF6-E054-9B6E-5F05C7968095}"/>
              </a:ext>
            </a:extLst>
          </p:cNvPr>
          <p:cNvSpPr/>
          <p:nvPr/>
        </p:nvSpPr>
        <p:spPr>
          <a:xfrm>
            <a:off x="7850373" y="2840954"/>
            <a:ext cx="116991" cy="116991"/>
          </a:xfrm>
          <a:prstGeom prst="ellipse">
            <a:avLst/>
          </a:prstGeom>
          <a:solidFill>
            <a:srgbClr val="E7E7DE"/>
          </a:solidFill>
          <a:ln w="9525">
            <a:solidFill>
              <a:srgbClr val="A8A78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bject 25">
            <a:extLst>
              <a:ext uri="{FF2B5EF4-FFF2-40B4-BE49-F238E27FC236}">
                <a16:creationId xmlns:a16="http://schemas.microsoft.com/office/drawing/2014/main" id="{AA75A2C2-AE3B-CD7F-E6A5-5A4D4BB6B646}"/>
              </a:ext>
            </a:extLst>
          </p:cNvPr>
          <p:cNvSpPr txBox="1"/>
          <p:nvPr/>
        </p:nvSpPr>
        <p:spPr>
          <a:xfrm>
            <a:off x="8128000" y="3381086"/>
            <a:ext cx="3556000" cy="418063"/>
          </a:xfrm>
          <a:prstGeom prst="rect">
            <a:avLst/>
          </a:prstGeom>
        </p:spPr>
        <p:txBody>
          <a:bodyPr vert="horz" wrap="square" lIns="0" tIns="5080" rIns="0" bIns="0" rtlCol="0" anchor="t" anchorCtr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1400" b="1"/>
              <a:t>May 2020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>
                <a:solidFill>
                  <a:srgbClr val="02201F"/>
                </a:solidFill>
                <a:cs typeface="+mn-cs"/>
              </a:rPr>
              <a:t>Lorem ipsum dolor sit </a:t>
            </a:r>
            <a:r>
              <a:rPr lang="en-US" sz="1200" b="1">
                <a:solidFill>
                  <a:srgbClr val="02201F"/>
                </a:solidFill>
                <a:cs typeface="+mn-cs"/>
              </a:rPr>
              <a:t>$XXM </a:t>
            </a:r>
            <a:r>
              <a:rPr lang="en-US" sz="1200" err="1">
                <a:solidFill>
                  <a:srgbClr val="02201F"/>
                </a:solidFill>
                <a:cs typeface="+mn-cs"/>
              </a:rPr>
              <a:t>amet</a:t>
            </a:r>
            <a:r>
              <a:rPr lang="en-US" sz="1200">
                <a:solidFill>
                  <a:srgbClr val="02201F"/>
                </a:solidFill>
                <a:cs typeface="+mn-cs"/>
              </a:rPr>
              <a:t>, </a:t>
            </a:r>
            <a:r>
              <a:rPr lang="en-US" sz="1200" err="1">
                <a:solidFill>
                  <a:srgbClr val="02201F"/>
                </a:solidFill>
                <a:cs typeface="+mn-cs"/>
              </a:rPr>
              <a:t>consectetuer</a:t>
            </a:r>
            <a:endParaRPr lang="en-US" sz="1200">
              <a:solidFill>
                <a:srgbClr val="02201F"/>
              </a:solidFill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031E44E6-C9D9-45E5-0326-7AEF5872D570}"/>
              </a:ext>
            </a:extLst>
          </p:cNvPr>
          <p:cNvSpPr/>
          <p:nvPr/>
        </p:nvSpPr>
        <p:spPr>
          <a:xfrm>
            <a:off x="7850373" y="3444620"/>
            <a:ext cx="116991" cy="116991"/>
          </a:xfrm>
          <a:prstGeom prst="ellipse">
            <a:avLst/>
          </a:prstGeom>
          <a:solidFill>
            <a:srgbClr val="E7E7DE"/>
          </a:solidFill>
          <a:ln w="9525">
            <a:solidFill>
              <a:srgbClr val="A8A78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bject 25">
            <a:extLst>
              <a:ext uri="{FF2B5EF4-FFF2-40B4-BE49-F238E27FC236}">
                <a16:creationId xmlns:a16="http://schemas.microsoft.com/office/drawing/2014/main" id="{4D99722F-AD07-3776-2856-52E81CECF659}"/>
              </a:ext>
            </a:extLst>
          </p:cNvPr>
          <p:cNvSpPr txBox="1"/>
          <p:nvPr/>
        </p:nvSpPr>
        <p:spPr>
          <a:xfrm>
            <a:off x="8128000" y="3972357"/>
            <a:ext cx="3556000" cy="418063"/>
          </a:xfrm>
          <a:prstGeom prst="rect">
            <a:avLst/>
          </a:prstGeom>
        </p:spPr>
        <p:txBody>
          <a:bodyPr vert="horz" wrap="square" lIns="0" tIns="5080" rIns="0" bIns="0" rtlCol="0" anchor="t" anchorCtr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b="1"/>
              <a:t>Currently 2023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>
                <a:solidFill>
                  <a:srgbClr val="02201F"/>
                </a:solidFill>
                <a:cs typeface="+mn-cs"/>
              </a:rPr>
              <a:t>Lorem ipsum dolor sit </a:t>
            </a:r>
            <a:r>
              <a:rPr lang="en-US" sz="1200" b="1">
                <a:solidFill>
                  <a:srgbClr val="02201F"/>
                </a:solidFill>
                <a:cs typeface="+mn-cs"/>
              </a:rPr>
              <a:t>$XXM </a:t>
            </a:r>
            <a:r>
              <a:rPr lang="en-US" sz="1200" err="1">
                <a:solidFill>
                  <a:srgbClr val="02201F"/>
                </a:solidFill>
                <a:cs typeface="+mn-cs"/>
              </a:rPr>
              <a:t>amet</a:t>
            </a:r>
            <a:r>
              <a:rPr lang="en-US" sz="1200">
                <a:solidFill>
                  <a:srgbClr val="02201F"/>
                </a:solidFill>
                <a:cs typeface="+mn-cs"/>
              </a:rPr>
              <a:t>, </a:t>
            </a:r>
            <a:r>
              <a:rPr lang="en-US" sz="1200" err="1">
                <a:solidFill>
                  <a:srgbClr val="02201F"/>
                </a:solidFill>
                <a:cs typeface="+mn-cs"/>
              </a:rPr>
              <a:t>consectetuer</a:t>
            </a:r>
            <a:endParaRPr lang="en-US" sz="1200">
              <a:solidFill>
                <a:srgbClr val="02201F"/>
              </a:solidFill>
              <a:cs typeface="+mn-cs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30D27062-BECF-A2A5-07CD-E91AC6C904B2}"/>
              </a:ext>
            </a:extLst>
          </p:cNvPr>
          <p:cNvSpPr/>
          <p:nvPr/>
        </p:nvSpPr>
        <p:spPr>
          <a:xfrm>
            <a:off x="7850373" y="4030163"/>
            <a:ext cx="116991" cy="116991"/>
          </a:xfrm>
          <a:prstGeom prst="ellipse">
            <a:avLst/>
          </a:prstGeom>
          <a:solidFill>
            <a:schemeClr val="bg1"/>
          </a:solidFill>
          <a:ln w="9525">
            <a:solidFill>
              <a:srgbClr val="A8A78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83532C1-7034-5804-3763-2F554BA7FEC3}"/>
              </a:ext>
            </a:extLst>
          </p:cNvPr>
          <p:cNvSpPr txBox="1"/>
          <p:nvPr/>
        </p:nvSpPr>
        <p:spPr>
          <a:xfrm>
            <a:off x="7723374" y="4698982"/>
            <a:ext cx="2190749" cy="4078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1600" b="1">
                <a:solidFill>
                  <a:srgbClr val="00587A"/>
                </a:solidFill>
              </a:rPr>
              <a:t>Supported Diligence </a:t>
            </a:r>
          </a:p>
        </p:txBody>
      </p:sp>
      <p:pic>
        <p:nvPicPr>
          <p:cNvPr id="58" name="Graphic 57">
            <a:extLst>
              <a:ext uri="{FF2B5EF4-FFF2-40B4-BE49-F238E27FC236}">
                <a16:creationId xmlns:a16="http://schemas.microsoft.com/office/drawing/2014/main" id="{20B15171-B99A-B4F0-DFCF-779DA313A2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34120" y="410639"/>
            <a:ext cx="1672105" cy="334421"/>
          </a:xfrm>
          <a:prstGeom prst="rect">
            <a:avLst/>
          </a:prstGeom>
        </p:spPr>
      </p:pic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E7B2D98B-863A-77D5-EA79-8861FE3C74F3}"/>
              </a:ext>
            </a:extLst>
          </p:cNvPr>
          <p:cNvSpPr/>
          <p:nvPr/>
        </p:nvSpPr>
        <p:spPr>
          <a:xfrm>
            <a:off x="462547" y="5591468"/>
            <a:ext cx="1029503" cy="421982"/>
          </a:xfrm>
          <a:prstGeom prst="roundRect">
            <a:avLst>
              <a:gd name="adj" fmla="val 6085"/>
            </a:avLst>
          </a:prstGeom>
          <a:noFill/>
          <a:ln w="12700" cap="rnd">
            <a:solidFill>
              <a:srgbClr val="E7E7DE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0" name="Graphic 59">
            <a:extLst>
              <a:ext uri="{FF2B5EF4-FFF2-40B4-BE49-F238E27FC236}">
                <a16:creationId xmlns:a16="http://schemas.microsoft.com/office/drawing/2014/main" id="{F4951A50-541D-B000-D476-6FEC7477136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3479" y="5703318"/>
            <a:ext cx="807639" cy="198282"/>
          </a:xfrm>
          <a:prstGeom prst="rect">
            <a:avLst/>
          </a:prstGeom>
        </p:spPr>
      </p:pic>
      <p:sp>
        <p:nvSpPr>
          <p:cNvPr id="1049" name="TextBox 1048">
            <a:extLst>
              <a:ext uri="{FF2B5EF4-FFF2-40B4-BE49-F238E27FC236}">
                <a16:creationId xmlns:a16="http://schemas.microsoft.com/office/drawing/2014/main" id="{F27D8A7A-51BE-2016-0026-DC09A4471A88}"/>
              </a:ext>
            </a:extLst>
          </p:cNvPr>
          <p:cNvSpPr txBox="1"/>
          <p:nvPr/>
        </p:nvSpPr>
        <p:spPr>
          <a:xfrm>
            <a:off x="9372600" y="1350509"/>
            <a:ext cx="1696192" cy="8286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b="1">
                <a:solidFill>
                  <a:schemeClr val="bg2">
                    <a:lumMod val="10000"/>
                  </a:schemeClr>
                </a:solidFill>
              </a:rPr>
              <a:t>XX</a:t>
            </a:r>
          </a:p>
          <a:p>
            <a:r>
              <a:rPr lang="en-US" sz="1600">
                <a:solidFill>
                  <a:schemeClr val="bg2">
                    <a:lumMod val="10000"/>
                  </a:schemeClr>
                </a:solidFill>
              </a:rPr>
              <a:t>Lorem Ipsum</a:t>
            </a:r>
          </a:p>
        </p:txBody>
      </p:sp>
      <p:sp>
        <p:nvSpPr>
          <p:cNvPr id="1052" name="Rectangle: Rounded Corners 1051">
            <a:extLst>
              <a:ext uri="{FF2B5EF4-FFF2-40B4-BE49-F238E27FC236}">
                <a16:creationId xmlns:a16="http://schemas.microsoft.com/office/drawing/2014/main" id="{C178021F-5F44-165E-60FD-E150460880FA}"/>
              </a:ext>
            </a:extLst>
          </p:cNvPr>
          <p:cNvSpPr/>
          <p:nvPr/>
        </p:nvSpPr>
        <p:spPr>
          <a:xfrm>
            <a:off x="1589238" y="5591468"/>
            <a:ext cx="1029503" cy="421982"/>
          </a:xfrm>
          <a:prstGeom prst="roundRect">
            <a:avLst>
              <a:gd name="adj" fmla="val 6085"/>
            </a:avLst>
          </a:prstGeom>
          <a:noFill/>
          <a:ln w="12700" cap="rnd">
            <a:solidFill>
              <a:srgbClr val="E7E7DE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53" name="Graphic 1052">
            <a:extLst>
              <a:ext uri="{FF2B5EF4-FFF2-40B4-BE49-F238E27FC236}">
                <a16:creationId xmlns:a16="http://schemas.microsoft.com/office/drawing/2014/main" id="{F178A91E-D406-3B51-8888-03A70E5EDD6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700170" y="5703318"/>
            <a:ext cx="807639" cy="198282"/>
          </a:xfrm>
          <a:prstGeom prst="rect">
            <a:avLst/>
          </a:prstGeom>
        </p:spPr>
      </p:pic>
      <p:sp>
        <p:nvSpPr>
          <p:cNvPr id="1055" name="Rectangle: Rounded Corners 1054">
            <a:extLst>
              <a:ext uri="{FF2B5EF4-FFF2-40B4-BE49-F238E27FC236}">
                <a16:creationId xmlns:a16="http://schemas.microsoft.com/office/drawing/2014/main" id="{11E23D47-9DD3-A44F-8A9A-9AE367B278F3}"/>
              </a:ext>
            </a:extLst>
          </p:cNvPr>
          <p:cNvSpPr/>
          <p:nvPr/>
        </p:nvSpPr>
        <p:spPr>
          <a:xfrm>
            <a:off x="2715929" y="5591468"/>
            <a:ext cx="1029503" cy="421982"/>
          </a:xfrm>
          <a:prstGeom prst="roundRect">
            <a:avLst>
              <a:gd name="adj" fmla="val 6085"/>
            </a:avLst>
          </a:prstGeom>
          <a:noFill/>
          <a:ln w="12700" cap="rnd">
            <a:solidFill>
              <a:srgbClr val="E7E7DE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56" name="Graphic 1055">
            <a:extLst>
              <a:ext uri="{FF2B5EF4-FFF2-40B4-BE49-F238E27FC236}">
                <a16:creationId xmlns:a16="http://schemas.microsoft.com/office/drawing/2014/main" id="{95F85A0C-4AA7-1C56-6BE5-11A054411A5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26861" y="5703318"/>
            <a:ext cx="807639" cy="198282"/>
          </a:xfrm>
          <a:prstGeom prst="rect">
            <a:avLst/>
          </a:prstGeom>
        </p:spPr>
      </p:pic>
      <p:sp>
        <p:nvSpPr>
          <p:cNvPr id="1058" name="Rectangle: Rounded Corners 1057">
            <a:extLst>
              <a:ext uri="{FF2B5EF4-FFF2-40B4-BE49-F238E27FC236}">
                <a16:creationId xmlns:a16="http://schemas.microsoft.com/office/drawing/2014/main" id="{6601B6BB-F80C-3E16-4A34-000279050159}"/>
              </a:ext>
            </a:extLst>
          </p:cNvPr>
          <p:cNvSpPr/>
          <p:nvPr/>
        </p:nvSpPr>
        <p:spPr>
          <a:xfrm>
            <a:off x="3842620" y="5591468"/>
            <a:ext cx="1029503" cy="421982"/>
          </a:xfrm>
          <a:prstGeom prst="roundRect">
            <a:avLst>
              <a:gd name="adj" fmla="val 6085"/>
            </a:avLst>
          </a:prstGeom>
          <a:noFill/>
          <a:ln w="12700" cap="rnd">
            <a:solidFill>
              <a:srgbClr val="E7E7DE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59" name="Graphic 1058">
            <a:extLst>
              <a:ext uri="{FF2B5EF4-FFF2-40B4-BE49-F238E27FC236}">
                <a16:creationId xmlns:a16="http://schemas.microsoft.com/office/drawing/2014/main" id="{31FACB75-3B9E-0E27-29A2-B89D828AC52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53552" y="5703318"/>
            <a:ext cx="807639" cy="198282"/>
          </a:xfrm>
          <a:prstGeom prst="rect">
            <a:avLst/>
          </a:prstGeom>
        </p:spPr>
      </p:pic>
      <p:sp>
        <p:nvSpPr>
          <p:cNvPr id="1061" name="Rectangle: Rounded Corners 1060">
            <a:extLst>
              <a:ext uri="{FF2B5EF4-FFF2-40B4-BE49-F238E27FC236}">
                <a16:creationId xmlns:a16="http://schemas.microsoft.com/office/drawing/2014/main" id="{A1715A56-692C-A95B-DA73-0351808188A6}"/>
              </a:ext>
            </a:extLst>
          </p:cNvPr>
          <p:cNvSpPr/>
          <p:nvPr/>
        </p:nvSpPr>
        <p:spPr>
          <a:xfrm>
            <a:off x="4969311" y="5591468"/>
            <a:ext cx="1029503" cy="421982"/>
          </a:xfrm>
          <a:prstGeom prst="roundRect">
            <a:avLst>
              <a:gd name="adj" fmla="val 6085"/>
            </a:avLst>
          </a:prstGeom>
          <a:noFill/>
          <a:ln w="12700" cap="rnd">
            <a:solidFill>
              <a:srgbClr val="E7E7DE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62" name="Graphic 1061">
            <a:extLst>
              <a:ext uri="{FF2B5EF4-FFF2-40B4-BE49-F238E27FC236}">
                <a16:creationId xmlns:a16="http://schemas.microsoft.com/office/drawing/2014/main" id="{B04F935F-07A5-0D53-C6B7-FF969B88395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80243" y="5703318"/>
            <a:ext cx="807639" cy="198282"/>
          </a:xfrm>
          <a:prstGeom prst="rect">
            <a:avLst/>
          </a:prstGeom>
        </p:spPr>
      </p:pic>
      <p:sp>
        <p:nvSpPr>
          <p:cNvPr id="1064" name="Rectangle: Rounded Corners 1063">
            <a:extLst>
              <a:ext uri="{FF2B5EF4-FFF2-40B4-BE49-F238E27FC236}">
                <a16:creationId xmlns:a16="http://schemas.microsoft.com/office/drawing/2014/main" id="{2F0F59CE-B219-0573-4A1C-39B553BEEA92}"/>
              </a:ext>
            </a:extLst>
          </p:cNvPr>
          <p:cNvSpPr/>
          <p:nvPr/>
        </p:nvSpPr>
        <p:spPr>
          <a:xfrm>
            <a:off x="6096000" y="5591468"/>
            <a:ext cx="1029503" cy="421982"/>
          </a:xfrm>
          <a:prstGeom prst="roundRect">
            <a:avLst>
              <a:gd name="adj" fmla="val 6085"/>
            </a:avLst>
          </a:prstGeom>
          <a:noFill/>
          <a:ln w="12700" cap="rnd">
            <a:solidFill>
              <a:srgbClr val="E7E7DE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65" name="Graphic 1064">
            <a:extLst>
              <a:ext uri="{FF2B5EF4-FFF2-40B4-BE49-F238E27FC236}">
                <a16:creationId xmlns:a16="http://schemas.microsoft.com/office/drawing/2014/main" id="{F30FDCD6-F766-CD5E-7971-D834FAE6B9D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06932" y="5703318"/>
            <a:ext cx="807639" cy="19828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970280D3-8E0E-3BED-7D5F-18A7D1A00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52" y="415926"/>
            <a:ext cx="8471648" cy="667438"/>
          </a:xfrm>
        </p:spPr>
        <p:txBody>
          <a:bodyPr/>
          <a:lstStyle/>
          <a:p>
            <a:r>
              <a:rPr lang="en-US"/>
              <a:t>Case Study</a:t>
            </a:r>
          </a:p>
        </p:txBody>
      </p:sp>
    </p:spTree>
    <p:extLst>
      <p:ext uri="{BB962C8B-B14F-4D97-AF65-F5344CB8AC3E}">
        <p14:creationId xmlns:p14="http://schemas.microsoft.com/office/powerpoint/2010/main" val="4499453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3447AFBD-9723-0053-68BA-339C9F3FB558}"/>
              </a:ext>
            </a:extLst>
          </p:cNvPr>
          <p:cNvSpPr txBox="1"/>
          <p:nvPr/>
        </p:nvSpPr>
        <p:spPr>
          <a:xfrm>
            <a:off x="392952" y="926070"/>
            <a:ext cx="8952015" cy="43101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000" err="1">
                <a:solidFill>
                  <a:srgbClr val="00587A"/>
                </a:solidFill>
              </a:rPr>
              <a:t>Volutpat</a:t>
            </a:r>
            <a:r>
              <a:rPr lang="en-US" sz="2000">
                <a:solidFill>
                  <a:srgbClr val="00587A"/>
                </a:solidFill>
              </a:rPr>
              <a:t> </a:t>
            </a:r>
            <a:r>
              <a:rPr lang="en-US" sz="2000" err="1">
                <a:solidFill>
                  <a:srgbClr val="00587A"/>
                </a:solidFill>
              </a:rPr>
              <a:t>lacus</a:t>
            </a:r>
            <a:r>
              <a:rPr lang="en-US" sz="2000">
                <a:solidFill>
                  <a:srgbClr val="00587A"/>
                </a:solidFill>
              </a:rPr>
              <a:t> </a:t>
            </a:r>
            <a:r>
              <a:rPr lang="en-US" sz="2000" err="1">
                <a:solidFill>
                  <a:srgbClr val="00587A"/>
                </a:solidFill>
              </a:rPr>
              <a:t>laoreet</a:t>
            </a:r>
            <a:r>
              <a:rPr lang="en-US" sz="2000">
                <a:solidFill>
                  <a:srgbClr val="00587A"/>
                </a:solidFill>
              </a:rPr>
              <a:t> non </a:t>
            </a:r>
            <a:r>
              <a:rPr lang="en-US" sz="2000" err="1">
                <a:solidFill>
                  <a:srgbClr val="00587A"/>
                </a:solidFill>
              </a:rPr>
              <a:t>curabitur</a:t>
            </a:r>
            <a:r>
              <a:rPr lang="en-US" sz="2000">
                <a:solidFill>
                  <a:srgbClr val="00587A"/>
                </a:solidFill>
              </a:rPr>
              <a:t> gravida </a:t>
            </a:r>
            <a:r>
              <a:rPr lang="en-US" sz="2000" err="1">
                <a:solidFill>
                  <a:srgbClr val="00587A"/>
                </a:solidFill>
              </a:rPr>
              <a:t>arcu</a:t>
            </a:r>
            <a:r>
              <a:rPr lang="en-US" sz="2000">
                <a:solidFill>
                  <a:srgbClr val="00587A"/>
                </a:solidFill>
              </a:rPr>
              <a:t> ac </a:t>
            </a:r>
            <a:r>
              <a:rPr lang="en-US" sz="2000" err="1">
                <a:solidFill>
                  <a:srgbClr val="00587A"/>
                </a:solidFill>
              </a:rPr>
              <a:t>tortor</a:t>
            </a:r>
            <a:r>
              <a:rPr lang="en-US" sz="2000">
                <a:solidFill>
                  <a:srgbClr val="00587A"/>
                </a:solidFill>
              </a:rPr>
              <a:t> magna sed pulvinar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08D39C1-C974-1CA0-6AD8-2D5F76E12738}"/>
              </a:ext>
            </a:extLst>
          </p:cNvPr>
          <p:cNvSpPr/>
          <p:nvPr/>
        </p:nvSpPr>
        <p:spPr>
          <a:xfrm>
            <a:off x="826337" y="1880350"/>
            <a:ext cx="4733964" cy="16818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19B5EC0-1BCE-DB21-D0D1-1A2613ABB750}"/>
              </a:ext>
            </a:extLst>
          </p:cNvPr>
          <p:cNvSpPr txBox="1"/>
          <p:nvPr/>
        </p:nvSpPr>
        <p:spPr>
          <a:xfrm>
            <a:off x="1440033" y="2054693"/>
            <a:ext cx="3940266" cy="9205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1200"/>
              <a:t>Lorem ipsum dolor sit </a:t>
            </a:r>
            <a:r>
              <a:rPr lang="en-US" sz="1200" err="1"/>
              <a:t>amet</a:t>
            </a:r>
            <a:r>
              <a:rPr lang="en-US" sz="1200"/>
              <a:t>, </a:t>
            </a:r>
            <a:r>
              <a:rPr lang="en-US" sz="1200" err="1"/>
              <a:t>consectetuer</a:t>
            </a:r>
            <a:r>
              <a:rPr lang="en-US" sz="1200"/>
              <a:t> </a:t>
            </a:r>
            <a:r>
              <a:rPr lang="en-US" sz="1200" err="1"/>
              <a:t>adipiscing</a:t>
            </a:r>
            <a:r>
              <a:rPr lang="en-US" sz="1200"/>
              <a:t> </a:t>
            </a:r>
            <a:r>
              <a:rPr lang="en-US" sz="1200" err="1"/>
              <a:t>elit</a:t>
            </a:r>
            <a:r>
              <a:rPr lang="en-US" sz="1200"/>
              <a:t>. Maecenas </a:t>
            </a:r>
            <a:r>
              <a:rPr lang="en-US" sz="1200" err="1"/>
              <a:t>porttitor</a:t>
            </a:r>
            <a:r>
              <a:rPr lang="en-US" sz="1200"/>
              <a:t> </a:t>
            </a:r>
            <a:r>
              <a:rPr lang="en-US" sz="1200" err="1"/>
              <a:t>congue</a:t>
            </a:r>
            <a:r>
              <a:rPr lang="en-US" sz="1200"/>
              <a:t> </a:t>
            </a:r>
            <a:r>
              <a:rPr lang="en-US" sz="1200" err="1"/>
              <a:t>massa</a:t>
            </a:r>
            <a:r>
              <a:rPr lang="en-US" sz="1200"/>
              <a:t>. </a:t>
            </a:r>
            <a:r>
              <a:rPr lang="en-US" sz="1200" err="1"/>
              <a:t>Fusce</a:t>
            </a:r>
            <a:r>
              <a:rPr lang="en-US" sz="1200"/>
              <a:t> </a:t>
            </a:r>
            <a:r>
              <a:rPr lang="en-US" sz="1200" err="1"/>
              <a:t>posuere</a:t>
            </a:r>
            <a:r>
              <a:rPr lang="en-US" sz="1200"/>
              <a:t>, magna sed pulvinar </a:t>
            </a:r>
            <a:r>
              <a:rPr lang="en-US" sz="1200" err="1"/>
              <a:t>ultricies</a:t>
            </a:r>
            <a:r>
              <a:rPr lang="en-US" sz="1200"/>
              <a:t>, </a:t>
            </a:r>
            <a:r>
              <a:rPr lang="en-US" sz="1200" err="1"/>
              <a:t>purus</a:t>
            </a:r>
            <a:r>
              <a:rPr lang="en-US" sz="1200"/>
              <a:t> </a:t>
            </a:r>
            <a:r>
              <a:rPr lang="en-US" sz="1200" err="1"/>
              <a:t>lectus</a:t>
            </a:r>
            <a:r>
              <a:rPr lang="en-US" sz="1200"/>
              <a:t> </a:t>
            </a:r>
            <a:r>
              <a:rPr lang="en-US" sz="1200" err="1"/>
              <a:t>malesuada</a:t>
            </a:r>
            <a:r>
              <a:rPr lang="en-US" sz="1200"/>
              <a:t> lorem ipsum dolor sit </a:t>
            </a:r>
            <a:r>
              <a:rPr lang="en-US" sz="1200" err="1"/>
              <a:t>amet</a:t>
            </a:r>
            <a:r>
              <a:rPr lang="en-US" sz="1200"/>
              <a:t>, </a:t>
            </a:r>
            <a:r>
              <a:rPr lang="en-US" sz="1200" err="1"/>
              <a:t>consectetur</a:t>
            </a:r>
            <a:r>
              <a:rPr lang="en-US" sz="1200"/>
              <a:t> </a:t>
            </a:r>
            <a:r>
              <a:rPr lang="en-US" sz="1200" err="1"/>
              <a:t>adipiscing</a:t>
            </a:r>
            <a:r>
              <a:rPr lang="en-US" sz="1200"/>
              <a:t> </a:t>
            </a:r>
            <a:r>
              <a:rPr lang="en-US" sz="1200" err="1"/>
              <a:t>elit</a:t>
            </a:r>
            <a:r>
              <a:rPr lang="en-US" sz="1200"/>
              <a:t>, sed do </a:t>
            </a:r>
            <a:r>
              <a:rPr lang="en-US" sz="1200" err="1"/>
              <a:t>eiusmod</a:t>
            </a:r>
            <a:r>
              <a:rPr lang="en-US" sz="1200"/>
              <a:t> </a:t>
            </a:r>
            <a:r>
              <a:rPr lang="en-US" sz="1200" err="1"/>
              <a:t>tempor</a:t>
            </a:r>
            <a:r>
              <a:rPr lang="en-US" sz="1200"/>
              <a:t> </a:t>
            </a:r>
            <a:r>
              <a:rPr lang="en-US" sz="1200" err="1"/>
              <a:t>incididunt</a:t>
            </a:r>
            <a:r>
              <a:rPr lang="en-US" sz="1200"/>
              <a:t> </a:t>
            </a:r>
          </a:p>
          <a:p>
            <a:endParaRPr lang="en-US" sz="1200"/>
          </a:p>
          <a:p>
            <a:r>
              <a:rPr lang="en-US" sz="1200" b="1"/>
              <a:t>Purus </a:t>
            </a:r>
            <a:r>
              <a:rPr lang="en-US" sz="1200" b="1" err="1"/>
              <a:t>Lectus</a:t>
            </a:r>
            <a:r>
              <a:rPr lang="en-US" sz="1200" b="1"/>
              <a:t>, </a:t>
            </a:r>
            <a:r>
              <a:rPr lang="en-US" sz="1200" b="1" err="1"/>
              <a:t>Ultricies</a:t>
            </a:r>
            <a:endParaRPr lang="en-US" sz="1200" b="1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3914ACA-D2E9-6A1F-00FA-F46A7D925286}"/>
              </a:ext>
            </a:extLst>
          </p:cNvPr>
          <p:cNvCxnSpPr>
            <a:cxnSpLocks/>
          </p:cNvCxnSpPr>
          <p:nvPr/>
        </p:nvCxnSpPr>
        <p:spPr>
          <a:xfrm>
            <a:off x="1536902" y="3123629"/>
            <a:ext cx="48006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30D62E58-61EA-1D77-B456-36B3D623D268}"/>
              </a:ext>
            </a:extLst>
          </p:cNvPr>
          <p:cNvSpPr/>
          <p:nvPr/>
        </p:nvSpPr>
        <p:spPr>
          <a:xfrm>
            <a:off x="826337" y="4230017"/>
            <a:ext cx="4733964" cy="1681808"/>
          </a:xfrm>
          <a:prstGeom prst="rect">
            <a:avLst/>
          </a:prstGeom>
          <a:solidFill>
            <a:srgbClr val="EEEE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9767DB-7E9C-3205-5197-1F9ECDC20EEC}"/>
              </a:ext>
            </a:extLst>
          </p:cNvPr>
          <p:cNvSpPr txBox="1"/>
          <p:nvPr/>
        </p:nvSpPr>
        <p:spPr>
          <a:xfrm>
            <a:off x="1440033" y="4404360"/>
            <a:ext cx="3940266" cy="9205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1200"/>
              <a:t>Lorem ipsum dolor sit </a:t>
            </a:r>
            <a:r>
              <a:rPr lang="en-US" sz="1200" err="1"/>
              <a:t>amet</a:t>
            </a:r>
            <a:r>
              <a:rPr lang="en-US" sz="1200"/>
              <a:t>, </a:t>
            </a:r>
            <a:r>
              <a:rPr lang="en-US" sz="1200" err="1"/>
              <a:t>consectetuer</a:t>
            </a:r>
            <a:r>
              <a:rPr lang="en-US" sz="1200"/>
              <a:t> </a:t>
            </a:r>
            <a:r>
              <a:rPr lang="en-US" sz="1200" err="1"/>
              <a:t>adipiscing</a:t>
            </a:r>
            <a:r>
              <a:rPr lang="en-US" sz="1200"/>
              <a:t> </a:t>
            </a:r>
            <a:r>
              <a:rPr lang="en-US" sz="1200" err="1"/>
              <a:t>elit</a:t>
            </a:r>
            <a:r>
              <a:rPr lang="en-US" sz="1200"/>
              <a:t>. Maecenas </a:t>
            </a:r>
            <a:r>
              <a:rPr lang="en-US" sz="1200" err="1"/>
              <a:t>porttitor</a:t>
            </a:r>
            <a:r>
              <a:rPr lang="en-US" sz="1200"/>
              <a:t> </a:t>
            </a:r>
            <a:r>
              <a:rPr lang="en-US" sz="1200" err="1"/>
              <a:t>congue</a:t>
            </a:r>
            <a:r>
              <a:rPr lang="en-US" sz="1200"/>
              <a:t> </a:t>
            </a:r>
            <a:r>
              <a:rPr lang="en-US" sz="1200" err="1"/>
              <a:t>massa</a:t>
            </a:r>
            <a:r>
              <a:rPr lang="en-US" sz="1200"/>
              <a:t>. </a:t>
            </a:r>
            <a:r>
              <a:rPr lang="en-US" sz="1200" err="1"/>
              <a:t>Fusce</a:t>
            </a:r>
            <a:r>
              <a:rPr lang="en-US" sz="1200"/>
              <a:t> </a:t>
            </a:r>
            <a:r>
              <a:rPr lang="en-US" sz="1200" err="1"/>
              <a:t>posuere</a:t>
            </a:r>
            <a:r>
              <a:rPr lang="en-US" sz="1200"/>
              <a:t>, magna sed pulvinar </a:t>
            </a:r>
            <a:r>
              <a:rPr lang="en-US" sz="1200" err="1"/>
              <a:t>ultricies</a:t>
            </a:r>
            <a:r>
              <a:rPr lang="en-US" sz="1200"/>
              <a:t>, </a:t>
            </a:r>
            <a:r>
              <a:rPr lang="en-US" sz="1200" err="1"/>
              <a:t>purus</a:t>
            </a:r>
            <a:r>
              <a:rPr lang="en-US" sz="1200"/>
              <a:t> </a:t>
            </a:r>
            <a:r>
              <a:rPr lang="en-US" sz="1200" err="1"/>
              <a:t>lectus</a:t>
            </a:r>
            <a:r>
              <a:rPr lang="en-US" sz="1200"/>
              <a:t> </a:t>
            </a:r>
            <a:r>
              <a:rPr lang="en-US" sz="1200" err="1"/>
              <a:t>malesuada</a:t>
            </a:r>
            <a:r>
              <a:rPr lang="en-US" sz="1200"/>
              <a:t> lorem ipsum dolor sit </a:t>
            </a:r>
            <a:r>
              <a:rPr lang="en-US" sz="1200" err="1"/>
              <a:t>amet</a:t>
            </a:r>
            <a:r>
              <a:rPr lang="en-US" sz="1200"/>
              <a:t>, </a:t>
            </a:r>
            <a:r>
              <a:rPr lang="en-US" sz="1200" err="1"/>
              <a:t>consectetur</a:t>
            </a:r>
            <a:r>
              <a:rPr lang="en-US" sz="1200"/>
              <a:t> </a:t>
            </a:r>
            <a:r>
              <a:rPr lang="en-US" sz="1200" err="1"/>
              <a:t>adipiscing</a:t>
            </a:r>
            <a:r>
              <a:rPr lang="en-US" sz="1200"/>
              <a:t> </a:t>
            </a:r>
            <a:r>
              <a:rPr lang="en-US" sz="1200" err="1"/>
              <a:t>elit</a:t>
            </a:r>
            <a:r>
              <a:rPr lang="en-US" sz="1200"/>
              <a:t>, sed do </a:t>
            </a:r>
            <a:r>
              <a:rPr lang="en-US" sz="1200" err="1"/>
              <a:t>eiusmod</a:t>
            </a:r>
            <a:r>
              <a:rPr lang="en-US" sz="1200"/>
              <a:t> </a:t>
            </a:r>
            <a:r>
              <a:rPr lang="en-US" sz="1200" err="1"/>
              <a:t>tempor</a:t>
            </a:r>
            <a:r>
              <a:rPr lang="en-US" sz="1200"/>
              <a:t> </a:t>
            </a:r>
            <a:r>
              <a:rPr lang="en-US" sz="1200" err="1"/>
              <a:t>incididunt</a:t>
            </a:r>
            <a:r>
              <a:rPr lang="en-US" sz="1200"/>
              <a:t> </a:t>
            </a:r>
          </a:p>
          <a:p>
            <a:endParaRPr lang="en-US" sz="1200"/>
          </a:p>
          <a:p>
            <a:r>
              <a:rPr lang="en-US" sz="1200" b="1"/>
              <a:t>Purus </a:t>
            </a:r>
            <a:r>
              <a:rPr lang="en-US" sz="1200" b="1" err="1"/>
              <a:t>Lectus</a:t>
            </a:r>
            <a:r>
              <a:rPr lang="en-US" sz="1200" b="1"/>
              <a:t>, </a:t>
            </a:r>
            <a:r>
              <a:rPr lang="en-US" sz="1200" b="1" err="1"/>
              <a:t>Ultricies</a:t>
            </a:r>
            <a:endParaRPr lang="en-US" sz="1200" b="1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4F608E0-BC7C-CB76-896C-F3FC8A45EE8A}"/>
              </a:ext>
            </a:extLst>
          </p:cNvPr>
          <p:cNvCxnSpPr>
            <a:cxnSpLocks/>
          </p:cNvCxnSpPr>
          <p:nvPr/>
        </p:nvCxnSpPr>
        <p:spPr>
          <a:xfrm>
            <a:off x="1536902" y="5473296"/>
            <a:ext cx="48006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6FB43AEC-BC10-3D81-901E-E1EDF4557F3C}"/>
              </a:ext>
            </a:extLst>
          </p:cNvPr>
          <p:cNvSpPr/>
          <p:nvPr/>
        </p:nvSpPr>
        <p:spPr>
          <a:xfrm>
            <a:off x="6950912" y="1880350"/>
            <a:ext cx="4733964" cy="1681808"/>
          </a:xfrm>
          <a:prstGeom prst="rect">
            <a:avLst/>
          </a:prstGeom>
          <a:solidFill>
            <a:srgbClr val="EEEE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9A2D794-F12B-E229-22B0-4D5B75D07EF0}"/>
              </a:ext>
            </a:extLst>
          </p:cNvPr>
          <p:cNvSpPr txBox="1"/>
          <p:nvPr/>
        </p:nvSpPr>
        <p:spPr>
          <a:xfrm>
            <a:off x="7564608" y="2054693"/>
            <a:ext cx="3940266" cy="9205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1200"/>
              <a:t>Lorem ipsum dolor sit </a:t>
            </a:r>
            <a:r>
              <a:rPr lang="en-US" sz="1200" err="1"/>
              <a:t>amet</a:t>
            </a:r>
            <a:r>
              <a:rPr lang="en-US" sz="1200"/>
              <a:t>, </a:t>
            </a:r>
            <a:r>
              <a:rPr lang="en-US" sz="1200" err="1"/>
              <a:t>consectetuer</a:t>
            </a:r>
            <a:r>
              <a:rPr lang="en-US" sz="1200"/>
              <a:t> </a:t>
            </a:r>
            <a:r>
              <a:rPr lang="en-US" sz="1200" err="1"/>
              <a:t>adipiscing</a:t>
            </a:r>
            <a:r>
              <a:rPr lang="en-US" sz="1200"/>
              <a:t> </a:t>
            </a:r>
            <a:r>
              <a:rPr lang="en-US" sz="1200" err="1"/>
              <a:t>elit</a:t>
            </a:r>
            <a:r>
              <a:rPr lang="en-US" sz="1200"/>
              <a:t>. Maecenas </a:t>
            </a:r>
            <a:r>
              <a:rPr lang="en-US" sz="1200" err="1"/>
              <a:t>porttitor</a:t>
            </a:r>
            <a:r>
              <a:rPr lang="en-US" sz="1200"/>
              <a:t> </a:t>
            </a:r>
            <a:r>
              <a:rPr lang="en-US" sz="1200" err="1"/>
              <a:t>congue</a:t>
            </a:r>
            <a:r>
              <a:rPr lang="en-US" sz="1200"/>
              <a:t> </a:t>
            </a:r>
            <a:r>
              <a:rPr lang="en-US" sz="1200" err="1"/>
              <a:t>massa</a:t>
            </a:r>
            <a:r>
              <a:rPr lang="en-US" sz="1200"/>
              <a:t>. </a:t>
            </a:r>
            <a:r>
              <a:rPr lang="en-US" sz="1200" err="1"/>
              <a:t>Fusce</a:t>
            </a:r>
            <a:r>
              <a:rPr lang="en-US" sz="1200"/>
              <a:t> </a:t>
            </a:r>
            <a:r>
              <a:rPr lang="en-US" sz="1200" err="1"/>
              <a:t>posuere</a:t>
            </a:r>
            <a:r>
              <a:rPr lang="en-US" sz="1200"/>
              <a:t>, magna sed pulvinar </a:t>
            </a:r>
            <a:r>
              <a:rPr lang="en-US" sz="1200" err="1"/>
              <a:t>ultricies</a:t>
            </a:r>
            <a:r>
              <a:rPr lang="en-US" sz="1200"/>
              <a:t>, </a:t>
            </a:r>
            <a:r>
              <a:rPr lang="en-US" sz="1200" err="1"/>
              <a:t>purus</a:t>
            </a:r>
            <a:r>
              <a:rPr lang="en-US" sz="1200"/>
              <a:t> </a:t>
            </a:r>
            <a:r>
              <a:rPr lang="en-US" sz="1200" err="1"/>
              <a:t>lectus</a:t>
            </a:r>
            <a:r>
              <a:rPr lang="en-US" sz="1200"/>
              <a:t> </a:t>
            </a:r>
            <a:r>
              <a:rPr lang="en-US" sz="1200" err="1"/>
              <a:t>malesuada</a:t>
            </a:r>
            <a:r>
              <a:rPr lang="en-US" sz="1200"/>
              <a:t> lorem ipsum dolor sit </a:t>
            </a:r>
            <a:r>
              <a:rPr lang="en-US" sz="1200" err="1"/>
              <a:t>amet</a:t>
            </a:r>
            <a:r>
              <a:rPr lang="en-US" sz="1200"/>
              <a:t>, </a:t>
            </a:r>
            <a:r>
              <a:rPr lang="en-US" sz="1200" err="1"/>
              <a:t>consectetur</a:t>
            </a:r>
            <a:r>
              <a:rPr lang="en-US" sz="1200"/>
              <a:t> </a:t>
            </a:r>
            <a:r>
              <a:rPr lang="en-US" sz="1200" err="1"/>
              <a:t>adipiscing</a:t>
            </a:r>
            <a:r>
              <a:rPr lang="en-US" sz="1200"/>
              <a:t> </a:t>
            </a:r>
            <a:r>
              <a:rPr lang="en-US" sz="1200" err="1"/>
              <a:t>elit</a:t>
            </a:r>
            <a:r>
              <a:rPr lang="en-US" sz="1200"/>
              <a:t>, sed do </a:t>
            </a:r>
            <a:r>
              <a:rPr lang="en-US" sz="1200" err="1"/>
              <a:t>eiusmod</a:t>
            </a:r>
            <a:r>
              <a:rPr lang="en-US" sz="1200"/>
              <a:t> </a:t>
            </a:r>
            <a:r>
              <a:rPr lang="en-US" sz="1200" err="1"/>
              <a:t>tempor</a:t>
            </a:r>
            <a:r>
              <a:rPr lang="en-US" sz="1200"/>
              <a:t> </a:t>
            </a:r>
            <a:r>
              <a:rPr lang="en-US" sz="1200" err="1"/>
              <a:t>incididunt</a:t>
            </a:r>
            <a:r>
              <a:rPr lang="en-US" sz="1200"/>
              <a:t> </a:t>
            </a:r>
          </a:p>
          <a:p>
            <a:endParaRPr lang="en-US" sz="1200"/>
          </a:p>
          <a:p>
            <a:r>
              <a:rPr lang="en-US" sz="1200" b="1"/>
              <a:t>Purus </a:t>
            </a:r>
            <a:r>
              <a:rPr lang="en-US" sz="1200" b="1" err="1"/>
              <a:t>Lectus</a:t>
            </a:r>
            <a:r>
              <a:rPr lang="en-US" sz="1200" b="1"/>
              <a:t>, </a:t>
            </a:r>
            <a:r>
              <a:rPr lang="en-US" sz="1200" b="1" err="1"/>
              <a:t>Ultricies</a:t>
            </a:r>
            <a:endParaRPr lang="en-US" sz="1200" b="1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07245FA-8DFF-D909-B7F9-556E4549DD26}"/>
              </a:ext>
            </a:extLst>
          </p:cNvPr>
          <p:cNvCxnSpPr>
            <a:cxnSpLocks/>
          </p:cNvCxnSpPr>
          <p:nvPr/>
        </p:nvCxnSpPr>
        <p:spPr>
          <a:xfrm>
            <a:off x="7661477" y="3123629"/>
            <a:ext cx="48006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7E7849F1-908C-176F-B7F1-AB952517120B}"/>
              </a:ext>
            </a:extLst>
          </p:cNvPr>
          <p:cNvSpPr/>
          <p:nvPr/>
        </p:nvSpPr>
        <p:spPr>
          <a:xfrm>
            <a:off x="6950912" y="4230017"/>
            <a:ext cx="4733964" cy="1681808"/>
          </a:xfrm>
          <a:prstGeom prst="rect">
            <a:avLst/>
          </a:prstGeom>
          <a:solidFill>
            <a:srgbClr val="EEEE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33C4864-C9B2-7472-A588-99789FE656B8}"/>
              </a:ext>
            </a:extLst>
          </p:cNvPr>
          <p:cNvSpPr txBox="1"/>
          <p:nvPr/>
        </p:nvSpPr>
        <p:spPr>
          <a:xfrm>
            <a:off x="7564608" y="4404360"/>
            <a:ext cx="3940266" cy="9205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1200"/>
              <a:t>Lorem ipsum dolor sit </a:t>
            </a:r>
            <a:r>
              <a:rPr lang="en-US" sz="1200" err="1"/>
              <a:t>amet</a:t>
            </a:r>
            <a:r>
              <a:rPr lang="en-US" sz="1200"/>
              <a:t>, </a:t>
            </a:r>
            <a:r>
              <a:rPr lang="en-US" sz="1200" err="1"/>
              <a:t>consectetuer</a:t>
            </a:r>
            <a:r>
              <a:rPr lang="en-US" sz="1200"/>
              <a:t> </a:t>
            </a:r>
            <a:r>
              <a:rPr lang="en-US" sz="1200" err="1"/>
              <a:t>adipiscing</a:t>
            </a:r>
            <a:r>
              <a:rPr lang="en-US" sz="1200"/>
              <a:t> </a:t>
            </a:r>
            <a:r>
              <a:rPr lang="en-US" sz="1200" err="1"/>
              <a:t>elit</a:t>
            </a:r>
            <a:r>
              <a:rPr lang="en-US" sz="1200"/>
              <a:t>. Maecenas </a:t>
            </a:r>
            <a:r>
              <a:rPr lang="en-US" sz="1200" err="1"/>
              <a:t>porttitor</a:t>
            </a:r>
            <a:r>
              <a:rPr lang="en-US" sz="1200"/>
              <a:t> </a:t>
            </a:r>
            <a:r>
              <a:rPr lang="en-US" sz="1200" err="1"/>
              <a:t>congue</a:t>
            </a:r>
            <a:r>
              <a:rPr lang="en-US" sz="1200"/>
              <a:t> </a:t>
            </a:r>
            <a:r>
              <a:rPr lang="en-US" sz="1200" err="1"/>
              <a:t>massa</a:t>
            </a:r>
            <a:r>
              <a:rPr lang="en-US" sz="1200"/>
              <a:t>. </a:t>
            </a:r>
            <a:r>
              <a:rPr lang="en-US" sz="1200" err="1"/>
              <a:t>Fusce</a:t>
            </a:r>
            <a:r>
              <a:rPr lang="en-US" sz="1200"/>
              <a:t> </a:t>
            </a:r>
            <a:r>
              <a:rPr lang="en-US" sz="1200" err="1"/>
              <a:t>posuere</a:t>
            </a:r>
            <a:r>
              <a:rPr lang="en-US" sz="1200"/>
              <a:t>, magna sed pulvinar </a:t>
            </a:r>
            <a:r>
              <a:rPr lang="en-US" sz="1200" err="1"/>
              <a:t>ultricies</a:t>
            </a:r>
            <a:r>
              <a:rPr lang="en-US" sz="1200"/>
              <a:t>, </a:t>
            </a:r>
            <a:r>
              <a:rPr lang="en-US" sz="1200" err="1"/>
              <a:t>purus</a:t>
            </a:r>
            <a:r>
              <a:rPr lang="en-US" sz="1200"/>
              <a:t> </a:t>
            </a:r>
            <a:r>
              <a:rPr lang="en-US" sz="1200" err="1"/>
              <a:t>lectus</a:t>
            </a:r>
            <a:r>
              <a:rPr lang="en-US" sz="1200"/>
              <a:t> </a:t>
            </a:r>
            <a:r>
              <a:rPr lang="en-US" sz="1200" err="1"/>
              <a:t>malesuada</a:t>
            </a:r>
            <a:r>
              <a:rPr lang="en-US" sz="1200"/>
              <a:t> lorem ipsum dolor sit </a:t>
            </a:r>
            <a:r>
              <a:rPr lang="en-US" sz="1200" err="1"/>
              <a:t>amet</a:t>
            </a:r>
            <a:r>
              <a:rPr lang="en-US" sz="1200"/>
              <a:t>, </a:t>
            </a:r>
            <a:r>
              <a:rPr lang="en-US" sz="1200" err="1"/>
              <a:t>consectetur</a:t>
            </a:r>
            <a:r>
              <a:rPr lang="en-US" sz="1200"/>
              <a:t> </a:t>
            </a:r>
            <a:r>
              <a:rPr lang="en-US" sz="1200" err="1"/>
              <a:t>adipiscing</a:t>
            </a:r>
            <a:r>
              <a:rPr lang="en-US" sz="1200"/>
              <a:t> </a:t>
            </a:r>
            <a:r>
              <a:rPr lang="en-US" sz="1200" err="1"/>
              <a:t>elit</a:t>
            </a:r>
            <a:r>
              <a:rPr lang="en-US" sz="1200"/>
              <a:t>, sed do </a:t>
            </a:r>
            <a:r>
              <a:rPr lang="en-US" sz="1200" err="1"/>
              <a:t>eiusmod</a:t>
            </a:r>
            <a:r>
              <a:rPr lang="en-US" sz="1200"/>
              <a:t> </a:t>
            </a:r>
            <a:r>
              <a:rPr lang="en-US" sz="1200" err="1"/>
              <a:t>tempor</a:t>
            </a:r>
            <a:r>
              <a:rPr lang="en-US" sz="1200"/>
              <a:t> </a:t>
            </a:r>
            <a:r>
              <a:rPr lang="en-US" sz="1200" err="1"/>
              <a:t>incididunt</a:t>
            </a:r>
            <a:r>
              <a:rPr lang="en-US" sz="1200"/>
              <a:t> </a:t>
            </a:r>
          </a:p>
          <a:p>
            <a:endParaRPr lang="en-US" sz="1200"/>
          </a:p>
          <a:p>
            <a:r>
              <a:rPr lang="en-US" sz="1200" b="1"/>
              <a:t>Purus </a:t>
            </a:r>
            <a:r>
              <a:rPr lang="en-US" sz="1200" b="1" err="1"/>
              <a:t>Lectus</a:t>
            </a:r>
            <a:r>
              <a:rPr lang="en-US" sz="1200" b="1"/>
              <a:t>, </a:t>
            </a:r>
            <a:r>
              <a:rPr lang="en-US" sz="1200" b="1" err="1"/>
              <a:t>Ultricies</a:t>
            </a:r>
            <a:endParaRPr lang="en-US" sz="1200" b="1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230946F-253F-FD81-3434-5B5217C57051}"/>
              </a:ext>
            </a:extLst>
          </p:cNvPr>
          <p:cNvCxnSpPr>
            <a:cxnSpLocks/>
          </p:cNvCxnSpPr>
          <p:nvPr/>
        </p:nvCxnSpPr>
        <p:spPr>
          <a:xfrm>
            <a:off x="7661477" y="5473296"/>
            <a:ext cx="48006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145B7086-8D13-E150-9FA0-843A638948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72" y="1541687"/>
            <a:ext cx="832786" cy="832786"/>
          </a:xfrm>
          <a:custGeom>
            <a:avLst/>
            <a:gdLst>
              <a:gd name="connsiteX0" fmla="*/ 416393 w 832786"/>
              <a:gd name="connsiteY0" fmla="*/ 0 h 832786"/>
              <a:gd name="connsiteX1" fmla="*/ 832786 w 832786"/>
              <a:gd name="connsiteY1" fmla="*/ 416393 h 832786"/>
              <a:gd name="connsiteX2" fmla="*/ 416393 w 832786"/>
              <a:gd name="connsiteY2" fmla="*/ 832786 h 832786"/>
              <a:gd name="connsiteX3" fmla="*/ 0 w 832786"/>
              <a:gd name="connsiteY3" fmla="*/ 416393 h 832786"/>
              <a:gd name="connsiteX4" fmla="*/ 416393 w 832786"/>
              <a:gd name="connsiteY4" fmla="*/ 0 h 83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786" h="832786">
                <a:moveTo>
                  <a:pt x="416393" y="0"/>
                </a:moveTo>
                <a:cubicBezTo>
                  <a:pt x="646361" y="0"/>
                  <a:pt x="832786" y="186425"/>
                  <a:pt x="832786" y="416393"/>
                </a:cubicBezTo>
                <a:cubicBezTo>
                  <a:pt x="832786" y="646361"/>
                  <a:pt x="646361" y="832786"/>
                  <a:pt x="416393" y="832786"/>
                </a:cubicBezTo>
                <a:cubicBezTo>
                  <a:pt x="186425" y="832786"/>
                  <a:pt x="0" y="646361"/>
                  <a:pt x="0" y="416393"/>
                </a:cubicBezTo>
                <a:cubicBezTo>
                  <a:pt x="0" y="186425"/>
                  <a:pt x="186425" y="0"/>
                  <a:pt x="416393" y="0"/>
                </a:cubicBezTo>
                <a:close/>
              </a:path>
            </a:pathLst>
          </a:custGeom>
          <a:solidFill>
            <a:schemeClr val="bg1"/>
          </a:solidFill>
          <a:ln w="22225">
            <a:solidFill>
              <a:srgbClr val="EEEEE8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7621397-8E97-7944-FB6C-C7772A160AC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72" y="3911767"/>
            <a:ext cx="832786" cy="832786"/>
          </a:xfrm>
          <a:custGeom>
            <a:avLst/>
            <a:gdLst>
              <a:gd name="connsiteX0" fmla="*/ 416393 w 832786"/>
              <a:gd name="connsiteY0" fmla="*/ 0 h 832786"/>
              <a:gd name="connsiteX1" fmla="*/ 832786 w 832786"/>
              <a:gd name="connsiteY1" fmla="*/ 416393 h 832786"/>
              <a:gd name="connsiteX2" fmla="*/ 416393 w 832786"/>
              <a:gd name="connsiteY2" fmla="*/ 832786 h 832786"/>
              <a:gd name="connsiteX3" fmla="*/ 0 w 832786"/>
              <a:gd name="connsiteY3" fmla="*/ 416393 h 832786"/>
              <a:gd name="connsiteX4" fmla="*/ 416393 w 832786"/>
              <a:gd name="connsiteY4" fmla="*/ 0 h 83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786" h="832786">
                <a:moveTo>
                  <a:pt x="416393" y="0"/>
                </a:moveTo>
                <a:cubicBezTo>
                  <a:pt x="646361" y="0"/>
                  <a:pt x="832786" y="186425"/>
                  <a:pt x="832786" y="416393"/>
                </a:cubicBezTo>
                <a:cubicBezTo>
                  <a:pt x="832786" y="646361"/>
                  <a:pt x="646361" y="832786"/>
                  <a:pt x="416393" y="832786"/>
                </a:cubicBezTo>
                <a:cubicBezTo>
                  <a:pt x="186425" y="832786"/>
                  <a:pt x="0" y="646361"/>
                  <a:pt x="0" y="416393"/>
                </a:cubicBezTo>
                <a:cubicBezTo>
                  <a:pt x="0" y="186425"/>
                  <a:pt x="186425" y="0"/>
                  <a:pt x="416393" y="0"/>
                </a:cubicBezTo>
                <a:close/>
              </a:path>
            </a:pathLst>
          </a:custGeom>
          <a:solidFill>
            <a:schemeClr val="bg1"/>
          </a:solidFill>
          <a:ln w="22225">
            <a:solidFill>
              <a:srgbClr val="EEEEE8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23B95E5-0725-2918-8781-014E0A60C4D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59880" y="1541687"/>
            <a:ext cx="832786" cy="832786"/>
          </a:xfrm>
          <a:custGeom>
            <a:avLst/>
            <a:gdLst>
              <a:gd name="connsiteX0" fmla="*/ 416393 w 832786"/>
              <a:gd name="connsiteY0" fmla="*/ 0 h 832786"/>
              <a:gd name="connsiteX1" fmla="*/ 832786 w 832786"/>
              <a:gd name="connsiteY1" fmla="*/ 416393 h 832786"/>
              <a:gd name="connsiteX2" fmla="*/ 416393 w 832786"/>
              <a:gd name="connsiteY2" fmla="*/ 832786 h 832786"/>
              <a:gd name="connsiteX3" fmla="*/ 0 w 832786"/>
              <a:gd name="connsiteY3" fmla="*/ 416393 h 832786"/>
              <a:gd name="connsiteX4" fmla="*/ 416393 w 832786"/>
              <a:gd name="connsiteY4" fmla="*/ 0 h 83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786" h="832786">
                <a:moveTo>
                  <a:pt x="416393" y="0"/>
                </a:moveTo>
                <a:cubicBezTo>
                  <a:pt x="646361" y="0"/>
                  <a:pt x="832786" y="186425"/>
                  <a:pt x="832786" y="416393"/>
                </a:cubicBezTo>
                <a:cubicBezTo>
                  <a:pt x="832786" y="646361"/>
                  <a:pt x="646361" y="832786"/>
                  <a:pt x="416393" y="832786"/>
                </a:cubicBezTo>
                <a:cubicBezTo>
                  <a:pt x="186425" y="832786"/>
                  <a:pt x="0" y="646361"/>
                  <a:pt x="0" y="416393"/>
                </a:cubicBezTo>
                <a:cubicBezTo>
                  <a:pt x="0" y="186425"/>
                  <a:pt x="186425" y="0"/>
                  <a:pt x="416393" y="0"/>
                </a:cubicBezTo>
                <a:close/>
              </a:path>
            </a:pathLst>
          </a:custGeom>
          <a:solidFill>
            <a:schemeClr val="bg1"/>
          </a:solidFill>
          <a:ln w="22225">
            <a:solidFill>
              <a:srgbClr val="EEEEE8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520AB52-17EC-2654-1DE3-8D30D776B64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59880" y="3911767"/>
            <a:ext cx="832786" cy="832786"/>
          </a:xfrm>
          <a:custGeom>
            <a:avLst/>
            <a:gdLst>
              <a:gd name="connsiteX0" fmla="*/ 416393 w 832786"/>
              <a:gd name="connsiteY0" fmla="*/ 0 h 832786"/>
              <a:gd name="connsiteX1" fmla="*/ 832786 w 832786"/>
              <a:gd name="connsiteY1" fmla="*/ 416393 h 832786"/>
              <a:gd name="connsiteX2" fmla="*/ 416393 w 832786"/>
              <a:gd name="connsiteY2" fmla="*/ 832786 h 832786"/>
              <a:gd name="connsiteX3" fmla="*/ 0 w 832786"/>
              <a:gd name="connsiteY3" fmla="*/ 416393 h 832786"/>
              <a:gd name="connsiteX4" fmla="*/ 416393 w 832786"/>
              <a:gd name="connsiteY4" fmla="*/ 0 h 83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786" h="832786">
                <a:moveTo>
                  <a:pt x="416393" y="0"/>
                </a:moveTo>
                <a:cubicBezTo>
                  <a:pt x="646361" y="0"/>
                  <a:pt x="832786" y="186425"/>
                  <a:pt x="832786" y="416393"/>
                </a:cubicBezTo>
                <a:cubicBezTo>
                  <a:pt x="832786" y="646361"/>
                  <a:pt x="646361" y="832786"/>
                  <a:pt x="416393" y="832786"/>
                </a:cubicBezTo>
                <a:cubicBezTo>
                  <a:pt x="186425" y="832786"/>
                  <a:pt x="0" y="646361"/>
                  <a:pt x="0" y="416393"/>
                </a:cubicBezTo>
                <a:cubicBezTo>
                  <a:pt x="0" y="186425"/>
                  <a:pt x="186425" y="0"/>
                  <a:pt x="416393" y="0"/>
                </a:cubicBezTo>
                <a:close/>
              </a:path>
            </a:pathLst>
          </a:custGeom>
          <a:solidFill>
            <a:schemeClr val="bg1"/>
          </a:solidFill>
          <a:ln w="22225">
            <a:solidFill>
              <a:srgbClr val="EEEEE8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2DDF42A-E739-A1A6-33A6-CA44C568F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52" y="415926"/>
            <a:ext cx="11176000" cy="667438"/>
          </a:xfrm>
        </p:spPr>
        <p:txBody>
          <a:bodyPr/>
          <a:lstStyle/>
          <a:p>
            <a:r>
              <a:rPr lang="en-US"/>
              <a:t>Testimonials</a:t>
            </a:r>
          </a:p>
        </p:txBody>
      </p:sp>
    </p:spTree>
    <p:extLst>
      <p:ext uri="{BB962C8B-B14F-4D97-AF65-F5344CB8AC3E}">
        <p14:creationId xmlns:p14="http://schemas.microsoft.com/office/powerpoint/2010/main" val="31225675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6949764-94CA-9222-8104-5C6BEEBE276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4660CB-A079-2BDD-779A-7C5A69A9BC2A}"/>
              </a:ext>
            </a:extLst>
          </p:cNvPr>
          <p:cNvSpPr txBox="1"/>
          <p:nvPr/>
        </p:nvSpPr>
        <p:spPr>
          <a:xfrm>
            <a:off x="392952" y="4254622"/>
            <a:ext cx="11062447" cy="848781"/>
          </a:xfrm>
          <a:prstGeom prst="rect">
            <a:avLst/>
          </a:prstGeom>
          <a:noFill/>
        </p:spPr>
        <p:txBody>
          <a:bodyPr wrap="square" rtlCol="0" anchor="b">
            <a:noAutofit/>
          </a:bodyPr>
          <a:lstStyle/>
          <a:p>
            <a:r>
              <a:rPr lang="en-US" sz="4400">
                <a:solidFill>
                  <a:schemeClr val="bg1"/>
                </a:solidFill>
                <a:latin typeface="+mj-lt"/>
                <a:ea typeface="+mj-ea"/>
              </a:rPr>
              <a:t>Page Breaker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68B612-6F6C-1038-3CE4-75A1C1729224}"/>
              </a:ext>
            </a:extLst>
          </p:cNvPr>
          <p:cNvSpPr txBox="1"/>
          <p:nvPr/>
        </p:nvSpPr>
        <p:spPr>
          <a:xfrm>
            <a:off x="408192" y="5046624"/>
            <a:ext cx="11212307" cy="43101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err="1">
                <a:solidFill>
                  <a:schemeClr val="bg1"/>
                </a:solidFill>
              </a:rPr>
              <a:t>Pellentesque</a:t>
            </a:r>
            <a:r>
              <a:rPr lang="en-US">
                <a:solidFill>
                  <a:schemeClr val="bg1"/>
                </a:solidFill>
              </a:rPr>
              <a:t> habitant </a:t>
            </a:r>
            <a:r>
              <a:rPr lang="en-US" err="1">
                <a:solidFill>
                  <a:schemeClr val="bg1"/>
                </a:solidFill>
              </a:rPr>
              <a:t>morbi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tristique</a:t>
            </a:r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91A7D662-F498-C640-276F-6AA37D050D81}"/>
              </a:ext>
            </a:extLst>
          </p:cNvPr>
          <p:cNvCxnSpPr>
            <a:cxnSpLocks/>
          </p:cNvCxnSpPr>
          <p:nvPr/>
        </p:nvCxnSpPr>
        <p:spPr>
          <a:xfrm>
            <a:off x="513884" y="5632144"/>
            <a:ext cx="11678116" cy="0"/>
          </a:xfrm>
          <a:prstGeom prst="line">
            <a:avLst/>
          </a:prstGeom>
          <a:ln w="12700">
            <a:solidFill>
              <a:srgbClr val="1B7AA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7D903A-8068-F482-D1D9-7E628A91EC5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981944" y="6503468"/>
            <a:ext cx="684742" cy="265633"/>
          </a:xfrm>
          <a:prstGeom prst="rect">
            <a:avLst/>
          </a:prstGeom>
        </p:spPr>
        <p:txBody>
          <a:bodyPr/>
          <a:lstStyle/>
          <a:p>
            <a:fld id="{23C815DD-304E-4D0A-8178-B8B7A01394FF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170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66094A5-4284-6644-F709-9E6D40FEBB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r>
              <a:rPr lang="en-GB"/>
              <a:t>Assets</a:t>
            </a:r>
            <a:endParaRPr lang="en-US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DF300609-C91E-695D-169F-80B46697020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Custom Charts &amp; Icons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038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A large pipes next to a large wall&#10;&#10;Description automatically generated">
            <a:extLst>
              <a:ext uri="{FF2B5EF4-FFF2-40B4-BE49-F238E27FC236}">
                <a16:creationId xmlns:a16="http://schemas.microsoft.com/office/drawing/2014/main" id="{4D5C189A-DEE5-145D-705C-12CB0898CBC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F5D8FA76-2101-9D35-D5CA-78013E676DC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859" t="-18094" r="-7859" b="-18094"/>
          <a:stretch/>
        </p:blipFill>
        <p:spPr>
          <a:xfrm>
            <a:off x="4057650" y="4724401"/>
            <a:ext cx="4067175" cy="1057274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C81CB4D-6AC0-BA27-D312-43CCA2C56216}"/>
              </a:ext>
            </a:extLst>
          </p:cNvPr>
          <p:cNvSpPr txBox="1"/>
          <p:nvPr/>
        </p:nvSpPr>
        <p:spPr>
          <a:xfrm>
            <a:off x="3805675" y="5867998"/>
            <a:ext cx="4580650" cy="43101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err="1">
                <a:solidFill>
                  <a:schemeClr val="accent1"/>
                </a:solidFill>
              </a:rPr>
              <a:t>Pellentesque</a:t>
            </a:r>
            <a:r>
              <a:rPr lang="en-US">
                <a:solidFill>
                  <a:schemeClr val="accent1"/>
                </a:solidFill>
              </a:rPr>
              <a:t> habitant </a:t>
            </a:r>
            <a:r>
              <a:rPr lang="en-US" err="1">
                <a:solidFill>
                  <a:schemeClr val="accent1"/>
                </a:solidFill>
              </a:rPr>
              <a:t>morbi</a:t>
            </a:r>
            <a:r>
              <a:rPr lang="en-US">
                <a:solidFill>
                  <a:schemeClr val="accent1"/>
                </a:solidFill>
              </a:rPr>
              <a:t> </a:t>
            </a:r>
            <a:r>
              <a:rPr lang="en-US" err="1">
                <a:solidFill>
                  <a:schemeClr val="accent1"/>
                </a:solidFill>
              </a:rPr>
              <a:t>tristique</a:t>
            </a:r>
            <a:r>
              <a:rPr lang="en-US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3C2588F-C42A-CACA-6FBD-3A945DEAF98F}"/>
              </a:ext>
            </a:extLst>
          </p:cNvPr>
          <p:cNvSpPr/>
          <p:nvPr/>
        </p:nvSpPr>
        <p:spPr>
          <a:xfrm>
            <a:off x="-6713" y="6794618"/>
            <a:ext cx="12198714" cy="760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1941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37D8212-257A-15B9-E28D-0E7E692616EE}"/>
              </a:ext>
            </a:extLst>
          </p:cNvPr>
          <p:cNvSpPr txBox="1"/>
          <p:nvPr/>
        </p:nvSpPr>
        <p:spPr>
          <a:xfrm>
            <a:off x="392952" y="330946"/>
            <a:ext cx="11303747" cy="7078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4000">
                <a:solidFill>
                  <a:srgbClr val="0F3057"/>
                </a:solidFill>
                <a:latin typeface="+mj-lt"/>
              </a:rPr>
              <a:t>Charts  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CF076AF0-9F50-1A7B-BABA-C1A3C09CDA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6837642"/>
              </p:ext>
            </p:extLst>
          </p:nvPr>
        </p:nvGraphicFramePr>
        <p:xfrm>
          <a:off x="377359" y="1011362"/>
          <a:ext cx="5609555" cy="26047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7773BE4E-3CE4-E776-4180-5F74E6D42B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7113697"/>
              </p:ext>
            </p:extLst>
          </p:nvPr>
        </p:nvGraphicFramePr>
        <p:xfrm>
          <a:off x="377358" y="3582946"/>
          <a:ext cx="5609555" cy="26047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1" name="Chart 40">
            <a:extLst>
              <a:ext uri="{FF2B5EF4-FFF2-40B4-BE49-F238E27FC236}">
                <a16:creationId xmlns:a16="http://schemas.microsoft.com/office/drawing/2014/main" id="{A021289B-FC25-C864-ED17-73A82317DD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1023985"/>
              </p:ext>
            </p:extLst>
          </p:nvPr>
        </p:nvGraphicFramePr>
        <p:xfrm>
          <a:off x="6679315" y="1047855"/>
          <a:ext cx="4867741" cy="48784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72459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37D8212-257A-15B9-E28D-0E7E692616EE}"/>
              </a:ext>
            </a:extLst>
          </p:cNvPr>
          <p:cNvSpPr txBox="1"/>
          <p:nvPr/>
        </p:nvSpPr>
        <p:spPr>
          <a:xfrm>
            <a:off x="392953" y="330946"/>
            <a:ext cx="1715248" cy="7078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4000">
                <a:solidFill>
                  <a:srgbClr val="0F3057"/>
                </a:solidFill>
                <a:latin typeface="+mj-lt"/>
              </a:rPr>
              <a:t>Charts  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E94BB592-03BC-58F1-DF43-6B6BE006BE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6431467"/>
              </p:ext>
            </p:extLst>
          </p:nvPr>
        </p:nvGraphicFramePr>
        <p:xfrm>
          <a:off x="430032" y="1129708"/>
          <a:ext cx="5216584" cy="50996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FDE2FF55-FDBD-3EC5-98BC-E304DFC83E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0898718"/>
              </p:ext>
            </p:extLst>
          </p:nvPr>
        </p:nvGraphicFramePr>
        <p:xfrm>
          <a:off x="4553134" y="3370685"/>
          <a:ext cx="4259422" cy="2839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2" name="Chart 31">
            <a:extLst>
              <a:ext uri="{FF2B5EF4-FFF2-40B4-BE49-F238E27FC236}">
                <a16:creationId xmlns:a16="http://schemas.microsoft.com/office/drawing/2014/main" id="{9C5D9987-C071-EE10-0B2C-792019A73C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7204964"/>
              </p:ext>
            </p:extLst>
          </p:nvPr>
        </p:nvGraphicFramePr>
        <p:xfrm>
          <a:off x="5603875" y="819150"/>
          <a:ext cx="5468072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8" name="Chart 37">
            <a:extLst>
              <a:ext uri="{FF2B5EF4-FFF2-40B4-BE49-F238E27FC236}">
                <a16:creationId xmlns:a16="http://schemas.microsoft.com/office/drawing/2014/main" id="{8D62787E-0E00-A838-805F-979EEE0C2E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9049264"/>
              </p:ext>
            </p:extLst>
          </p:nvPr>
        </p:nvGraphicFramePr>
        <p:xfrm>
          <a:off x="7343776" y="3505199"/>
          <a:ext cx="4743902" cy="2628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4409946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226ED87F-62D3-48B5-9A10-1A8296700A2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24393" y="4481545"/>
            <a:ext cx="730365" cy="730365"/>
          </a:xfrm>
          <a:prstGeom prst="rect">
            <a:avLst/>
          </a:prstGeom>
        </p:spPr>
      </p:pic>
      <p:pic>
        <p:nvPicPr>
          <p:cNvPr id="63" name="Graphic 62">
            <a:extLst>
              <a:ext uri="{FF2B5EF4-FFF2-40B4-BE49-F238E27FC236}">
                <a16:creationId xmlns:a16="http://schemas.microsoft.com/office/drawing/2014/main" id="{12BDC812-2967-C147-1E69-D2ED6E351CE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17878" y="4483193"/>
            <a:ext cx="681598" cy="681598"/>
          </a:xfrm>
          <a:prstGeom prst="rect">
            <a:avLst/>
          </a:prstGeom>
        </p:spPr>
      </p:pic>
      <p:pic>
        <p:nvPicPr>
          <p:cNvPr id="65" name="Graphic 64">
            <a:extLst>
              <a:ext uri="{FF2B5EF4-FFF2-40B4-BE49-F238E27FC236}">
                <a16:creationId xmlns:a16="http://schemas.microsoft.com/office/drawing/2014/main" id="{3FA6A72D-1440-DE61-71D2-5E7D39DECCC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4620" y="4437479"/>
            <a:ext cx="717486" cy="717486"/>
          </a:xfrm>
          <a:prstGeom prst="rect">
            <a:avLst/>
          </a:prstGeom>
        </p:spPr>
      </p:pic>
      <p:pic>
        <p:nvPicPr>
          <p:cNvPr id="56" name="Graphic 55">
            <a:extLst>
              <a:ext uri="{FF2B5EF4-FFF2-40B4-BE49-F238E27FC236}">
                <a16:creationId xmlns:a16="http://schemas.microsoft.com/office/drawing/2014/main" id="{AF5D5A2A-A951-6738-8118-821D3FBCF66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048001" y="3023533"/>
            <a:ext cx="637067" cy="637067"/>
          </a:xfrm>
          <a:prstGeom prst="rect">
            <a:avLst/>
          </a:prstGeom>
        </p:spPr>
      </p:pic>
      <p:pic>
        <p:nvPicPr>
          <p:cNvPr id="55" name="Graphic 54">
            <a:extLst>
              <a:ext uri="{FF2B5EF4-FFF2-40B4-BE49-F238E27FC236}">
                <a16:creationId xmlns:a16="http://schemas.microsoft.com/office/drawing/2014/main" id="{61019416-CDC6-77FB-C054-D244A732560A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287279" y="2878890"/>
            <a:ext cx="863600" cy="863600"/>
          </a:xfrm>
          <a:prstGeom prst="rect">
            <a:avLst/>
          </a:prstGeom>
        </p:spPr>
      </p:pic>
      <p:pic>
        <p:nvPicPr>
          <p:cNvPr id="46" name="Graphic 45">
            <a:extLst>
              <a:ext uri="{FF2B5EF4-FFF2-40B4-BE49-F238E27FC236}">
                <a16:creationId xmlns:a16="http://schemas.microsoft.com/office/drawing/2014/main" id="{CCC86782-D8DB-658B-309A-900D8540FF58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213223" y="2986331"/>
            <a:ext cx="648031" cy="648031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E1B28133-F709-2ADD-3E86-CCACE4761944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870441" y="2996569"/>
            <a:ext cx="664032" cy="664032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id="{6ECE5BBA-B4FB-F1C9-91AE-51618DE1D892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589234" y="3023563"/>
            <a:ext cx="649834" cy="649834"/>
          </a:xfrm>
          <a:prstGeom prst="rect">
            <a:avLst/>
          </a:prstGeom>
        </p:spPr>
      </p:pic>
      <p:pic>
        <p:nvPicPr>
          <p:cNvPr id="78" name="Graphic 77">
            <a:extLst>
              <a:ext uri="{FF2B5EF4-FFF2-40B4-BE49-F238E27FC236}">
                <a16:creationId xmlns:a16="http://schemas.microsoft.com/office/drawing/2014/main" id="{E62AC959-0ACD-7167-0011-E3B0D304A06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2173460" y="2895165"/>
            <a:ext cx="795775" cy="795775"/>
          </a:xfrm>
          <a:prstGeom prst="rect">
            <a:avLst/>
          </a:prstGeom>
        </p:spPr>
      </p:pic>
      <p:pic>
        <p:nvPicPr>
          <p:cNvPr id="74" name="Graphic 73">
            <a:extLst>
              <a:ext uri="{FF2B5EF4-FFF2-40B4-BE49-F238E27FC236}">
                <a16:creationId xmlns:a16="http://schemas.microsoft.com/office/drawing/2014/main" id="{0772E0F0-4C9B-83F9-0F30-534EED2441D6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464099" y="2987111"/>
            <a:ext cx="623884" cy="623884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FEE4B88A-7A6B-CA3D-8A13-A67D2C42AB5E}"/>
              </a:ext>
            </a:extLst>
          </p:cNvPr>
          <p:cNvPicPr>
            <a:picLocks noChangeAspect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1074523" y="1528165"/>
            <a:ext cx="604926" cy="604926"/>
          </a:xfrm>
          <a:prstGeom prst="rect">
            <a:avLst/>
          </a:prstGeom>
        </p:spPr>
      </p:pic>
      <p:pic>
        <p:nvPicPr>
          <p:cNvPr id="57" name="Graphic 56">
            <a:extLst>
              <a:ext uri="{FF2B5EF4-FFF2-40B4-BE49-F238E27FC236}">
                <a16:creationId xmlns:a16="http://schemas.microsoft.com/office/drawing/2014/main" id="{CEB8F4D4-A188-C143-8ADB-374F152A8BDE}"/>
              </a:ext>
            </a:extLst>
          </p:cNvPr>
          <p:cNvPicPr>
            <a:picLocks noChangeAspect="1"/>
          </p:cNvPicPr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9203077" y="1395492"/>
            <a:ext cx="890055" cy="890055"/>
          </a:xfrm>
          <a:prstGeom prst="rect">
            <a:avLst/>
          </a:prstGeom>
        </p:spPr>
      </p:pic>
      <p:pic>
        <p:nvPicPr>
          <p:cNvPr id="70" name="Graphic 69">
            <a:extLst>
              <a:ext uri="{FF2B5EF4-FFF2-40B4-BE49-F238E27FC236}">
                <a16:creationId xmlns:a16="http://schemas.microsoft.com/office/drawing/2014/main" id="{A890F784-C5B1-3FE8-AB63-98F9A3AA570F}"/>
              </a:ext>
            </a:extLst>
          </p:cNvPr>
          <p:cNvPicPr>
            <a:picLocks noChangeAspect="1"/>
          </p:cNvPicPr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5907474" y="1477304"/>
            <a:ext cx="639014" cy="639014"/>
          </a:xfrm>
          <a:prstGeom prst="rect">
            <a:avLst/>
          </a:prstGeom>
        </p:spPr>
      </p:pic>
      <p:pic>
        <p:nvPicPr>
          <p:cNvPr id="49" name="Graphic 48">
            <a:extLst>
              <a:ext uri="{FF2B5EF4-FFF2-40B4-BE49-F238E27FC236}">
                <a16:creationId xmlns:a16="http://schemas.microsoft.com/office/drawing/2014/main" id="{77770F7C-FB7D-E6AB-5DDD-8E9BCED074E2}"/>
              </a:ext>
            </a:extLst>
          </p:cNvPr>
          <p:cNvPicPr>
            <a:picLocks noChangeAspect="1"/>
          </p:cNvPicPr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4202939" y="1482970"/>
            <a:ext cx="647230" cy="647230"/>
          </a:xfrm>
          <a:prstGeom prst="rect">
            <a:avLst/>
          </a:prstGeom>
        </p:spPr>
      </p:pic>
      <p:grpSp>
        <p:nvGrpSpPr>
          <p:cNvPr id="80" name="Graphic 44">
            <a:extLst>
              <a:ext uri="{FF2B5EF4-FFF2-40B4-BE49-F238E27FC236}">
                <a16:creationId xmlns:a16="http://schemas.microsoft.com/office/drawing/2014/main" id="{A6284E0C-6661-9E18-6F54-CB17379037B0}"/>
              </a:ext>
            </a:extLst>
          </p:cNvPr>
          <p:cNvGrpSpPr/>
          <p:nvPr/>
        </p:nvGrpSpPr>
        <p:grpSpPr>
          <a:xfrm>
            <a:off x="2266094" y="1605332"/>
            <a:ext cx="835521" cy="470376"/>
            <a:chOff x="10693077" y="2320706"/>
            <a:chExt cx="1197703" cy="674275"/>
          </a:xfrm>
          <a:solidFill>
            <a:schemeClr val="accent1"/>
          </a:solidFill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8681D2F3-A6A4-C407-FF99-F1D8F320B0AF}"/>
                </a:ext>
              </a:extLst>
            </p:cNvPr>
            <p:cNvSpPr/>
            <p:nvPr/>
          </p:nvSpPr>
          <p:spPr>
            <a:xfrm>
              <a:off x="11243711" y="2609656"/>
              <a:ext cx="96375" cy="96378"/>
            </a:xfrm>
            <a:custGeom>
              <a:avLst/>
              <a:gdLst>
                <a:gd name="connsiteX0" fmla="*/ 48188 w 96375"/>
                <a:gd name="connsiteY0" fmla="*/ 0 h 96378"/>
                <a:gd name="connsiteX1" fmla="*/ 0 w 96375"/>
                <a:gd name="connsiteY1" fmla="*/ 48188 h 96378"/>
                <a:gd name="connsiteX2" fmla="*/ 48188 w 96375"/>
                <a:gd name="connsiteY2" fmla="*/ 96378 h 96378"/>
                <a:gd name="connsiteX3" fmla="*/ 96376 w 96375"/>
                <a:gd name="connsiteY3" fmla="*/ 48188 h 96378"/>
                <a:gd name="connsiteX4" fmla="*/ 48188 w 96375"/>
                <a:gd name="connsiteY4" fmla="*/ 0 h 96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375" h="96378">
                  <a:moveTo>
                    <a:pt x="48188" y="0"/>
                  </a:moveTo>
                  <a:cubicBezTo>
                    <a:pt x="21617" y="0"/>
                    <a:pt x="0" y="21619"/>
                    <a:pt x="0" y="48188"/>
                  </a:cubicBezTo>
                  <a:cubicBezTo>
                    <a:pt x="0" y="74759"/>
                    <a:pt x="21619" y="96378"/>
                    <a:pt x="48188" y="96378"/>
                  </a:cubicBezTo>
                  <a:cubicBezTo>
                    <a:pt x="74756" y="96378"/>
                    <a:pt x="96376" y="74759"/>
                    <a:pt x="96376" y="48188"/>
                  </a:cubicBezTo>
                  <a:cubicBezTo>
                    <a:pt x="96376" y="21617"/>
                    <a:pt x="74759" y="0"/>
                    <a:pt x="48188" y="0"/>
                  </a:cubicBezTo>
                  <a:close/>
                </a:path>
              </a:pathLst>
            </a:custGeom>
            <a:grpFill/>
            <a:ln w="25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BC407BB4-83F9-67F8-2520-8881444B5099}"/>
                </a:ext>
              </a:extLst>
            </p:cNvPr>
            <p:cNvSpPr/>
            <p:nvPr/>
          </p:nvSpPr>
          <p:spPr>
            <a:xfrm>
              <a:off x="11032807" y="2398752"/>
              <a:ext cx="518181" cy="518184"/>
            </a:xfrm>
            <a:custGeom>
              <a:avLst/>
              <a:gdLst>
                <a:gd name="connsiteX0" fmla="*/ 259091 w 518181"/>
                <a:gd name="connsiteY0" fmla="*/ 0 h 518184"/>
                <a:gd name="connsiteX1" fmla="*/ 0 w 518181"/>
                <a:gd name="connsiteY1" fmla="*/ 259091 h 518184"/>
                <a:gd name="connsiteX2" fmla="*/ 259091 w 518181"/>
                <a:gd name="connsiteY2" fmla="*/ 518184 h 518184"/>
                <a:gd name="connsiteX3" fmla="*/ 518182 w 518181"/>
                <a:gd name="connsiteY3" fmla="*/ 259091 h 518184"/>
                <a:gd name="connsiteX4" fmla="*/ 259091 w 518181"/>
                <a:gd name="connsiteY4" fmla="*/ 0 h 518184"/>
                <a:gd name="connsiteX5" fmla="*/ 259091 w 518181"/>
                <a:gd name="connsiteY5" fmla="*/ 385310 h 518184"/>
                <a:gd name="connsiteX6" fmla="*/ 132875 w 518181"/>
                <a:gd name="connsiteY6" fmla="*/ 259091 h 518184"/>
                <a:gd name="connsiteX7" fmla="*/ 259091 w 518181"/>
                <a:gd name="connsiteY7" fmla="*/ 132875 h 518184"/>
                <a:gd name="connsiteX8" fmla="*/ 385307 w 518181"/>
                <a:gd name="connsiteY8" fmla="*/ 259091 h 518184"/>
                <a:gd name="connsiteX9" fmla="*/ 259091 w 518181"/>
                <a:gd name="connsiteY9" fmla="*/ 385310 h 51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181" h="518184">
                  <a:moveTo>
                    <a:pt x="259091" y="0"/>
                  </a:moveTo>
                  <a:cubicBezTo>
                    <a:pt x="116226" y="0"/>
                    <a:pt x="0" y="116229"/>
                    <a:pt x="0" y="259091"/>
                  </a:cubicBezTo>
                  <a:cubicBezTo>
                    <a:pt x="0" y="401956"/>
                    <a:pt x="116229" y="518184"/>
                    <a:pt x="259091" y="518184"/>
                  </a:cubicBezTo>
                  <a:cubicBezTo>
                    <a:pt x="401953" y="518184"/>
                    <a:pt x="518182" y="401956"/>
                    <a:pt x="518182" y="259091"/>
                  </a:cubicBezTo>
                  <a:cubicBezTo>
                    <a:pt x="518182" y="116229"/>
                    <a:pt x="401956" y="0"/>
                    <a:pt x="259091" y="0"/>
                  </a:cubicBezTo>
                  <a:close/>
                  <a:moveTo>
                    <a:pt x="259091" y="385310"/>
                  </a:moveTo>
                  <a:cubicBezTo>
                    <a:pt x="189495" y="385310"/>
                    <a:pt x="132875" y="328687"/>
                    <a:pt x="132875" y="259091"/>
                  </a:cubicBezTo>
                  <a:cubicBezTo>
                    <a:pt x="132875" y="189495"/>
                    <a:pt x="189497" y="132875"/>
                    <a:pt x="259091" y="132875"/>
                  </a:cubicBezTo>
                  <a:cubicBezTo>
                    <a:pt x="328685" y="132875"/>
                    <a:pt x="385307" y="189495"/>
                    <a:pt x="385307" y="259091"/>
                  </a:cubicBezTo>
                  <a:cubicBezTo>
                    <a:pt x="385307" y="328687"/>
                    <a:pt x="328687" y="385310"/>
                    <a:pt x="259091" y="385310"/>
                  </a:cubicBezTo>
                  <a:close/>
                </a:path>
              </a:pathLst>
            </a:custGeom>
            <a:grpFill/>
            <a:ln w="25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66EB72BB-BDB5-B418-94B5-E916F97B6D44}"/>
                </a:ext>
              </a:extLst>
            </p:cNvPr>
            <p:cNvSpPr/>
            <p:nvPr/>
          </p:nvSpPr>
          <p:spPr>
            <a:xfrm>
              <a:off x="10693077" y="2320706"/>
              <a:ext cx="1197703" cy="674275"/>
            </a:xfrm>
            <a:custGeom>
              <a:avLst/>
              <a:gdLst>
                <a:gd name="connsiteX0" fmla="*/ 1173580 w 1197703"/>
                <a:gd name="connsiteY0" fmla="*/ 310790 h 674275"/>
                <a:gd name="connsiteX1" fmla="*/ 890529 w 1197703"/>
                <a:gd name="connsiteY1" fmla="*/ 79303 h 674275"/>
                <a:gd name="connsiteX2" fmla="*/ 598850 w 1197703"/>
                <a:gd name="connsiteY2" fmla="*/ 0 h 674275"/>
                <a:gd name="connsiteX3" fmla="*/ 307175 w 1197703"/>
                <a:gd name="connsiteY3" fmla="*/ 79303 h 674275"/>
                <a:gd name="connsiteX4" fmla="*/ 24124 w 1197703"/>
                <a:gd name="connsiteY4" fmla="*/ 310790 h 674275"/>
                <a:gd name="connsiteX5" fmla="*/ 0 w 1197703"/>
                <a:gd name="connsiteY5" fmla="*/ 337138 h 674275"/>
                <a:gd name="connsiteX6" fmla="*/ 24124 w 1197703"/>
                <a:gd name="connsiteY6" fmla="*/ 363485 h 674275"/>
                <a:gd name="connsiteX7" fmla="*/ 307175 w 1197703"/>
                <a:gd name="connsiteY7" fmla="*/ 594972 h 674275"/>
                <a:gd name="connsiteX8" fmla="*/ 598850 w 1197703"/>
                <a:gd name="connsiteY8" fmla="*/ 674275 h 674275"/>
                <a:gd name="connsiteX9" fmla="*/ 890529 w 1197703"/>
                <a:gd name="connsiteY9" fmla="*/ 594972 h 674275"/>
                <a:gd name="connsiteX10" fmla="*/ 1173580 w 1197703"/>
                <a:gd name="connsiteY10" fmla="*/ 363485 h 674275"/>
                <a:gd name="connsiteX11" fmla="*/ 1197703 w 1197703"/>
                <a:gd name="connsiteY11" fmla="*/ 337138 h 674275"/>
                <a:gd name="connsiteX12" fmla="*/ 598822 w 1197703"/>
                <a:gd name="connsiteY12" fmla="*/ 674260 h 674275"/>
                <a:gd name="connsiteX13" fmla="*/ 261702 w 1197703"/>
                <a:gd name="connsiteY13" fmla="*/ 337138 h 674275"/>
                <a:gd name="connsiteX14" fmla="*/ 598822 w 1197703"/>
                <a:gd name="connsiteY14" fmla="*/ 18 h 674275"/>
                <a:gd name="connsiteX15" fmla="*/ 935941 w 1197703"/>
                <a:gd name="connsiteY15" fmla="*/ 337138 h 674275"/>
                <a:gd name="connsiteX16" fmla="*/ 598822 w 1197703"/>
                <a:gd name="connsiteY16" fmla="*/ 674260 h 67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97703" h="674275">
                  <a:moveTo>
                    <a:pt x="1173580" y="310790"/>
                  </a:moveTo>
                  <a:cubicBezTo>
                    <a:pt x="1080107" y="208705"/>
                    <a:pt x="984873" y="130823"/>
                    <a:pt x="890529" y="79303"/>
                  </a:cubicBezTo>
                  <a:cubicBezTo>
                    <a:pt x="794161" y="26683"/>
                    <a:pt x="696027" y="0"/>
                    <a:pt x="598850" y="0"/>
                  </a:cubicBezTo>
                  <a:cubicBezTo>
                    <a:pt x="501679" y="0"/>
                    <a:pt x="403542" y="26681"/>
                    <a:pt x="307175" y="79303"/>
                  </a:cubicBezTo>
                  <a:cubicBezTo>
                    <a:pt x="212830" y="130823"/>
                    <a:pt x="117597" y="208705"/>
                    <a:pt x="24124" y="310790"/>
                  </a:cubicBezTo>
                  <a:lnTo>
                    <a:pt x="0" y="337138"/>
                  </a:lnTo>
                  <a:lnTo>
                    <a:pt x="24124" y="363485"/>
                  </a:lnTo>
                  <a:cubicBezTo>
                    <a:pt x="117597" y="465570"/>
                    <a:pt x="212830" y="543453"/>
                    <a:pt x="307175" y="594972"/>
                  </a:cubicBezTo>
                  <a:cubicBezTo>
                    <a:pt x="403542" y="647592"/>
                    <a:pt x="501676" y="674275"/>
                    <a:pt x="598850" y="674275"/>
                  </a:cubicBezTo>
                  <a:cubicBezTo>
                    <a:pt x="696024" y="674275"/>
                    <a:pt x="794161" y="647595"/>
                    <a:pt x="890529" y="594972"/>
                  </a:cubicBezTo>
                  <a:cubicBezTo>
                    <a:pt x="984873" y="543453"/>
                    <a:pt x="1080107" y="465570"/>
                    <a:pt x="1173580" y="363485"/>
                  </a:cubicBezTo>
                  <a:lnTo>
                    <a:pt x="1197703" y="337138"/>
                  </a:lnTo>
                  <a:close/>
                  <a:moveTo>
                    <a:pt x="598822" y="674260"/>
                  </a:moveTo>
                  <a:cubicBezTo>
                    <a:pt x="412932" y="674260"/>
                    <a:pt x="261702" y="523028"/>
                    <a:pt x="261702" y="337138"/>
                  </a:cubicBezTo>
                  <a:cubicBezTo>
                    <a:pt x="261702" y="151248"/>
                    <a:pt x="412935" y="18"/>
                    <a:pt x="598822" y="18"/>
                  </a:cubicBezTo>
                  <a:cubicBezTo>
                    <a:pt x="784709" y="18"/>
                    <a:pt x="935941" y="151250"/>
                    <a:pt x="935941" y="337138"/>
                  </a:cubicBezTo>
                  <a:cubicBezTo>
                    <a:pt x="935941" y="523025"/>
                    <a:pt x="784712" y="674260"/>
                    <a:pt x="598822" y="674260"/>
                  </a:cubicBezTo>
                  <a:close/>
                </a:path>
              </a:pathLst>
            </a:custGeom>
            <a:grpFill/>
            <a:ln w="25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38" name="Graphic 37">
            <a:extLst>
              <a:ext uri="{FF2B5EF4-FFF2-40B4-BE49-F238E27FC236}">
                <a16:creationId xmlns:a16="http://schemas.microsoft.com/office/drawing/2014/main" id="{A6FC9123-A528-8B3A-03F3-B7C8465C27EA}"/>
              </a:ext>
            </a:extLst>
          </p:cNvPr>
          <p:cNvPicPr>
            <a:picLocks noChangeAspect="1"/>
          </p:cNvPicPr>
          <p:nvPr/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504565" y="1469516"/>
            <a:ext cx="667788" cy="667788"/>
          </a:xfrm>
          <a:prstGeom prst="rect">
            <a:avLst/>
          </a:prstGeom>
        </p:spPr>
      </p:pic>
      <p:pic>
        <p:nvPicPr>
          <p:cNvPr id="64" name="Graphic 63">
            <a:extLst>
              <a:ext uri="{FF2B5EF4-FFF2-40B4-BE49-F238E27FC236}">
                <a16:creationId xmlns:a16="http://schemas.microsoft.com/office/drawing/2014/main" id="{B754A245-2E43-8F49-27D8-921A20A942D1}"/>
              </a:ext>
            </a:extLst>
          </p:cNvPr>
          <p:cNvPicPr>
            <a:picLocks noChangeAspect="1"/>
          </p:cNvPicPr>
          <p:nvPr/>
        </p:nvPicPr>
        <p:blipFill>
          <a:blip r:embed="rId3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7578112" y="1510571"/>
            <a:ext cx="625100" cy="625100"/>
          </a:xfrm>
          <a:prstGeom prst="rect">
            <a:avLst/>
          </a:prstGeom>
        </p:spPr>
      </p:pic>
      <p:sp>
        <p:nvSpPr>
          <p:cNvPr id="98" name="TextBox 97">
            <a:extLst>
              <a:ext uri="{FF2B5EF4-FFF2-40B4-BE49-F238E27FC236}">
                <a16:creationId xmlns:a16="http://schemas.microsoft.com/office/drawing/2014/main" id="{4D4B28DC-06A7-AF21-9E98-A31FF1682741}"/>
              </a:ext>
            </a:extLst>
          </p:cNvPr>
          <p:cNvSpPr txBox="1"/>
          <p:nvPr/>
        </p:nvSpPr>
        <p:spPr>
          <a:xfrm>
            <a:off x="464864" y="2206624"/>
            <a:ext cx="731955" cy="2825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200"/>
              <a:t>Mission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37DF5E3D-2E63-89C8-27DE-15BC8D7AA6CE}"/>
              </a:ext>
            </a:extLst>
          </p:cNvPr>
          <p:cNvSpPr txBox="1"/>
          <p:nvPr/>
        </p:nvSpPr>
        <p:spPr>
          <a:xfrm>
            <a:off x="2317878" y="2206624"/>
            <a:ext cx="731955" cy="2825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200"/>
              <a:t>Vision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5A743434-EAE5-AE1F-416E-F973031BC7B2}"/>
              </a:ext>
            </a:extLst>
          </p:cNvPr>
          <p:cNvSpPr txBox="1"/>
          <p:nvPr/>
        </p:nvSpPr>
        <p:spPr>
          <a:xfrm>
            <a:off x="4155688" y="2206624"/>
            <a:ext cx="731955" cy="2825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200"/>
              <a:t>Team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65A540DB-9473-F5F8-0555-60658B89552D}"/>
              </a:ext>
            </a:extLst>
          </p:cNvPr>
          <p:cNvSpPr txBox="1"/>
          <p:nvPr/>
        </p:nvSpPr>
        <p:spPr>
          <a:xfrm>
            <a:off x="5826006" y="2206624"/>
            <a:ext cx="804790" cy="2825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200"/>
              <a:t>Network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C19CD4B6-DC23-9CA8-0A86-3A551B98EF50}"/>
              </a:ext>
            </a:extLst>
          </p:cNvPr>
          <p:cNvSpPr txBox="1"/>
          <p:nvPr/>
        </p:nvSpPr>
        <p:spPr>
          <a:xfrm>
            <a:off x="7503189" y="2206624"/>
            <a:ext cx="804790" cy="2825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200"/>
              <a:t>Global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90306B3E-919F-8E5D-0FCF-67200DCEF124}"/>
              </a:ext>
            </a:extLst>
          </p:cNvPr>
          <p:cNvSpPr txBox="1"/>
          <p:nvPr/>
        </p:nvSpPr>
        <p:spPr>
          <a:xfrm>
            <a:off x="9167377" y="2206624"/>
            <a:ext cx="961456" cy="2825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200"/>
              <a:t>Partnership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5CA35474-D3B5-B220-EE96-398C3D62FA3B}"/>
              </a:ext>
            </a:extLst>
          </p:cNvPr>
          <p:cNvSpPr txBox="1"/>
          <p:nvPr/>
        </p:nvSpPr>
        <p:spPr>
          <a:xfrm>
            <a:off x="10874613" y="2206624"/>
            <a:ext cx="1035734" cy="2825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200"/>
              <a:t>Performance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3C155119-F128-A0FA-4A9C-7BFC25F77AD7}"/>
              </a:ext>
            </a:extLst>
          </p:cNvPr>
          <p:cNvSpPr txBox="1"/>
          <p:nvPr/>
        </p:nvSpPr>
        <p:spPr>
          <a:xfrm>
            <a:off x="401364" y="3679058"/>
            <a:ext cx="731955" cy="2825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200"/>
              <a:t>Fund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4AB0689D-6DA1-CA75-44ED-B778A5590B25}"/>
              </a:ext>
            </a:extLst>
          </p:cNvPr>
          <p:cNvSpPr txBox="1"/>
          <p:nvPr/>
        </p:nvSpPr>
        <p:spPr>
          <a:xfrm>
            <a:off x="2092862" y="3679058"/>
            <a:ext cx="956972" cy="2825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200"/>
              <a:t>Investment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76324AC-B402-592A-6FD4-7F6285345947}"/>
              </a:ext>
            </a:extLst>
          </p:cNvPr>
          <p:cNvSpPr txBox="1"/>
          <p:nvPr/>
        </p:nvSpPr>
        <p:spPr>
          <a:xfrm>
            <a:off x="4058753" y="3685408"/>
            <a:ext cx="956972" cy="2825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200"/>
              <a:t>Location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F47FAC9-B4C6-1BED-B7A9-9FEC99C454D4}"/>
              </a:ext>
            </a:extLst>
          </p:cNvPr>
          <p:cNvSpPr txBox="1"/>
          <p:nvPr/>
        </p:nvSpPr>
        <p:spPr>
          <a:xfrm>
            <a:off x="5758553" y="3685408"/>
            <a:ext cx="956972" cy="2825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200"/>
              <a:t>Contact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AEB37BF-2D38-7E69-A265-3AE792FAAF1C}"/>
              </a:ext>
            </a:extLst>
          </p:cNvPr>
          <p:cNvSpPr txBox="1"/>
          <p:nvPr/>
        </p:nvSpPr>
        <p:spPr>
          <a:xfrm>
            <a:off x="7434489" y="3685408"/>
            <a:ext cx="956972" cy="2825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200"/>
              <a:t>Mail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3198780-36D5-51BB-AB70-44BE3B0F691A}"/>
              </a:ext>
            </a:extLst>
          </p:cNvPr>
          <p:cNvSpPr txBox="1"/>
          <p:nvPr/>
        </p:nvSpPr>
        <p:spPr>
          <a:xfrm>
            <a:off x="9114756" y="3685408"/>
            <a:ext cx="956972" cy="2825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200"/>
              <a:t>Marketing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FD6C796-13FC-09CF-8C30-B423565EE365}"/>
              </a:ext>
            </a:extLst>
          </p:cNvPr>
          <p:cNvSpPr txBox="1"/>
          <p:nvPr/>
        </p:nvSpPr>
        <p:spPr>
          <a:xfrm>
            <a:off x="10810740" y="3685408"/>
            <a:ext cx="1089808" cy="2825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200"/>
              <a:t>Collaboration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BE8E81C-8B90-B6FA-1B2D-1E4C8BFC46C3}"/>
              </a:ext>
            </a:extLst>
          </p:cNvPr>
          <p:cNvSpPr txBox="1"/>
          <p:nvPr/>
        </p:nvSpPr>
        <p:spPr>
          <a:xfrm>
            <a:off x="277384" y="5231267"/>
            <a:ext cx="1025636" cy="2825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200"/>
              <a:t>Leadership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F359B0B-80DC-C7B3-F6C6-34092D4EC2FD}"/>
              </a:ext>
            </a:extLst>
          </p:cNvPr>
          <p:cNvSpPr txBox="1"/>
          <p:nvPr/>
        </p:nvSpPr>
        <p:spPr>
          <a:xfrm>
            <a:off x="2041638" y="5231267"/>
            <a:ext cx="1219722" cy="2825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200"/>
              <a:t>Transparency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C8B341-B9A0-D21B-F07B-50C1FC3A440A}"/>
              </a:ext>
            </a:extLst>
          </p:cNvPr>
          <p:cNvSpPr txBox="1"/>
          <p:nvPr/>
        </p:nvSpPr>
        <p:spPr>
          <a:xfrm>
            <a:off x="4058753" y="5220757"/>
            <a:ext cx="956972" cy="2825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200"/>
              <a:t>Strategy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2FDEC40-7760-7CFB-A44A-A1FC9FAF218F}"/>
              </a:ext>
            </a:extLst>
          </p:cNvPr>
          <p:cNvSpPr txBox="1"/>
          <p:nvPr/>
        </p:nvSpPr>
        <p:spPr>
          <a:xfrm>
            <a:off x="5721664" y="5220757"/>
            <a:ext cx="956972" cy="2825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200"/>
              <a:t>Growth </a:t>
            </a:r>
          </a:p>
        </p:txBody>
      </p:sp>
      <p:grpSp>
        <p:nvGrpSpPr>
          <p:cNvPr id="25" name="Graphic 23">
            <a:extLst>
              <a:ext uri="{FF2B5EF4-FFF2-40B4-BE49-F238E27FC236}">
                <a16:creationId xmlns:a16="http://schemas.microsoft.com/office/drawing/2014/main" id="{5AD1E0CC-1359-B4F9-DA88-D097050F29A8}"/>
              </a:ext>
            </a:extLst>
          </p:cNvPr>
          <p:cNvGrpSpPr/>
          <p:nvPr/>
        </p:nvGrpSpPr>
        <p:grpSpPr>
          <a:xfrm>
            <a:off x="5968996" y="4437479"/>
            <a:ext cx="533285" cy="730286"/>
            <a:chOff x="5968996" y="4437479"/>
            <a:chExt cx="533285" cy="730286"/>
          </a:xfrm>
          <a:solidFill>
            <a:srgbClr val="0F3057"/>
          </a:solidFill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E825B5D-166A-0DB2-4D3F-4B06BF1CB99C}"/>
                </a:ext>
              </a:extLst>
            </p:cNvPr>
            <p:cNvSpPr/>
            <p:nvPr/>
          </p:nvSpPr>
          <p:spPr>
            <a:xfrm>
              <a:off x="5968996" y="4437479"/>
              <a:ext cx="533179" cy="559107"/>
            </a:xfrm>
            <a:custGeom>
              <a:avLst/>
              <a:gdLst>
                <a:gd name="connsiteX0" fmla="*/ 266590 w 533179"/>
                <a:gd name="connsiteY0" fmla="*/ 0 h 559107"/>
                <a:gd name="connsiteX1" fmla="*/ 0 w 533179"/>
                <a:gd name="connsiteY1" fmla="*/ 259807 h 559107"/>
                <a:gd name="connsiteX2" fmla="*/ 127506 w 533179"/>
                <a:gd name="connsiteY2" fmla="*/ 259807 h 559107"/>
                <a:gd name="connsiteX3" fmla="*/ 127506 w 533179"/>
                <a:gd name="connsiteY3" fmla="*/ 559107 h 559107"/>
                <a:gd name="connsiteX4" fmla="*/ 405674 w 533179"/>
                <a:gd name="connsiteY4" fmla="*/ 559107 h 559107"/>
                <a:gd name="connsiteX5" fmla="*/ 405674 w 533179"/>
                <a:gd name="connsiteY5" fmla="*/ 259807 h 559107"/>
                <a:gd name="connsiteX6" fmla="*/ 533179 w 533179"/>
                <a:gd name="connsiteY6" fmla="*/ 259807 h 559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3179" h="559107">
                  <a:moveTo>
                    <a:pt x="266590" y="0"/>
                  </a:moveTo>
                  <a:lnTo>
                    <a:pt x="0" y="259807"/>
                  </a:lnTo>
                  <a:lnTo>
                    <a:pt x="127506" y="259807"/>
                  </a:lnTo>
                  <a:lnTo>
                    <a:pt x="127506" y="559107"/>
                  </a:lnTo>
                  <a:lnTo>
                    <a:pt x="405674" y="559107"/>
                  </a:lnTo>
                  <a:lnTo>
                    <a:pt x="405674" y="259807"/>
                  </a:lnTo>
                  <a:lnTo>
                    <a:pt x="533179" y="259807"/>
                  </a:lnTo>
                  <a:close/>
                </a:path>
              </a:pathLst>
            </a:custGeom>
            <a:grpFill/>
            <a:ln w="1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63748E2-B428-E327-70F3-DE815201375C}"/>
                </a:ext>
              </a:extLst>
            </p:cNvPr>
            <p:cNvSpPr/>
            <p:nvPr/>
          </p:nvSpPr>
          <p:spPr>
            <a:xfrm>
              <a:off x="6096503" y="5039381"/>
              <a:ext cx="278167" cy="42794"/>
            </a:xfrm>
            <a:custGeom>
              <a:avLst/>
              <a:gdLst>
                <a:gd name="connsiteX0" fmla="*/ 0 w 278167"/>
                <a:gd name="connsiteY0" fmla="*/ 0 h 42794"/>
                <a:gd name="connsiteX1" fmla="*/ 278168 w 278167"/>
                <a:gd name="connsiteY1" fmla="*/ 0 h 42794"/>
                <a:gd name="connsiteX2" fmla="*/ 278168 w 278167"/>
                <a:gd name="connsiteY2" fmla="*/ 42795 h 42794"/>
                <a:gd name="connsiteX3" fmla="*/ 0 w 278167"/>
                <a:gd name="connsiteY3" fmla="*/ 42795 h 42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8167" h="42794">
                  <a:moveTo>
                    <a:pt x="0" y="0"/>
                  </a:moveTo>
                  <a:lnTo>
                    <a:pt x="278168" y="0"/>
                  </a:lnTo>
                  <a:lnTo>
                    <a:pt x="278168" y="42795"/>
                  </a:lnTo>
                  <a:lnTo>
                    <a:pt x="0" y="42795"/>
                  </a:lnTo>
                  <a:close/>
                </a:path>
              </a:pathLst>
            </a:custGeom>
            <a:grpFill/>
            <a:ln w="1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A5E8185-705D-F1F5-5ED6-22F9773AEE70}"/>
                </a:ext>
              </a:extLst>
            </p:cNvPr>
            <p:cNvSpPr/>
            <p:nvPr/>
          </p:nvSpPr>
          <p:spPr>
            <a:xfrm>
              <a:off x="6096503" y="5124970"/>
              <a:ext cx="278167" cy="42794"/>
            </a:xfrm>
            <a:custGeom>
              <a:avLst/>
              <a:gdLst>
                <a:gd name="connsiteX0" fmla="*/ 0 w 278167"/>
                <a:gd name="connsiteY0" fmla="*/ 0 h 42794"/>
                <a:gd name="connsiteX1" fmla="*/ 278168 w 278167"/>
                <a:gd name="connsiteY1" fmla="*/ 0 h 42794"/>
                <a:gd name="connsiteX2" fmla="*/ 278168 w 278167"/>
                <a:gd name="connsiteY2" fmla="*/ 42795 h 42794"/>
                <a:gd name="connsiteX3" fmla="*/ 0 w 278167"/>
                <a:gd name="connsiteY3" fmla="*/ 42795 h 42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8167" h="42794">
                  <a:moveTo>
                    <a:pt x="0" y="0"/>
                  </a:moveTo>
                  <a:lnTo>
                    <a:pt x="278168" y="0"/>
                  </a:lnTo>
                  <a:lnTo>
                    <a:pt x="278168" y="42795"/>
                  </a:lnTo>
                  <a:lnTo>
                    <a:pt x="0" y="42795"/>
                  </a:lnTo>
                  <a:close/>
                </a:path>
              </a:pathLst>
            </a:custGeom>
            <a:grpFill/>
            <a:ln w="1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9FE2954-4C46-60D7-456B-B661A4805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52" y="415926"/>
            <a:ext cx="11176000" cy="667438"/>
          </a:xfrm>
        </p:spPr>
        <p:txBody>
          <a:bodyPr/>
          <a:lstStyle/>
          <a:p>
            <a:r>
              <a:rPr lang="en-US"/>
              <a:t>Icons</a:t>
            </a:r>
          </a:p>
        </p:txBody>
      </p:sp>
    </p:spTree>
    <p:extLst>
      <p:ext uri="{BB962C8B-B14F-4D97-AF65-F5344CB8AC3E}">
        <p14:creationId xmlns:p14="http://schemas.microsoft.com/office/powerpoint/2010/main" val="35887728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raphic 72">
            <a:extLst>
              <a:ext uri="{FF2B5EF4-FFF2-40B4-BE49-F238E27FC236}">
                <a16:creationId xmlns:a16="http://schemas.microsoft.com/office/drawing/2014/main" id="{8C98F171-8236-D7E2-2C94-A9773E8B917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2973" y="4573764"/>
            <a:ext cx="635402" cy="635402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664AF302-7D43-0A31-EEDC-FEF960760C5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24155" y="4561466"/>
            <a:ext cx="604704" cy="604704"/>
          </a:xfrm>
          <a:prstGeom prst="rect">
            <a:avLst/>
          </a:prstGeom>
        </p:spPr>
      </p:pic>
      <p:pic>
        <p:nvPicPr>
          <p:cNvPr id="66" name="Graphic 65">
            <a:extLst>
              <a:ext uri="{FF2B5EF4-FFF2-40B4-BE49-F238E27FC236}">
                <a16:creationId xmlns:a16="http://schemas.microsoft.com/office/drawing/2014/main" id="{1244A9EA-E213-3FC5-1CF0-CAE950C05D2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8491" y="4543320"/>
            <a:ext cx="706416" cy="706416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:a16="http://schemas.microsoft.com/office/drawing/2014/main" id="{16451AD6-11A3-33E6-3B56-012128E9D67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67823" y="3029007"/>
            <a:ext cx="625977" cy="625977"/>
          </a:xfrm>
          <a:prstGeom prst="rect">
            <a:avLst/>
          </a:prstGeom>
        </p:spPr>
      </p:pic>
      <p:pic>
        <p:nvPicPr>
          <p:cNvPr id="68" name="Graphic 67">
            <a:extLst>
              <a:ext uri="{FF2B5EF4-FFF2-40B4-BE49-F238E27FC236}">
                <a16:creationId xmlns:a16="http://schemas.microsoft.com/office/drawing/2014/main" id="{6BA51B02-AC88-3F9D-AAAF-F8FF0873F5A2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572915" y="2995021"/>
            <a:ext cx="694801" cy="694801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BCCDFA8C-72DE-E1CC-8640-E4AE9ABEEC45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797571" y="2912502"/>
            <a:ext cx="774680" cy="774680"/>
          </a:xfrm>
          <a:prstGeom prst="rect">
            <a:avLst/>
          </a:prstGeom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6DD582DE-AE20-DBAC-A4B8-38AA45206301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201615" y="3006339"/>
            <a:ext cx="648645" cy="648645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CD246799-7ED9-FFA2-4D0E-8EBA24E8B449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424272" y="3054351"/>
            <a:ext cx="583666" cy="583666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id="{3AF61F35-6FE4-2D42-102D-1D5022DFEE72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03472" y="3027600"/>
            <a:ext cx="754791" cy="754791"/>
          </a:xfrm>
          <a:prstGeom prst="rect">
            <a:avLst/>
          </a:prstGeom>
        </p:spPr>
      </p:pic>
      <p:pic>
        <p:nvPicPr>
          <p:cNvPr id="45" name="Graphic 44">
            <a:extLst>
              <a:ext uri="{FF2B5EF4-FFF2-40B4-BE49-F238E27FC236}">
                <a16:creationId xmlns:a16="http://schemas.microsoft.com/office/drawing/2014/main" id="{82EB22F0-C9FD-E0C8-BB72-C2352D51CE8B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1034746" y="1490029"/>
            <a:ext cx="653294" cy="653294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2B8AEB2B-8F89-7A07-9DEB-3547672506CD}"/>
              </a:ext>
            </a:extLst>
          </p:cNvPr>
          <p:cNvPicPr>
            <a:picLocks noChangeAspect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9300078" y="1482426"/>
            <a:ext cx="676208" cy="676208"/>
          </a:xfrm>
          <a:prstGeom prst="rect">
            <a:avLst/>
          </a:prstGeom>
        </p:spPr>
      </p:pic>
      <p:pic>
        <p:nvPicPr>
          <p:cNvPr id="41" name="Graphic 40">
            <a:extLst>
              <a:ext uri="{FF2B5EF4-FFF2-40B4-BE49-F238E27FC236}">
                <a16:creationId xmlns:a16="http://schemas.microsoft.com/office/drawing/2014/main" id="{99620E08-DBB1-9FD4-1856-1EB16EE467BB}"/>
              </a:ext>
            </a:extLst>
          </p:cNvPr>
          <p:cNvPicPr>
            <a:picLocks noChangeAspect="1"/>
          </p:cNvPicPr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7652356" y="1560848"/>
            <a:ext cx="597786" cy="597786"/>
          </a:xfrm>
          <a:prstGeom prst="rect">
            <a:avLst/>
          </a:prstGeom>
        </p:spPr>
      </p:pic>
      <p:pic>
        <p:nvPicPr>
          <p:cNvPr id="46" name="Graphic 45">
            <a:extLst>
              <a:ext uri="{FF2B5EF4-FFF2-40B4-BE49-F238E27FC236}">
                <a16:creationId xmlns:a16="http://schemas.microsoft.com/office/drawing/2014/main" id="{5332E82D-6F3F-50E4-9254-A0FE59F43E06}"/>
              </a:ext>
            </a:extLst>
          </p:cNvPr>
          <p:cNvPicPr>
            <a:picLocks noChangeAspect="1"/>
          </p:cNvPicPr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5903637" y="1530521"/>
            <a:ext cx="619946" cy="619946"/>
          </a:xfrm>
          <a:prstGeom prst="rect">
            <a:avLst/>
          </a:prstGeom>
        </p:spPr>
      </p:pic>
      <p:pic>
        <p:nvPicPr>
          <p:cNvPr id="42" name="Graphic 41">
            <a:extLst>
              <a:ext uri="{FF2B5EF4-FFF2-40B4-BE49-F238E27FC236}">
                <a16:creationId xmlns:a16="http://schemas.microsoft.com/office/drawing/2014/main" id="{3D056390-C1E2-2E83-C0B8-C4A0654952A1}"/>
              </a:ext>
            </a:extLst>
          </p:cNvPr>
          <p:cNvPicPr>
            <a:picLocks noChangeAspect="1"/>
          </p:cNvPicPr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4236544" y="1536750"/>
            <a:ext cx="606573" cy="606573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5EA53066-5F10-5BB9-D82D-3F4C2B8B0F6C}"/>
              </a:ext>
            </a:extLst>
          </p:cNvPr>
          <p:cNvPicPr>
            <a:picLocks noChangeAspect="1"/>
          </p:cNvPicPr>
          <p:nvPr/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355052" y="1518492"/>
            <a:ext cx="640142" cy="640142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59AE82E3-B716-722B-FCAB-C59846F1116C}"/>
              </a:ext>
            </a:extLst>
          </p:cNvPr>
          <p:cNvPicPr>
            <a:picLocks noChangeAspect="1"/>
          </p:cNvPicPr>
          <p:nvPr/>
        </p:nvPicPr>
        <p:blipFill>
          <a:blip r:embed="rId3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444473" y="1530124"/>
            <a:ext cx="816053" cy="816053"/>
          </a:xfrm>
          <a:prstGeom prst="rect">
            <a:avLst/>
          </a:prstGeom>
        </p:spPr>
      </p:pic>
      <p:sp>
        <p:nvSpPr>
          <p:cNvPr id="98" name="TextBox 97">
            <a:extLst>
              <a:ext uri="{FF2B5EF4-FFF2-40B4-BE49-F238E27FC236}">
                <a16:creationId xmlns:a16="http://schemas.microsoft.com/office/drawing/2014/main" id="{4D4B28DC-06A7-AF21-9E98-A31FF1682741}"/>
              </a:ext>
            </a:extLst>
          </p:cNvPr>
          <p:cNvSpPr txBox="1"/>
          <p:nvPr/>
        </p:nvSpPr>
        <p:spPr>
          <a:xfrm>
            <a:off x="377515" y="2206624"/>
            <a:ext cx="982080" cy="2825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200"/>
              <a:t>Transport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37DF5E3D-2E63-89C8-27DE-15BC8D7AA6CE}"/>
              </a:ext>
            </a:extLst>
          </p:cNvPr>
          <p:cNvSpPr txBox="1"/>
          <p:nvPr/>
        </p:nvSpPr>
        <p:spPr>
          <a:xfrm>
            <a:off x="2317878" y="2206624"/>
            <a:ext cx="731955" cy="2825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200"/>
              <a:t>Health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5A743434-EAE5-AE1F-416E-F973031BC7B2}"/>
              </a:ext>
            </a:extLst>
          </p:cNvPr>
          <p:cNvSpPr txBox="1"/>
          <p:nvPr/>
        </p:nvSpPr>
        <p:spPr>
          <a:xfrm>
            <a:off x="4155688" y="2206624"/>
            <a:ext cx="731955" cy="2825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200"/>
              <a:t>Water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65A540DB-9473-F5F8-0555-60658B89552D}"/>
              </a:ext>
            </a:extLst>
          </p:cNvPr>
          <p:cNvSpPr txBox="1"/>
          <p:nvPr/>
        </p:nvSpPr>
        <p:spPr>
          <a:xfrm>
            <a:off x="5777726" y="2206624"/>
            <a:ext cx="901350" cy="2825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200"/>
              <a:t>Enterprise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C19CD4B6-DC23-9CA8-0A86-3A551B98EF50}"/>
              </a:ext>
            </a:extLst>
          </p:cNvPr>
          <p:cNvSpPr txBox="1"/>
          <p:nvPr/>
        </p:nvSpPr>
        <p:spPr>
          <a:xfrm>
            <a:off x="7503189" y="2206624"/>
            <a:ext cx="804790" cy="2825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200"/>
              <a:t>Power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90306B3E-919F-8E5D-0FCF-67200DCEF124}"/>
              </a:ext>
            </a:extLst>
          </p:cNvPr>
          <p:cNvSpPr txBox="1"/>
          <p:nvPr/>
        </p:nvSpPr>
        <p:spPr>
          <a:xfrm>
            <a:off x="9063979" y="2206624"/>
            <a:ext cx="1168252" cy="2825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200"/>
              <a:t>Entertainment 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5CA35474-D3B5-B220-EE96-398C3D62FA3B}"/>
              </a:ext>
            </a:extLst>
          </p:cNvPr>
          <p:cNvSpPr txBox="1"/>
          <p:nvPr/>
        </p:nvSpPr>
        <p:spPr>
          <a:xfrm>
            <a:off x="10672620" y="2206624"/>
            <a:ext cx="1331084" cy="2825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200"/>
              <a:t>Cyber Security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3C155119-F128-A0FA-4A9C-7BFC25F77AD7}"/>
              </a:ext>
            </a:extLst>
          </p:cNvPr>
          <p:cNvSpPr txBox="1"/>
          <p:nvPr/>
        </p:nvSpPr>
        <p:spPr>
          <a:xfrm>
            <a:off x="401364" y="3679058"/>
            <a:ext cx="731955" cy="2825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200"/>
              <a:t>Gaming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4AB0689D-6DA1-CA75-44ED-B778A5590B25}"/>
              </a:ext>
            </a:extLst>
          </p:cNvPr>
          <p:cNvSpPr txBox="1"/>
          <p:nvPr/>
        </p:nvSpPr>
        <p:spPr>
          <a:xfrm>
            <a:off x="2142451" y="3679058"/>
            <a:ext cx="956972" cy="2825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200"/>
              <a:t>AI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83BF7D8-1A4C-FA4B-607C-4E57B3CD1CBD}"/>
              </a:ext>
            </a:extLst>
          </p:cNvPr>
          <p:cNvSpPr txBox="1"/>
          <p:nvPr/>
        </p:nvSpPr>
        <p:spPr>
          <a:xfrm>
            <a:off x="4046735" y="3679058"/>
            <a:ext cx="956972" cy="2825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200"/>
              <a:t>Fintech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65D7F85-8FFC-2B82-C5BF-DF9F0E520281}"/>
              </a:ext>
            </a:extLst>
          </p:cNvPr>
          <p:cNvSpPr txBox="1"/>
          <p:nvPr/>
        </p:nvSpPr>
        <p:spPr>
          <a:xfrm>
            <a:off x="5706890" y="3679058"/>
            <a:ext cx="956972" cy="2825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200"/>
              <a:t>SaaS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1CD09EE-1F47-28FB-FA6A-30D81B031ED8}"/>
              </a:ext>
            </a:extLst>
          </p:cNvPr>
          <p:cNvSpPr txBox="1"/>
          <p:nvPr/>
        </p:nvSpPr>
        <p:spPr>
          <a:xfrm>
            <a:off x="7333890" y="3679057"/>
            <a:ext cx="1156060" cy="43574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200"/>
              <a:t>Data Development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D0F904F-5EA0-874B-830A-FB9255111B59}"/>
              </a:ext>
            </a:extLst>
          </p:cNvPr>
          <p:cNvSpPr txBox="1"/>
          <p:nvPr/>
        </p:nvSpPr>
        <p:spPr>
          <a:xfrm>
            <a:off x="9215370" y="3679058"/>
            <a:ext cx="956972" cy="2825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200"/>
              <a:t>Food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2F3E1FC8-70FB-4D0F-18BE-B3723B7B5152}"/>
              </a:ext>
            </a:extLst>
          </p:cNvPr>
          <p:cNvSpPr txBox="1"/>
          <p:nvPr/>
        </p:nvSpPr>
        <p:spPr>
          <a:xfrm>
            <a:off x="10812602" y="3679058"/>
            <a:ext cx="956972" cy="2825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200"/>
              <a:t>Banking 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5C5F1C9-6803-690A-BFF7-EED90C8963C0}"/>
              </a:ext>
            </a:extLst>
          </p:cNvPr>
          <p:cNvSpPr txBox="1"/>
          <p:nvPr/>
        </p:nvSpPr>
        <p:spPr>
          <a:xfrm>
            <a:off x="401364" y="5228101"/>
            <a:ext cx="731955" cy="46149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200"/>
              <a:t>Market Areas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4EC57CE-5501-1A22-610D-9A0949854711}"/>
              </a:ext>
            </a:extLst>
          </p:cNvPr>
          <p:cNvSpPr txBox="1"/>
          <p:nvPr/>
        </p:nvSpPr>
        <p:spPr>
          <a:xfrm>
            <a:off x="2254959" y="5228101"/>
            <a:ext cx="731955" cy="46149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200"/>
              <a:t>Retail</a:t>
            </a: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3DD44187-D644-838E-C333-E41FA584D42F}"/>
              </a:ext>
            </a:extLst>
          </p:cNvPr>
          <p:cNvPicPr>
            <a:picLocks noChangeAspect="1"/>
          </p:cNvPicPr>
          <p:nvPr/>
        </p:nvPicPr>
        <p:blipFill>
          <a:blip r:embed="rId3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9358322" y="3018608"/>
            <a:ext cx="685789" cy="685789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E67008D1-7361-0BAE-9383-1C24EC84EA4B}"/>
              </a:ext>
            </a:extLst>
          </p:cNvPr>
          <p:cNvSpPr txBox="1"/>
          <p:nvPr/>
        </p:nvSpPr>
        <p:spPr>
          <a:xfrm>
            <a:off x="3771706" y="5228101"/>
            <a:ext cx="1390844" cy="46149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200"/>
              <a:t>Biotechnology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2C35A3-BE25-932D-B3B2-B6CEDCA05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52" y="415926"/>
            <a:ext cx="11176000" cy="667438"/>
          </a:xfrm>
        </p:spPr>
        <p:txBody>
          <a:bodyPr/>
          <a:lstStyle/>
          <a:p>
            <a:r>
              <a:rPr lang="en-US"/>
              <a:t>Icons (Focus Area)</a:t>
            </a:r>
          </a:p>
        </p:txBody>
      </p:sp>
    </p:spTree>
    <p:extLst>
      <p:ext uri="{BB962C8B-B14F-4D97-AF65-F5344CB8AC3E}">
        <p14:creationId xmlns:p14="http://schemas.microsoft.com/office/powerpoint/2010/main" val="3391878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Solar panels on a roof&#10;&#10;Description automatically generated">
            <a:extLst>
              <a:ext uri="{FF2B5EF4-FFF2-40B4-BE49-F238E27FC236}">
                <a16:creationId xmlns:a16="http://schemas.microsoft.com/office/drawing/2014/main" id="{88C89803-4BAD-8757-A4DD-9CD60A93E06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84B6D89-B729-7B44-6DF3-109B3B21E5A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382" t="-35318" r="-3546" b="-70173"/>
          <a:stretch/>
        </p:blipFill>
        <p:spPr>
          <a:xfrm>
            <a:off x="381000" y="393700"/>
            <a:ext cx="1968500" cy="812800"/>
          </a:xfr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772524F4-CBFE-AEA9-FA06-061E93503490}"/>
              </a:ext>
            </a:extLst>
          </p:cNvPr>
          <p:cNvSpPr txBox="1"/>
          <p:nvPr/>
        </p:nvSpPr>
        <p:spPr>
          <a:xfrm>
            <a:off x="401422" y="6134493"/>
            <a:ext cx="1688363" cy="43101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September 2023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3348ABF-5137-B159-293F-CDD40D08536C}"/>
              </a:ext>
            </a:extLst>
          </p:cNvPr>
          <p:cNvSpPr txBox="1"/>
          <p:nvPr/>
        </p:nvSpPr>
        <p:spPr>
          <a:xfrm>
            <a:off x="396609" y="3806924"/>
            <a:ext cx="4411878" cy="431013"/>
          </a:xfrm>
          <a:prstGeom prst="rect">
            <a:avLst/>
          </a:prstGeom>
          <a:noFill/>
        </p:spPr>
        <p:txBody>
          <a:bodyPr wrap="square" lIns="91440" rIns="91440" rtlCol="0">
            <a:noAutofit/>
          </a:bodyPr>
          <a:lstStyle/>
          <a:p>
            <a:r>
              <a:rPr lang="en-US">
                <a:solidFill>
                  <a:schemeClr val="accent1"/>
                </a:solidFill>
              </a:rPr>
              <a:t>Company Overview and Investment Thesis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B03FA99-E531-10B6-4629-3CCCAF2EF4A9}"/>
              </a:ext>
            </a:extLst>
          </p:cNvPr>
          <p:cNvSpPr txBox="1"/>
          <p:nvPr/>
        </p:nvSpPr>
        <p:spPr>
          <a:xfrm>
            <a:off x="396609" y="3001563"/>
            <a:ext cx="3778916" cy="821411"/>
          </a:xfrm>
          <a:prstGeom prst="rect">
            <a:avLst/>
          </a:prstGeom>
          <a:noFill/>
        </p:spPr>
        <p:txBody>
          <a:bodyPr wrap="square" lIns="91440" rIns="91440" rtlCol="0">
            <a:noAutofit/>
          </a:bodyPr>
          <a:lstStyle/>
          <a:p>
            <a:r>
              <a:rPr lang="en-US" sz="4800">
                <a:solidFill>
                  <a:schemeClr val="tx2"/>
                </a:solidFill>
                <a:latin typeface="+mj-lt"/>
                <a:ea typeface="+mj-ea"/>
              </a:rPr>
              <a:t>Fund Deck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E2FAFC15-282F-F48C-388A-6A2CA25CF75F}"/>
              </a:ext>
            </a:extLst>
          </p:cNvPr>
          <p:cNvCxnSpPr>
            <a:cxnSpLocks/>
          </p:cNvCxnSpPr>
          <p:nvPr/>
        </p:nvCxnSpPr>
        <p:spPr>
          <a:xfrm>
            <a:off x="513884" y="4335357"/>
            <a:ext cx="4103836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9060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C8CCA0-0545-2AB9-32AB-622D1D5920CC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93700" y="1193800"/>
            <a:ext cx="11176000" cy="4657725"/>
          </a:xfrm>
        </p:spPr>
        <p:txBody>
          <a:bodyPr lIns="91440">
            <a:normAutofit fontScale="77500" lnSpcReduction="20000"/>
          </a:bodyPr>
          <a:lstStyle/>
          <a:p>
            <a:pPr lvl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</a:pPr>
            <a:r>
              <a:rPr lang="en-US" sz="2100" b="1" dirty="0">
                <a:solidFill>
                  <a:srgbClr val="0F3057"/>
                </a:solidFill>
              </a:rPr>
              <a:t>Confidentiality</a:t>
            </a:r>
          </a:p>
          <a:p>
            <a:pPr lvl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</a:pPr>
            <a:r>
              <a:rPr lang="en-US" noProof="0" dirty="0"/>
              <a:t>Lorem ipsum dolor sit </a:t>
            </a:r>
            <a:r>
              <a:rPr lang="en-US" noProof="0" dirty="0" err="1"/>
              <a:t>amet</a:t>
            </a:r>
            <a:r>
              <a:rPr lang="en-US" noProof="0" dirty="0"/>
              <a:t>, </a:t>
            </a:r>
            <a:r>
              <a:rPr lang="en-US" noProof="0" dirty="0" err="1"/>
              <a:t>consectetur</a:t>
            </a:r>
            <a:r>
              <a:rPr lang="en-US" noProof="0" dirty="0"/>
              <a:t> </a:t>
            </a:r>
            <a:r>
              <a:rPr lang="en-US" noProof="0" dirty="0" err="1"/>
              <a:t>adipiscing</a:t>
            </a:r>
            <a:r>
              <a:rPr lang="en-US" noProof="0" dirty="0"/>
              <a:t> </a:t>
            </a:r>
            <a:r>
              <a:rPr lang="en-US" noProof="0" dirty="0" err="1"/>
              <a:t>elit</a:t>
            </a:r>
            <a:r>
              <a:rPr lang="en-US" noProof="0" dirty="0"/>
              <a:t>, sed do </a:t>
            </a:r>
            <a:r>
              <a:rPr lang="en-US" noProof="0" dirty="0" err="1"/>
              <a:t>eiusmod</a:t>
            </a:r>
            <a:r>
              <a:rPr lang="en-US" noProof="0" dirty="0"/>
              <a:t> </a:t>
            </a:r>
            <a:r>
              <a:rPr lang="en-US" noProof="0" dirty="0" err="1"/>
              <a:t>tempor</a:t>
            </a:r>
            <a:r>
              <a:rPr lang="en-US" noProof="0" dirty="0"/>
              <a:t> </a:t>
            </a:r>
            <a:r>
              <a:rPr lang="en-US" noProof="0" dirty="0" err="1"/>
              <a:t>incididunt</a:t>
            </a:r>
            <a:r>
              <a:rPr lang="en-US" noProof="0" dirty="0"/>
              <a:t> </a:t>
            </a:r>
            <a:r>
              <a:rPr lang="en-US" noProof="0" dirty="0" err="1"/>
              <a:t>ut</a:t>
            </a:r>
            <a:r>
              <a:rPr lang="en-US" noProof="0" dirty="0"/>
              <a:t> labore et dolore magna </a:t>
            </a:r>
            <a:r>
              <a:rPr lang="en-US" noProof="0" dirty="0" err="1"/>
              <a:t>aliqua</a:t>
            </a:r>
            <a:r>
              <a:rPr lang="en-US" noProof="0" dirty="0"/>
              <a:t>. Vitae </a:t>
            </a:r>
            <a:r>
              <a:rPr lang="en-US" noProof="0" dirty="0" err="1"/>
              <a:t>nunc</a:t>
            </a:r>
            <a:r>
              <a:rPr lang="en-US" noProof="0" dirty="0"/>
              <a:t> sed </a:t>
            </a:r>
            <a:r>
              <a:rPr lang="en-US" noProof="0" dirty="0" err="1"/>
              <a:t>velit</a:t>
            </a:r>
            <a:r>
              <a:rPr lang="en-US" noProof="0" dirty="0"/>
              <a:t> </a:t>
            </a:r>
            <a:r>
              <a:rPr lang="en-US" noProof="0" dirty="0" err="1"/>
              <a:t>dignissim</a:t>
            </a:r>
            <a:r>
              <a:rPr lang="en-US" noProof="0" dirty="0"/>
              <a:t> </a:t>
            </a:r>
            <a:r>
              <a:rPr lang="en-US" noProof="0" dirty="0" err="1"/>
              <a:t>sodales</a:t>
            </a:r>
            <a:r>
              <a:rPr lang="en-US" noProof="0" dirty="0"/>
              <a:t> </a:t>
            </a:r>
            <a:r>
              <a:rPr lang="en-US" noProof="0" dirty="0" err="1"/>
              <a:t>ut</a:t>
            </a:r>
            <a:r>
              <a:rPr lang="en-US" noProof="0" dirty="0"/>
              <a:t> </a:t>
            </a:r>
            <a:r>
              <a:rPr lang="en-US" noProof="0" dirty="0" err="1"/>
              <a:t>eu</a:t>
            </a:r>
            <a:r>
              <a:rPr lang="en-US" noProof="0" dirty="0"/>
              <a:t> </a:t>
            </a:r>
            <a:r>
              <a:rPr lang="en-US" noProof="0" dirty="0" err="1"/>
              <a:t>sem</a:t>
            </a:r>
            <a:r>
              <a:rPr lang="en-US" noProof="0" dirty="0"/>
              <a:t> integer. Cras </a:t>
            </a:r>
            <a:r>
              <a:rPr lang="en-US" noProof="0" dirty="0" err="1"/>
              <a:t>ornare</a:t>
            </a:r>
            <a:r>
              <a:rPr lang="en-US" noProof="0" dirty="0"/>
              <a:t> </a:t>
            </a:r>
            <a:r>
              <a:rPr lang="en-US" noProof="0" dirty="0" err="1"/>
              <a:t>arcu</a:t>
            </a:r>
            <a:r>
              <a:rPr lang="en-US" noProof="0" dirty="0"/>
              <a:t> dui </a:t>
            </a:r>
            <a:r>
              <a:rPr lang="en-US" noProof="0" dirty="0" err="1"/>
              <a:t>vivamus</a:t>
            </a:r>
            <a:r>
              <a:rPr lang="en-US" noProof="0" dirty="0"/>
              <a:t> </a:t>
            </a:r>
            <a:r>
              <a:rPr lang="en-US" noProof="0" dirty="0" err="1"/>
              <a:t>arcu</a:t>
            </a:r>
            <a:r>
              <a:rPr lang="en-US" noProof="0" dirty="0"/>
              <a:t> </a:t>
            </a:r>
            <a:r>
              <a:rPr lang="en-US" noProof="0" dirty="0" err="1"/>
              <a:t>felis</a:t>
            </a:r>
            <a:r>
              <a:rPr lang="en-US" noProof="0" dirty="0"/>
              <a:t> </a:t>
            </a:r>
            <a:r>
              <a:rPr lang="en-US" noProof="0" dirty="0" err="1"/>
              <a:t>bibendum</a:t>
            </a:r>
            <a:r>
              <a:rPr lang="en-US" noProof="0" dirty="0"/>
              <a:t> </a:t>
            </a:r>
            <a:r>
              <a:rPr lang="en-US" noProof="0" dirty="0" err="1"/>
              <a:t>ut.</a:t>
            </a:r>
            <a:r>
              <a:rPr lang="en-US" noProof="0" dirty="0"/>
              <a:t> Quam </a:t>
            </a:r>
            <a:r>
              <a:rPr lang="en-US" noProof="0" dirty="0" err="1"/>
              <a:t>vulputate</a:t>
            </a:r>
            <a:r>
              <a:rPr lang="en-US" noProof="0" dirty="0"/>
              <a:t> </a:t>
            </a:r>
            <a:r>
              <a:rPr lang="en-US" noProof="0" dirty="0" err="1"/>
              <a:t>dignissim</a:t>
            </a:r>
            <a:r>
              <a:rPr lang="en-US" noProof="0" dirty="0"/>
              <a:t> </a:t>
            </a:r>
            <a:r>
              <a:rPr lang="en-US" noProof="0" dirty="0" err="1"/>
              <a:t>suspendisse</a:t>
            </a:r>
            <a:r>
              <a:rPr lang="en-US" noProof="0" dirty="0"/>
              <a:t> in </a:t>
            </a:r>
            <a:r>
              <a:rPr lang="en-US" noProof="0" dirty="0" err="1"/>
              <a:t>est</a:t>
            </a:r>
            <a:r>
              <a:rPr lang="en-US" noProof="0" dirty="0"/>
              <a:t> ante in </a:t>
            </a:r>
            <a:r>
              <a:rPr lang="en-US" noProof="0" dirty="0" err="1"/>
              <a:t>nibh</a:t>
            </a:r>
            <a:r>
              <a:rPr lang="en-US" noProof="0" dirty="0"/>
              <a:t>. </a:t>
            </a:r>
            <a:r>
              <a:rPr lang="en-US" noProof="0" dirty="0" err="1"/>
              <a:t>Facilisi</a:t>
            </a:r>
            <a:r>
              <a:rPr lang="en-US" noProof="0" dirty="0"/>
              <a:t> </a:t>
            </a:r>
            <a:r>
              <a:rPr lang="en-US" noProof="0" dirty="0" err="1"/>
              <a:t>morbi</a:t>
            </a:r>
            <a:r>
              <a:rPr lang="en-US" noProof="0" dirty="0"/>
              <a:t> tempus </a:t>
            </a:r>
            <a:r>
              <a:rPr lang="en-US" noProof="0" dirty="0" err="1"/>
              <a:t>iaculis</a:t>
            </a:r>
            <a:r>
              <a:rPr lang="en-US" noProof="0" dirty="0"/>
              <a:t> </a:t>
            </a:r>
            <a:r>
              <a:rPr lang="en-US" noProof="0" dirty="0" err="1"/>
              <a:t>urna</a:t>
            </a:r>
            <a:r>
              <a:rPr lang="en-US" noProof="0" dirty="0"/>
              <a:t> id </a:t>
            </a:r>
            <a:r>
              <a:rPr lang="en-US" noProof="0" dirty="0" err="1"/>
              <a:t>volutpat</a:t>
            </a:r>
            <a:r>
              <a:rPr lang="en-US" noProof="0" dirty="0"/>
              <a:t> </a:t>
            </a:r>
            <a:r>
              <a:rPr lang="en-US" noProof="0" dirty="0" err="1"/>
              <a:t>lacus</a:t>
            </a:r>
            <a:r>
              <a:rPr lang="en-US" noProof="0" dirty="0"/>
              <a:t> </a:t>
            </a:r>
            <a:r>
              <a:rPr lang="en-US" noProof="0" dirty="0" err="1"/>
              <a:t>laoreet</a:t>
            </a:r>
            <a:r>
              <a:rPr lang="en-US" noProof="0" dirty="0"/>
              <a:t> non. Ipsum </a:t>
            </a:r>
            <a:r>
              <a:rPr lang="en-US" noProof="0" dirty="0" err="1"/>
              <a:t>nunc</a:t>
            </a:r>
            <a:r>
              <a:rPr lang="en-US" noProof="0" dirty="0"/>
              <a:t> </a:t>
            </a:r>
            <a:r>
              <a:rPr lang="en-US" noProof="0" dirty="0" err="1"/>
              <a:t>aliquet</a:t>
            </a:r>
            <a:r>
              <a:rPr lang="en-US" noProof="0" dirty="0"/>
              <a:t> </a:t>
            </a:r>
            <a:r>
              <a:rPr lang="en-US" noProof="0" dirty="0" err="1"/>
              <a:t>bibendum</a:t>
            </a:r>
            <a:r>
              <a:rPr lang="en-US" noProof="0" dirty="0"/>
              <a:t> </a:t>
            </a:r>
            <a:r>
              <a:rPr lang="en-US" noProof="0" dirty="0" err="1"/>
              <a:t>enim</a:t>
            </a:r>
            <a:r>
              <a:rPr lang="en-US" noProof="0" dirty="0"/>
              <a:t> </a:t>
            </a:r>
            <a:r>
              <a:rPr lang="en-US" noProof="0" dirty="0" err="1"/>
              <a:t>facilisis</a:t>
            </a:r>
            <a:r>
              <a:rPr lang="en-US" noProof="0" dirty="0"/>
              <a:t> gravida </a:t>
            </a:r>
            <a:r>
              <a:rPr lang="en-US" noProof="0" dirty="0" err="1"/>
              <a:t>neque</a:t>
            </a:r>
            <a:r>
              <a:rPr lang="en-US" noProof="0" dirty="0"/>
              <a:t>. </a:t>
            </a:r>
            <a:r>
              <a:rPr lang="en-US" noProof="0" dirty="0" err="1"/>
              <a:t>Risus</a:t>
            </a:r>
            <a:r>
              <a:rPr lang="en-US" noProof="0" dirty="0"/>
              <a:t> sed </a:t>
            </a:r>
            <a:r>
              <a:rPr lang="en-US" noProof="0" dirty="0" err="1"/>
              <a:t>vulputate</a:t>
            </a:r>
            <a:r>
              <a:rPr lang="en-US" noProof="0" dirty="0"/>
              <a:t> </a:t>
            </a:r>
            <a:r>
              <a:rPr lang="en-US" noProof="0" dirty="0" err="1"/>
              <a:t>odio</a:t>
            </a:r>
            <a:r>
              <a:rPr lang="en-US" noProof="0" dirty="0"/>
              <a:t> </a:t>
            </a:r>
            <a:r>
              <a:rPr lang="en-US" noProof="0" dirty="0" err="1"/>
              <a:t>ut</a:t>
            </a:r>
            <a:r>
              <a:rPr lang="en-US" noProof="0" dirty="0"/>
              <a:t> </a:t>
            </a:r>
            <a:r>
              <a:rPr lang="en-US" noProof="0" dirty="0" err="1"/>
              <a:t>enim</a:t>
            </a:r>
            <a:r>
              <a:rPr lang="en-US" noProof="0" dirty="0"/>
              <a:t> </a:t>
            </a:r>
            <a:r>
              <a:rPr lang="en-US" noProof="0" dirty="0" err="1"/>
              <a:t>blandit</a:t>
            </a:r>
            <a:r>
              <a:rPr lang="en-US" noProof="0" dirty="0"/>
              <a:t> </a:t>
            </a:r>
            <a:r>
              <a:rPr lang="en-US" noProof="0" dirty="0" err="1"/>
              <a:t>volutpat</a:t>
            </a:r>
            <a:r>
              <a:rPr lang="en-US" noProof="0" dirty="0"/>
              <a:t> </a:t>
            </a:r>
            <a:r>
              <a:rPr lang="en-US" noProof="0" dirty="0" err="1"/>
              <a:t>maecenas</a:t>
            </a:r>
            <a:r>
              <a:rPr lang="en-US" noProof="0" dirty="0"/>
              <a:t> </a:t>
            </a:r>
            <a:r>
              <a:rPr lang="en-US" noProof="0" dirty="0" err="1"/>
              <a:t>volutpat</a:t>
            </a:r>
            <a:r>
              <a:rPr lang="en-US" noProof="0" dirty="0"/>
              <a:t>. Id </a:t>
            </a:r>
            <a:r>
              <a:rPr lang="en-US" noProof="0" dirty="0" err="1"/>
              <a:t>velit</a:t>
            </a:r>
            <a:r>
              <a:rPr lang="en-US" noProof="0" dirty="0"/>
              <a:t> </a:t>
            </a:r>
            <a:r>
              <a:rPr lang="en-US" noProof="0" dirty="0" err="1"/>
              <a:t>ut</a:t>
            </a:r>
            <a:r>
              <a:rPr lang="en-US" noProof="0" dirty="0"/>
              <a:t> </a:t>
            </a:r>
            <a:r>
              <a:rPr lang="en-US" noProof="0" dirty="0" err="1"/>
              <a:t>tortor</a:t>
            </a:r>
            <a:r>
              <a:rPr lang="en-US" noProof="0" dirty="0"/>
              <a:t> </a:t>
            </a:r>
            <a:r>
              <a:rPr lang="en-US" noProof="0" dirty="0" err="1"/>
              <a:t>pretium</a:t>
            </a:r>
            <a:r>
              <a:rPr lang="en-US" noProof="0" dirty="0"/>
              <a:t> </a:t>
            </a:r>
            <a:r>
              <a:rPr lang="en-US" noProof="0" dirty="0" err="1"/>
              <a:t>viverra</a:t>
            </a:r>
            <a:r>
              <a:rPr lang="en-US" noProof="0" dirty="0"/>
              <a:t> </a:t>
            </a:r>
            <a:r>
              <a:rPr lang="en-US" noProof="0" dirty="0" err="1"/>
              <a:t>suspendisse</a:t>
            </a:r>
            <a:r>
              <a:rPr lang="en-US" noProof="0" dirty="0"/>
              <a:t> </a:t>
            </a:r>
            <a:r>
              <a:rPr lang="en-US" noProof="0" dirty="0" err="1"/>
              <a:t>potenti</a:t>
            </a:r>
            <a:r>
              <a:rPr lang="en-US" noProof="0" dirty="0"/>
              <a:t>. Tellus at </a:t>
            </a:r>
            <a:r>
              <a:rPr lang="en-US" noProof="0" dirty="0" err="1"/>
              <a:t>urna</a:t>
            </a:r>
            <a:r>
              <a:rPr lang="en-US" noProof="0" dirty="0"/>
              <a:t> </a:t>
            </a:r>
            <a:r>
              <a:rPr lang="en-US" noProof="0" dirty="0" err="1"/>
              <a:t>condimentum</a:t>
            </a:r>
            <a:r>
              <a:rPr lang="en-US" noProof="0" dirty="0"/>
              <a:t> </a:t>
            </a:r>
            <a:r>
              <a:rPr lang="en-US" noProof="0" dirty="0" err="1"/>
              <a:t>mattis</a:t>
            </a:r>
            <a:r>
              <a:rPr lang="en-US" noProof="0" dirty="0"/>
              <a:t>. </a:t>
            </a:r>
            <a:r>
              <a:rPr lang="en-US" noProof="0" dirty="0" err="1"/>
              <a:t>Elit</a:t>
            </a:r>
            <a:r>
              <a:rPr lang="en-US" noProof="0" dirty="0"/>
              <a:t> </a:t>
            </a:r>
            <a:r>
              <a:rPr lang="en-US" noProof="0" dirty="0" err="1"/>
              <a:t>ut</a:t>
            </a:r>
            <a:r>
              <a:rPr lang="en-US" noProof="0" dirty="0"/>
              <a:t> </a:t>
            </a:r>
            <a:r>
              <a:rPr lang="en-US" noProof="0" dirty="0" err="1"/>
              <a:t>aliquam</a:t>
            </a:r>
            <a:r>
              <a:rPr lang="en-US" noProof="0" dirty="0"/>
              <a:t> </a:t>
            </a:r>
            <a:r>
              <a:rPr lang="en-US" noProof="0" dirty="0" err="1"/>
              <a:t>purus</a:t>
            </a:r>
            <a:r>
              <a:rPr lang="en-US" noProof="0" dirty="0"/>
              <a:t> sit </a:t>
            </a:r>
            <a:r>
              <a:rPr lang="en-US" noProof="0" dirty="0" err="1"/>
              <a:t>amet</a:t>
            </a:r>
            <a:r>
              <a:rPr lang="en-US" noProof="0" dirty="0"/>
              <a:t> </a:t>
            </a:r>
            <a:r>
              <a:rPr lang="en-US" noProof="0" dirty="0" err="1"/>
              <a:t>luctus</a:t>
            </a:r>
            <a:r>
              <a:rPr lang="en-US" noProof="0" dirty="0"/>
              <a:t> </a:t>
            </a:r>
            <a:r>
              <a:rPr lang="en-US" noProof="0" dirty="0" err="1"/>
              <a:t>venenatis</a:t>
            </a:r>
            <a:r>
              <a:rPr lang="en-US" noProof="0" dirty="0"/>
              <a:t> </a:t>
            </a:r>
            <a:r>
              <a:rPr lang="en-US" noProof="0" dirty="0" err="1"/>
              <a:t>lectus</a:t>
            </a:r>
            <a:r>
              <a:rPr lang="en-US" noProof="0" dirty="0"/>
              <a:t> magna. Id diam </a:t>
            </a:r>
            <a:r>
              <a:rPr lang="en-US" noProof="0" dirty="0" err="1"/>
              <a:t>maecenas</a:t>
            </a:r>
            <a:r>
              <a:rPr lang="en-US" noProof="0" dirty="0"/>
              <a:t> </a:t>
            </a:r>
            <a:r>
              <a:rPr lang="en-US" noProof="0" dirty="0" err="1"/>
              <a:t>ultricies</a:t>
            </a:r>
            <a:r>
              <a:rPr lang="en-US" noProof="0" dirty="0"/>
              <a:t> mi </a:t>
            </a:r>
            <a:r>
              <a:rPr lang="en-US" noProof="0" dirty="0" err="1"/>
              <a:t>eget</a:t>
            </a:r>
            <a:r>
              <a:rPr lang="en-US" noProof="0" dirty="0"/>
              <a:t> </a:t>
            </a:r>
            <a:r>
              <a:rPr lang="en-US" noProof="0" dirty="0" err="1"/>
              <a:t>mauris</a:t>
            </a:r>
            <a:r>
              <a:rPr lang="en-US" noProof="0" dirty="0"/>
              <a:t> pharetra et. Pharetra magna ac </a:t>
            </a:r>
            <a:r>
              <a:rPr lang="en-US" noProof="0" dirty="0" err="1"/>
              <a:t>placerat</a:t>
            </a:r>
            <a:r>
              <a:rPr lang="en-US" noProof="0" dirty="0"/>
              <a:t> vestibulum </a:t>
            </a:r>
            <a:r>
              <a:rPr lang="en-US" noProof="0" dirty="0" err="1"/>
              <a:t>lectus</a:t>
            </a:r>
            <a:r>
              <a:rPr lang="en-US" noProof="0" dirty="0"/>
              <a:t>. </a:t>
            </a:r>
            <a:r>
              <a:rPr lang="en-US" noProof="0" dirty="0" err="1"/>
              <a:t>Adipiscing</a:t>
            </a:r>
            <a:r>
              <a:rPr lang="en-US" noProof="0" dirty="0"/>
              <a:t> diam </a:t>
            </a:r>
            <a:r>
              <a:rPr lang="en-US" noProof="0" dirty="0" err="1"/>
              <a:t>donec</a:t>
            </a:r>
            <a:r>
              <a:rPr lang="en-US" noProof="0" dirty="0"/>
              <a:t> </a:t>
            </a:r>
            <a:r>
              <a:rPr lang="en-US" noProof="0" dirty="0" err="1"/>
              <a:t>adipiscing</a:t>
            </a:r>
            <a:r>
              <a:rPr lang="en-US" noProof="0" dirty="0"/>
              <a:t> </a:t>
            </a:r>
            <a:r>
              <a:rPr lang="en-US" noProof="0" dirty="0" err="1"/>
              <a:t>tristique</a:t>
            </a:r>
            <a:r>
              <a:rPr lang="en-US" noProof="0" dirty="0"/>
              <a:t> </a:t>
            </a:r>
            <a:r>
              <a:rPr lang="en-US" noProof="0" dirty="0" err="1"/>
              <a:t>risus</a:t>
            </a:r>
            <a:r>
              <a:rPr lang="en-US" noProof="0" dirty="0"/>
              <a:t>. Ipsum dolor sit </a:t>
            </a:r>
            <a:r>
              <a:rPr lang="en-US" noProof="0" dirty="0" err="1"/>
              <a:t>amet</a:t>
            </a:r>
            <a:r>
              <a:rPr lang="en-US" noProof="0" dirty="0"/>
              <a:t> </a:t>
            </a:r>
            <a:r>
              <a:rPr lang="en-US" noProof="0" dirty="0" err="1"/>
              <a:t>consectetur</a:t>
            </a:r>
            <a:r>
              <a:rPr lang="en-US" noProof="0" dirty="0"/>
              <a:t> </a:t>
            </a:r>
            <a:r>
              <a:rPr lang="en-US" noProof="0" dirty="0" err="1"/>
              <a:t>adipiscing</a:t>
            </a:r>
            <a:r>
              <a:rPr lang="en-US" noProof="0" dirty="0"/>
              <a:t> </a:t>
            </a:r>
            <a:r>
              <a:rPr lang="en-US" noProof="0" dirty="0" err="1"/>
              <a:t>elit</a:t>
            </a:r>
            <a:r>
              <a:rPr lang="en-US" noProof="0" dirty="0"/>
              <a:t>. In hac </a:t>
            </a:r>
            <a:r>
              <a:rPr lang="en-US" noProof="0" dirty="0" err="1"/>
              <a:t>habitasse</a:t>
            </a:r>
            <a:r>
              <a:rPr lang="en-US" noProof="0" dirty="0"/>
              <a:t> </a:t>
            </a:r>
            <a:r>
              <a:rPr lang="en-US" noProof="0" dirty="0" err="1"/>
              <a:t>platea</a:t>
            </a:r>
            <a:r>
              <a:rPr lang="en-US" noProof="0" dirty="0"/>
              <a:t> </a:t>
            </a:r>
            <a:r>
              <a:rPr lang="en-US" noProof="0" dirty="0" err="1"/>
              <a:t>dictumst</a:t>
            </a:r>
            <a:r>
              <a:rPr lang="en-US" noProof="0" dirty="0"/>
              <a:t> vestibulum </a:t>
            </a:r>
            <a:r>
              <a:rPr lang="en-US" noProof="0" dirty="0" err="1"/>
              <a:t>rhoncus</a:t>
            </a:r>
            <a:r>
              <a:rPr lang="en-US" noProof="0" dirty="0"/>
              <a:t> est. </a:t>
            </a:r>
            <a:r>
              <a:rPr lang="en-US" noProof="0" dirty="0" err="1"/>
              <a:t>Ornare</a:t>
            </a:r>
            <a:r>
              <a:rPr lang="en-US" noProof="0" dirty="0"/>
              <a:t> </a:t>
            </a:r>
            <a:r>
              <a:rPr lang="en-US" noProof="0" dirty="0" err="1"/>
              <a:t>quam</a:t>
            </a:r>
            <a:r>
              <a:rPr lang="en-US" noProof="0" dirty="0"/>
              <a:t> </a:t>
            </a:r>
            <a:r>
              <a:rPr lang="en-US" noProof="0" dirty="0" err="1"/>
              <a:t>viverra</a:t>
            </a:r>
            <a:r>
              <a:rPr lang="en-US" noProof="0" dirty="0"/>
              <a:t> </a:t>
            </a:r>
            <a:r>
              <a:rPr lang="en-US" noProof="0" dirty="0" err="1"/>
              <a:t>orci</a:t>
            </a:r>
            <a:r>
              <a:rPr lang="en-US" noProof="0" dirty="0"/>
              <a:t> </a:t>
            </a:r>
            <a:r>
              <a:rPr lang="en-US" noProof="0" dirty="0" err="1"/>
              <a:t>sagittis</a:t>
            </a:r>
            <a:r>
              <a:rPr lang="en-US" noProof="0" dirty="0"/>
              <a:t> </a:t>
            </a:r>
            <a:r>
              <a:rPr lang="en-US" noProof="0" dirty="0" err="1"/>
              <a:t>eu</a:t>
            </a:r>
            <a:r>
              <a:rPr lang="en-US" noProof="0" dirty="0"/>
              <a:t> </a:t>
            </a:r>
            <a:r>
              <a:rPr lang="en-US" noProof="0" dirty="0" err="1"/>
              <a:t>volutpat</a:t>
            </a:r>
            <a:r>
              <a:rPr lang="en-US" noProof="0" dirty="0"/>
              <a:t> </a:t>
            </a:r>
            <a:r>
              <a:rPr lang="en-US" noProof="0" dirty="0" err="1"/>
              <a:t>odio</a:t>
            </a:r>
            <a:r>
              <a:rPr lang="en-US" noProof="0" dirty="0"/>
              <a:t> </a:t>
            </a:r>
            <a:r>
              <a:rPr lang="en-US" noProof="0" dirty="0" err="1"/>
              <a:t>facilisis</a:t>
            </a:r>
            <a:r>
              <a:rPr lang="en-US" noProof="0" dirty="0"/>
              <a:t>. Platea </a:t>
            </a:r>
            <a:r>
              <a:rPr lang="en-US" noProof="0" dirty="0" err="1"/>
              <a:t>dictumst</a:t>
            </a:r>
            <a:r>
              <a:rPr lang="en-US" noProof="0" dirty="0"/>
              <a:t> vestibulum </a:t>
            </a:r>
            <a:r>
              <a:rPr lang="en-US" noProof="0" dirty="0" err="1"/>
              <a:t>rhoncus</a:t>
            </a:r>
            <a:r>
              <a:rPr lang="en-US" noProof="0" dirty="0"/>
              <a:t> </a:t>
            </a:r>
            <a:r>
              <a:rPr lang="en-US" noProof="0" dirty="0" err="1"/>
              <a:t>est</a:t>
            </a:r>
            <a:r>
              <a:rPr lang="en-US" noProof="0" dirty="0"/>
              <a:t> </a:t>
            </a:r>
            <a:r>
              <a:rPr lang="en-US" noProof="0" dirty="0" err="1"/>
              <a:t>pellentesque</a:t>
            </a:r>
            <a:r>
              <a:rPr lang="en-US" noProof="0" dirty="0"/>
              <a:t> </a:t>
            </a:r>
            <a:r>
              <a:rPr lang="en-US" noProof="0" dirty="0" err="1"/>
              <a:t>elit</a:t>
            </a:r>
            <a:r>
              <a:rPr lang="en-US" noProof="0" dirty="0"/>
              <a:t> </a:t>
            </a:r>
            <a:r>
              <a:rPr lang="en-US" noProof="0" dirty="0" err="1"/>
              <a:t>ullamcorper</a:t>
            </a:r>
            <a:r>
              <a:rPr lang="en-US" noProof="0" dirty="0"/>
              <a:t> </a:t>
            </a:r>
            <a:r>
              <a:rPr lang="en-US" noProof="0" dirty="0" err="1"/>
              <a:t>dignissim</a:t>
            </a:r>
            <a:r>
              <a:rPr lang="en-US" noProof="0" dirty="0"/>
              <a:t>. Vel pharetra vel </a:t>
            </a:r>
            <a:r>
              <a:rPr lang="en-US" noProof="0" dirty="0" err="1"/>
              <a:t>turpis</a:t>
            </a:r>
            <a:r>
              <a:rPr lang="en-US" noProof="0" dirty="0"/>
              <a:t> </a:t>
            </a:r>
            <a:r>
              <a:rPr lang="en-US" noProof="0" dirty="0" err="1"/>
              <a:t>nunc</a:t>
            </a:r>
            <a:r>
              <a:rPr lang="en-US" noProof="0" dirty="0"/>
              <a:t> </a:t>
            </a:r>
            <a:r>
              <a:rPr lang="en-US" noProof="0" dirty="0" err="1"/>
              <a:t>eget</a:t>
            </a:r>
            <a:r>
              <a:rPr lang="en-US" noProof="0" dirty="0"/>
              <a:t>.</a:t>
            </a:r>
            <a:endParaRPr lang="en-US" dirty="0"/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2100" b="1" dirty="0">
                <a:solidFill>
                  <a:srgbClr val="0F3057"/>
                </a:solidFill>
              </a:rPr>
              <a:t>General Information</a:t>
            </a:r>
          </a:p>
          <a:p>
            <a:pPr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</a:pPr>
            <a:r>
              <a:rPr lang="en-US" noProof="0" dirty="0" err="1"/>
              <a:t>Volutpat</a:t>
            </a:r>
            <a:r>
              <a:rPr lang="en-US" noProof="0" dirty="0"/>
              <a:t> </a:t>
            </a:r>
            <a:r>
              <a:rPr lang="en-US" noProof="0" dirty="0" err="1"/>
              <a:t>lacus</a:t>
            </a:r>
            <a:r>
              <a:rPr lang="en-US" noProof="0" dirty="0"/>
              <a:t> </a:t>
            </a:r>
            <a:r>
              <a:rPr lang="en-US" noProof="0" dirty="0" err="1"/>
              <a:t>laoreet</a:t>
            </a:r>
            <a:r>
              <a:rPr lang="en-US" noProof="0" dirty="0"/>
              <a:t> non </a:t>
            </a:r>
            <a:r>
              <a:rPr lang="en-US" noProof="0" dirty="0" err="1"/>
              <a:t>curabitur</a:t>
            </a:r>
            <a:r>
              <a:rPr lang="en-US" noProof="0" dirty="0"/>
              <a:t> gravida </a:t>
            </a:r>
            <a:r>
              <a:rPr lang="en-US" noProof="0" dirty="0" err="1"/>
              <a:t>arcu</a:t>
            </a:r>
            <a:r>
              <a:rPr lang="en-US" noProof="0" dirty="0"/>
              <a:t> ac </a:t>
            </a:r>
            <a:r>
              <a:rPr lang="en-US" noProof="0" dirty="0" err="1"/>
              <a:t>tortor</a:t>
            </a:r>
            <a:r>
              <a:rPr lang="en-US" noProof="0" dirty="0"/>
              <a:t>. Pulvinar </a:t>
            </a:r>
            <a:r>
              <a:rPr lang="en-US" noProof="0" dirty="0" err="1"/>
              <a:t>neque</a:t>
            </a:r>
            <a:r>
              <a:rPr lang="en-US" noProof="0" dirty="0"/>
              <a:t> </a:t>
            </a:r>
            <a:r>
              <a:rPr lang="en-US" noProof="0" dirty="0" err="1"/>
              <a:t>laoreet</a:t>
            </a:r>
            <a:r>
              <a:rPr lang="en-US" noProof="0" dirty="0"/>
              <a:t> </a:t>
            </a:r>
            <a:r>
              <a:rPr lang="en-US" noProof="0" dirty="0" err="1"/>
              <a:t>suspendisse</a:t>
            </a:r>
            <a:r>
              <a:rPr lang="en-US" noProof="0" dirty="0"/>
              <a:t> </a:t>
            </a:r>
            <a:r>
              <a:rPr lang="en-US" noProof="0" dirty="0" err="1"/>
              <a:t>interdum</a:t>
            </a:r>
            <a:r>
              <a:rPr lang="en-US" noProof="0" dirty="0"/>
              <a:t>. Et </a:t>
            </a:r>
            <a:r>
              <a:rPr lang="en-US" noProof="0" dirty="0" err="1"/>
              <a:t>sollicitudin</a:t>
            </a:r>
            <a:r>
              <a:rPr lang="en-US" noProof="0" dirty="0"/>
              <a:t> ac </a:t>
            </a:r>
            <a:r>
              <a:rPr lang="en-US" noProof="0" dirty="0" err="1"/>
              <a:t>orci</a:t>
            </a:r>
            <a:r>
              <a:rPr lang="en-US" noProof="0" dirty="0"/>
              <a:t> </a:t>
            </a:r>
            <a:r>
              <a:rPr lang="en-US" noProof="0" dirty="0" err="1"/>
              <a:t>phasellus</a:t>
            </a:r>
            <a:r>
              <a:rPr lang="en-US" noProof="0" dirty="0"/>
              <a:t> </a:t>
            </a:r>
            <a:r>
              <a:rPr lang="en-US" noProof="0" dirty="0" err="1"/>
              <a:t>egestas</a:t>
            </a:r>
            <a:r>
              <a:rPr lang="en-US" noProof="0" dirty="0"/>
              <a:t> </a:t>
            </a:r>
            <a:r>
              <a:rPr lang="en-US" noProof="0" dirty="0" err="1"/>
              <a:t>tellus</a:t>
            </a:r>
            <a:r>
              <a:rPr lang="en-US" noProof="0" dirty="0"/>
              <a:t>. Pulvinar </a:t>
            </a:r>
            <a:r>
              <a:rPr lang="en-US" noProof="0" dirty="0" err="1"/>
              <a:t>neque</a:t>
            </a:r>
            <a:r>
              <a:rPr lang="en-US" noProof="0" dirty="0"/>
              <a:t> </a:t>
            </a:r>
            <a:r>
              <a:rPr lang="en-US" noProof="0" dirty="0" err="1"/>
              <a:t>laoreet</a:t>
            </a:r>
            <a:r>
              <a:rPr lang="en-US" noProof="0" dirty="0"/>
              <a:t> </a:t>
            </a:r>
            <a:r>
              <a:rPr lang="en-US" noProof="0" dirty="0" err="1"/>
              <a:t>suspendisse</a:t>
            </a:r>
            <a:r>
              <a:rPr lang="en-US" noProof="0" dirty="0"/>
              <a:t> </a:t>
            </a:r>
            <a:r>
              <a:rPr lang="en-US" noProof="0" dirty="0" err="1"/>
              <a:t>interdum</a:t>
            </a:r>
            <a:r>
              <a:rPr lang="en-US" noProof="0" dirty="0"/>
              <a:t> </a:t>
            </a:r>
            <a:r>
              <a:rPr lang="en-US" noProof="0" dirty="0" err="1"/>
              <a:t>consectetur</a:t>
            </a:r>
            <a:r>
              <a:rPr lang="en-US" noProof="0" dirty="0"/>
              <a:t> libero id. Id cursus </a:t>
            </a:r>
            <a:r>
              <a:rPr lang="en-US" noProof="0" dirty="0" err="1"/>
              <a:t>metus</a:t>
            </a:r>
            <a:r>
              <a:rPr lang="en-US" noProof="0" dirty="0"/>
              <a:t> </a:t>
            </a:r>
            <a:r>
              <a:rPr lang="en-US" noProof="0" dirty="0" err="1"/>
              <a:t>aliquam</a:t>
            </a:r>
            <a:r>
              <a:rPr lang="en-US" noProof="0" dirty="0"/>
              <a:t> </a:t>
            </a:r>
            <a:r>
              <a:rPr lang="en-US" noProof="0" dirty="0" err="1"/>
              <a:t>eleifend</a:t>
            </a:r>
            <a:r>
              <a:rPr lang="en-US" noProof="0" dirty="0"/>
              <a:t>. </a:t>
            </a:r>
            <a:r>
              <a:rPr lang="en-US" noProof="0" dirty="0" err="1"/>
              <a:t>Neque</a:t>
            </a:r>
            <a:r>
              <a:rPr lang="en-US" noProof="0" dirty="0"/>
              <a:t> vitae tempus </a:t>
            </a:r>
            <a:r>
              <a:rPr lang="en-US" noProof="0" dirty="0" err="1"/>
              <a:t>quam</a:t>
            </a:r>
            <a:r>
              <a:rPr lang="en-US" noProof="0" dirty="0"/>
              <a:t> </a:t>
            </a:r>
            <a:r>
              <a:rPr lang="en-US" noProof="0" dirty="0" err="1"/>
              <a:t>pellentesque</a:t>
            </a:r>
            <a:r>
              <a:rPr lang="en-US" noProof="0" dirty="0"/>
              <a:t> </a:t>
            </a:r>
            <a:r>
              <a:rPr lang="en-US" noProof="0" dirty="0" err="1"/>
              <a:t>nec</a:t>
            </a:r>
            <a:r>
              <a:rPr lang="en-US" noProof="0" dirty="0"/>
              <a:t>. Vestibulum </a:t>
            </a:r>
            <a:r>
              <a:rPr lang="en-US" noProof="0" dirty="0" err="1"/>
              <a:t>lectus</a:t>
            </a:r>
            <a:r>
              <a:rPr lang="en-US" noProof="0" dirty="0"/>
              <a:t> </a:t>
            </a:r>
            <a:r>
              <a:rPr lang="en-US" noProof="0" dirty="0" err="1"/>
              <a:t>mauris</a:t>
            </a:r>
            <a:r>
              <a:rPr lang="en-US" noProof="0" dirty="0"/>
              <a:t> </a:t>
            </a:r>
            <a:r>
              <a:rPr lang="en-US" noProof="0" dirty="0" err="1"/>
              <a:t>ultrices</a:t>
            </a:r>
            <a:r>
              <a:rPr lang="en-US" noProof="0" dirty="0"/>
              <a:t> eros in cursus </a:t>
            </a:r>
            <a:r>
              <a:rPr lang="en-US" noProof="0" dirty="0" err="1"/>
              <a:t>turpis</a:t>
            </a:r>
            <a:r>
              <a:rPr lang="en-US" noProof="0" dirty="0"/>
              <a:t> </a:t>
            </a:r>
            <a:r>
              <a:rPr lang="en-US" noProof="0" dirty="0" err="1"/>
              <a:t>massa</a:t>
            </a:r>
            <a:r>
              <a:rPr lang="en-US" noProof="0" dirty="0"/>
              <a:t> </a:t>
            </a:r>
            <a:r>
              <a:rPr lang="en-US" noProof="0" dirty="0" err="1"/>
              <a:t>tincidunt</a:t>
            </a:r>
            <a:r>
              <a:rPr lang="en-US" noProof="0" dirty="0"/>
              <a:t>. Magna ac </a:t>
            </a:r>
            <a:r>
              <a:rPr lang="en-US" noProof="0" dirty="0" err="1"/>
              <a:t>placerat</a:t>
            </a:r>
            <a:r>
              <a:rPr lang="en-US" noProof="0" dirty="0"/>
              <a:t> vestibulum </a:t>
            </a:r>
            <a:r>
              <a:rPr lang="en-US" noProof="0" dirty="0" err="1"/>
              <a:t>lectus</a:t>
            </a:r>
            <a:r>
              <a:rPr lang="en-US" noProof="0" dirty="0"/>
              <a:t> </a:t>
            </a:r>
            <a:r>
              <a:rPr lang="en-US" noProof="0" dirty="0" err="1"/>
              <a:t>mauris</a:t>
            </a:r>
            <a:r>
              <a:rPr lang="en-US" noProof="0" dirty="0"/>
              <a:t> </a:t>
            </a:r>
            <a:r>
              <a:rPr lang="en-US" noProof="0" dirty="0" err="1"/>
              <a:t>ultrices</a:t>
            </a:r>
            <a:r>
              <a:rPr lang="en-US" noProof="0" dirty="0"/>
              <a:t>. </a:t>
            </a:r>
            <a:r>
              <a:rPr lang="en-US" noProof="0" dirty="0" err="1"/>
              <a:t>Ornare</a:t>
            </a:r>
            <a:r>
              <a:rPr lang="en-US" noProof="0" dirty="0"/>
              <a:t> </a:t>
            </a:r>
            <a:r>
              <a:rPr lang="en-US" noProof="0" dirty="0" err="1"/>
              <a:t>lectus</a:t>
            </a:r>
            <a:r>
              <a:rPr lang="en-US" noProof="0" dirty="0"/>
              <a:t> sit </a:t>
            </a:r>
            <a:r>
              <a:rPr lang="en-US" noProof="0" dirty="0" err="1"/>
              <a:t>amet</a:t>
            </a:r>
            <a:r>
              <a:rPr lang="en-US" noProof="0" dirty="0"/>
              <a:t> </a:t>
            </a:r>
            <a:r>
              <a:rPr lang="en-US" noProof="0" dirty="0" err="1"/>
              <a:t>est</a:t>
            </a:r>
            <a:r>
              <a:rPr lang="en-US" noProof="0" dirty="0"/>
              <a:t> </a:t>
            </a:r>
            <a:r>
              <a:rPr lang="en-US" noProof="0" dirty="0" err="1"/>
              <a:t>placerat</a:t>
            </a:r>
            <a:r>
              <a:rPr lang="en-US" noProof="0" dirty="0"/>
              <a:t> in </a:t>
            </a:r>
            <a:r>
              <a:rPr lang="en-US" noProof="0" dirty="0" err="1"/>
              <a:t>egestas</a:t>
            </a:r>
            <a:r>
              <a:rPr lang="en-US" noProof="0" dirty="0"/>
              <a:t> </a:t>
            </a:r>
            <a:r>
              <a:rPr lang="en-US" noProof="0" dirty="0" err="1"/>
              <a:t>erat</a:t>
            </a:r>
            <a:r>
              <a:rPr lang="en-US" noProof="0" dirty="0"/>
              <a:t> </a:t>
            </a:r>
            <a:r>
              <a:rPr lang="en-US" noProof="0" dirty="0" err="1"/>
              <a:t>imperdiet</a:t>
            </a:r>
            <a:r>
              <a:rPr lang="en-US" noProof="0" dirty="0"/>
              <a:t>. </a:t>
            </a:r>
            <a:r>
              <a:rPr lang="en-US" noProof="0" dirty="0" err="1"/>
              <a:t>Nec</a:t>
            </a:r>
            <a:r>
              <a:rPr lang="en-US" noProof="0" dirty="0"/>
              <a:t> </a:t>
            </a:r>
            <a:r>
              <a:rPr lang="en-US" noProof="0" dirty="0" err="1"/>
              <a:t>tincidunt</a:t>
            </a:r>
            <a:r>
              <a:rPr lang="en-US" noProof="0" dirty="0"/>
              <a:t> </a:t>
            </a:r>
            <a:r>
              <a:rPr lang="en-US" noProof="0" dirty="0" err="1"/>
              <a:t>praesent</a:t>
            </a:r>
            <a:r>
              <a:rPr lang="en-US" noProof="0" dirty="0"/>
              <a:t> semper </a:t>
            </a:r>
            <a:r>
              <a:rPr lang="en-US" noProof="0" dirty="0" err="1"/>
              <a:t>feugiat</a:t>
            </a:r>
            <a:r>
              <a:rPr lang="en-US" noProof="0" dirty="0"/>
              <a:t>. </a:t>
            </a:r>
            <a:r>
              <a:rPr lang="en-US" noProof="0" dirty="0" err="1"/>
              <a:t>Nisl</a:t>
            </a:r>
            <a:r>
              <a:rPr lang="en-US" noProof="0" dirty="0"/>
              <a:t> </a:t>
            </a:r>
            <a:r>
              <a:rPr lang="en-US" noProof="0" dirty="0" err="1"/>
              <a:t>rhoncus</a:t>
            </a:r>
            <a:r>
              <a:rPr lang="en-US" noProof="0" dirty="0"/>
              <a:t> </a:t>
            </a:r>
            <a:r>
              <a:rPr lang="en-US" noProof="0" dirty="0" err="1"/>
              <a:t>mattis</a:t>
            </a:r>
            <a:r>
              <a:rPr lang="en-US" noProof="0" dirty="0"/>
              <a:t> </a:t>
            </a:r>
            <a:r>
              <a:rPr lang="en-US" noProof="0" dirty="0" err="1"/>
              <a:t>rhoncus</a:t>
            </a:r>
            <a:r>
              <a:rPr lang="en-US" noProof="0" dirty="0"/>
              <a:t> </a:t>
            </a:r>
            <a:r>
              <a:rPr lang="en-US" noProof="0" dirty="0" err="1"/>
              <a:t>urna</a:t>
            </a:r>
            <a:r>
              <a:rPr lang="en-US" noProof="0" dirty="0"/>
              <a:t>. </a:t>
            </a:r>
            <a:r>
              <a:rPr lang="en-US" noProof="0" dirty="0" err="1"/>
              <a:t>Odio</a:t>
            </a:r>
            <a:r>
              <a:rPr lang="en-US" noProof="0" dirty="0"/>
              <a:t> </a:t>
            </a:r>
            <a:r>
              <a:rPr lang="en-US" noProof="0" dirty="0" err="1"/>
              <a:t>tempor</a:t>
            </a:r>
            <a:r>
              <a:rPr lang="en-US" noProof="0" dirty="0"/>
              <a:t> </a:t>
            </a:r>
            <a:r>
              <a:rPr lang="en-US" noProof="0" dirty="0" err="1"/>
              <a:t>orci</a:t>
            </a:r>
            <a:r>
              <a:rPr lang="en-US" noProof="0" dirty="0"/>
              <a:t> </a:t>
            </a:r>
            <a:r>
              <a:rPr lang="en-US" noProof="0" dirty="0" err="1"/>
              <a:t>dapibus</a:t>
            </a:r>
            <a:r>
              <a:rPr lang="en-US" noProof="0" dirty="0"/>
              <a:t> </a:t>
            </a:r>
            <a:r>
              <a:rPr lang="en-US" noProof="0" dirty="0" err="1"/>
              <a:t>ultrices</a:t>
            </a:r>
            <a:r>
              <a:rPr lang="en-US" noProof="0" dirty="0"/>
              <a:t> in </a:t>
            </a:r>
            <a:r>
              <a:rPr lang="en-US" noProof="0" dirty="0" err="1"/>
              <a:t>iaculis</a:t>
            </a:r>
            <a:r>
              <a:rPr lang="en-US" noProof="0" dirty="0"/>
              <a:t> </a:t>
            </a:r>
            <a:r>
              <a:rPr lang="en-US" noProof="0" dirty="0" err="1"/>
              <a:t>nunc</a:t>
            </a:r>
            <a:r>
              <a:rPr lang="en-US" noProof="0" dirty="0"/>
              <a:t> sed </a:t>
            </a:r>
            <a:r>
              <a:rPr lang="en-US" noProof="0" dirty="0" err="1"/>
              <a:t>augue</a:t>
            </a:r>
            <a:r>
              <a:rPr lang="en-US" noProof="0" dirty="0"/>
              <a:t>. Vitae semper </a:t>
            </a:r>
            <a:r>
              <a:rPr lang="en-US" noProof="0" dirty="0" err="1"/>
              <a:t>quis</a:t>
            </a:r>
            <a:r>
              <a:rPr lang="en-US" noProof="0" dirty="0"/>
              <a:t> </a:t>
            </a:r>
            <a:r>
              <a:rPr lang="en-US" noProof="0" dirty="0" err="1"/>
              <a:t>lectus</a:t>
            </a:r>
            <a:r>
              <a:rPr lang="en-US" noProof="0" dirty="0"/>
              <a:t> </a:t>
            </a:r>
            <a:r>
              <a:rPr lang="en-US" noProof="0" dirty="0" err="1"/>
              <a:t>nulla</a:t>
            </a:r>
            <a:r>
              <a:rPr lang="en-US" noProof="0" dirty="0"/>
              <a:t> at. </a:t>
            </a:r>
            <a:r>
              <a:rPr lang="en-US" noProof="0" dirty="0" err="1"/>
              <a:t>Lacus</a:t>
            </a:r>
            <a:r>
              <a:rPr lang="en-US" noProof="0" dirty="0"/>
              <a:t> </a:t>
            </a:r>
            <a:r>
              <a:rPr lang="en-US" noProof="0" dirty="0" err="1"/>
              <a:t>suspendisse</a:t>
            </a:r>
            <a:r>
              <a:rPr lang="en-US" noProof="0" dirty="0"/>
              <a:t> </a:t>
            </a:r>
            <a:r>
              <a:rPr lang="en-US" noProof="0" dirty="0" err="1"/>
              <a:t>faucibus</a:t>
            </a:r>
            <a:r>
              <a:rPr lang="en-US" noProof="0" dirty="0"/>
              <a:t> </a:t>
            </a:r>
            <a:r>
              <a:rPr lang="en-US" noProof="0" dirty="0" err="1"/>
              <a:t>interdum</a:t>
            </a:r>
            <a:r>
              <a:rPr lang="en-US" noProof="0" dirty="0"/>
              <a:t> </a:t>
            </a:r>
            <a:r>
              <a:rPr lang="en-US" noProof="0" dirty="0" err="1"/>
              <a:t>posuere</a:t>
            </a:r>
            <a:r>
              <a:rPr lang="en-US" noProof="0" dirty="0"/>
              <a:t> lorem. </a:t>
            </a:r>
            <a:r>
              <a:rPr lang="en-US" noProof="0" dirty="0" err="1"/>
              <a:t>Volutpat</a:t>
            </a:r>
            <a:r>
              <a:rPr lang="en-US" noProof="0" dirty="0"/>
              <a:t> </a:t>
            </a:r>
            <a:r>
              <a:rPr lang="en-US" noProof="0" dirty="0" err="1"/>
              <a:t>odio</a:t>
            </a:r>
            <a:r>
              <a:rPr lang="en-US" noProof="0" dirty="0"/>
              <a:t> </a:t>
            </a:r>
            <a:r>
              <a:rPr lang="en-US" noProof="0" dirty="0" err="1"/>
              <a:t>facilisis</a:t>
            </a:r>
            <a:r>
              <a:rPr lang="en-US" noProof="0" dirty="0"/>
              <a:t> </a:t>
            </a:r>
            <a:r>
              <a:rPr lang="en-US" noProof="0" dirty="0" err="1"/>
              <a:t>mauris</a:t>
            </a:r>
            <a:r>
              <a:rPr lang="en-US" noProof="0" dirty="0"/>
              <a:t> sit </a:t>
            </a:r>
            <a:r>
              <a:rPr lang="en-US" noProof="0" dirty="0" err="1"/>
              <a:t>amet</a:t>
            </a:r>
            <a:r>
              <a:rPr lang="en-US" noProof="0" dirty="0"/>
              <a:t> </a:t>
            </a:r>
            <a:r>
              <a:rPr lang="en-US" noProof="0" dirty="0" err="1"/>
              <a:t>massa</a:t>
            </a:r>
            <a:r>
              <a:rPr lang="en-US" noProof="0" dirty="0"/>
              <a:t>. </a:t>
            </a:r>
            <a:r>
              <a:rPr lang="en-US" noProof="0" dirty="0" err="1"/>
              <a:t>Amet</a:t>
            </a:r>
            <a:r>
              <a:rPr lang="en-US" noProof="0" dirty="0"/>
              <a:t> </a:t>
            </a:r>
            <a:r>
              <a:rPr lang="en-US" noProof="0" dirty="0" err="1"/>
              <a:t>volutpat</a:t>
            </a:r>
            <a:r>
              <a:rPr lang="en-US" noProof="0" dirty="0"/>
              <a:t> </a:t>
            </a:r>
            <a:r>
              <a:rPr lang="en-US" noProof="0" dirty="0" err="1"/>
              <a:t>consequat</a:t>
            </a:r>
            <a:r>
              <a:rPr lang="en-US" noProof="0" dirty="0"/>
              <a:t> </a:t>
            </a:r>
            <a:r>
              <a:rPr lang="en-US" noProof="0" dirty="0" err="1"/>
              <a:t>mauris</a:t>
            </a:r>
            <a:r>
              <a:rPr lang="en-US" noProof="0" dirty="0"/>
              <a:t> </a:t>
            </a:r>
            <a:r>
              <a:rPr lang="en-US" noProof="0" dirty="0" err="1"/>
              <a:t>nunc</a:t>
            </a:r>
            <a:r>
              <a:rPr lang="en-US" noProof="0" dirty="0"/>
              <a:t> </a:t>
            </a:r>
            <a:r>
              <a:rPr lang="en-US" noProof="0" dirty="0" err="1"/>
              <a:t>congue</a:t>
            </a:r>
            <a:r>
              <a:rPr lang="en-US" noProof="0" dirty="0"/>
              <a:t> nisi vitae </a:t>
            </a:r>
            <a:r>
              <a:rPr lang="en-US" noProof="0" dirty="0" err="1"/>
              <a:t>suscipit</a:t>
            </a:r>
            <a:r>
              <a:rPr lang="en-US" noProof="0" dirty="0"/>
              <a:t> </a:t>
            </a:r>
            <a:r>
              <a:rPr lang="en-US" noProof="0" dirty="0" err="1"/>
              <a:t>tellus</a:t>
            </a:r>
            <a:r>
              <a:rPr lang="en-US" noProof="0" dirty="0"/>
              <a:t>. </a:t>
            </a:r>
            <a:r>
              <a:rPr lang="en-US" noProof="0" dirty="0" err="1"/>
              <a:t>Amet</a:t>
            </a:r>
            <a:r>
              <a:rPr lang="en-US" noProof="0" dirty="0"/>
              <a:t> </a:t>
            </a:r>
            <a:r>
              <a:rPr lang="en-US" noProof="0" dirty="0" err="1"/>
              <a:t>est</a:t>
            </a:r>
            <a:r>
              <a:rPr lang="en-US" noProof="0" dirty="0"/>
              <a:t> </a:t>
            </a:r>
            <a:r>
              <a:rPr lang="en-US" noProof="0" dirty="0" err="1"/>
              <a:t>placerat</a:t>
            </a:r>
            <a:r>
              <a:rPr lang="en-US" noProof="0" dirty="0"/>
              <a:t> in </a:t>
            </a:r>
            <a:r>
              <a:rPr lang="en-US" noProof="0" dirty="0" err="1"/>
              <a:t>egestas</a:t>
            </a:r>
            <a:r>
              <a:rPr lang="en-US" noProof="0" dirty="0"/>
              <a:t> </a:t>
            </a:r>
            <a:r>
              <a:rPr lang="en-US" noProof="0" dirty="0" err="1"/>
              <a:t>erat</a:t>
            </a:r>
            <a:r>
              <a:rPr lang="en-US" noProof="0" dirty="0"/>
              <a:t>. </a:t>
            </a:r>
            <a:r>
              <a:rPr lang="en-US" noProof="0" dirty="0" err="1"/>
              <a:t>Ultrices</a:t>
            </a:r>
            <a:r>
              <a:rPr lang="en-US" noProof="0" dirty="0"/>
              <a:t> mi tempus </a:t>
            </a:r>
            <a:r>
              <a:rPr lang="en-US" noProof="0" dirty="0" err="1"/>
              <a:t>imperdiet</a:t>
            </a:r>
            <a:r>
              <a:rPr lang="en-US" noProof="0" dirty="0"/>
              <a:t> </a:t>
            </a:r>
            <a:r>
              <a:rPr lang="en-US" noProof="0" dirty="0" err="1"/>
              <a:t>nulla</a:t>
            </a:r>
            <a:r>
              <a:rPr lang="en-US" noProof="0" dirty="0"/>
              <a:t> </a:t>
            </a:r>
            <a:r>
              <a:rPr lang="en-US" noProof="0" dirty="0" err="1"/>
              <a:t>malesuada</a:t>
            </a:r>
            <a:r>
              <a:rPr lang="en-US" noProof="0" dirty="0"/>
              <a:t> </a:t>
            </a:r>
            <a:r>
              <a:rPr lang="en-US" noProof="0" dirty="0" err="1"/>
              <a:t>pellentesque</a:t>
            </a:r>
            <a:r>
              <a:rPr lang="en-US" noProof="0" dirty="0"/>
              <a:t> </a:t>
            </a:r>
            <a:r>
              <a:rPr lang="en-US" noProof="0" dirty="0" err="1"/>
              <a:t>elit</a:t>
            </a:r>
            <a:r>
              <a:rPr lang="en-US" noProof="0" dirty="0"/>
              <a:t> </a:t>
            </a:r>
            <a:r>
              <a:rPr lang="en-US" noProof="0" dirty="0" err="1"/>
              <a:t>eget</a:t>
            </a:r>
            <a:r>
              <a:rPr lang="en-US" noProof="0" dirty="0"/>
              <a:t>. </a:t>
            </a:r>
            <a:r>
              <a:rPr lang="en-US" noProof="0" dirty="0" err="1"/>
              <a:t>Elit</a:t>
            </a:r>
            <a:r>
              <a:rPr lang="en-US" noProof="0" dirty="0"/>
              <a:t> </a:t>
            </a:r>
            <a:r>
              <a:rPr lang="en-US" noProof="0" dirty="0" err="1"/>
              <a:t>ullamcorper</a:t>
            </a:r>
            <a:r>
              <a:rPr lang="en-US" noProof="0" dirty="0"/>
              <a:t> </a:t>
            </a:r>
            <a:r>
              <a:rPr lang="en-US" noProof="0" dirty="0" err="1"/>
              <a:t>dignissim</a:t>
            </a:r>
            <a:r>
              <a:rPr lang="en-US" noProof="0" dirty="0"/>
              <a:t> </a:t>
            </a:r>
            <a:r>
              <a:rPr lang="en-US" noProof="0" dirty="0" err="1"/>
              <a:t>cras</a:t>
            </a:r>
            <a:r>
              <a:rPr lang="en-US" noProof="0" dirty="0"/>
              <a:t> </a:t>
            </a:r>
            <a:r>
              <a:rPr lang="en-US" noProof="0" dirty="0" err="1"/>
              <a:t>tincidunt</a:t>
            </a:r>
            <a:r>
              <a:rPr lang="en-US" noProof="0" dirty="0"/>
              <a:t> </a:t>
            </a:r>
            <a:r>
              <a:rPr lang="en-US" noProof="0" dirty="0" err="1"/>
              <a:t>lobortis</a:t>
            </a:r>
            <a:r>
              <a:rPr lang="en-US" noProof="0" dirty="0"/>
              <a:t> </a:t>
            </a:r>
            <a:r>
              <a:rPr lang="en-US" noProof="0" dirty="0" err="1"/>
              <a:t>feugiat</a:t>
            </a:r>
            <a:r>
              <a:rPr lang="en-US" noProof="0" dirty="0"/>
              <a:t> </a:t>
            </a:r>
            <a:r>
              <a:rPr lang="en-US" noProof="0" dirty="0" err="1"/>
              <a:t>vivamus</a:t>
            </a:r>
            <a:r>
              <a:rPr lang="en-US" noProof="0" dirty="0"/>
              <a:t>. </a:t>
            </a:r>
            <a:r>
              <a:rPr lang="en-US" noProof="0" dirty="0" err="1"/>
              <a:t>Molestie</a:t>
            </a:r>
            <a:r>
              <a:rPr lang="en-US" noProof="0" dirty="0"/>
              <a:t> at </a:t>
            </a:r>
            <a:r>
              <a:rPr lang="en-US" noProof="0" dirty="0" err="1"/>
              <a:t>elementum</a:t>
            </a:r>
            <a:r>
              <a:rPr lang="en-US" noProof="0" dirty="0"/>
              <a:t> </a:t>
            </a:r>
            <a:r>
              <a:rPr lang="en-US" noProof="0" dirty="0" err="1"/>
              <a:t>eu</a:t>
            </a:r>
            <a:r>
              <a:rPr lang="en-US" noProof="0" dirty="0"/>
              <a:t> </a:t>
            </a:r>
            <a:r>
              <a:rPr lang="en-US" noProof="0" dirty="0" err="1"/>
              <a:t>facilisis</a:t>
            </a:r>
            <a:r>
              <a:rPr lang="en-US" noProof="0" dirty="0"/>
              <a:t> sed </a:t>
            </a:r>
            <a:r>
              <a:rPr lang="en-US" noProof="0" dirty="0" err="1"/>
              <a:t>odio</a:t>
            </a:r>
            <a:r>
              <a:rPr lang="en-US" noProof="0" dirty="0"/>
              <a:t> </a:t>
            </a:r>
            <a:r>
              <a:rPr lang="en-US" noProof="0" dirty="0" err="1"/>
              <a:t>morbi</a:t>
            </a:r>
            <a:r>
              <a:rPr lang="en-US" noProof="0" dirty="0"/>
              <a:t> </a:t>
            </a:r>
            <a:r>
              <a:rPr lang="en-US" noProof="0" dirty="0" err="1"/>
              <a:t>quis</a:t>
            </a:r>
            <a:r>
              <a:rPr lang="en-US" noProof="0" dirty="0"/>
              <a:t> </a:t>
            </a:r>
            <a:r>
              <a:rPr lang="en-US" noProof="0" dirty="0" err="1"/>
              <a:t>commodo</a:t>
            </a:r>
            <a:r>
              <a:rPr lang="en-US" noProof="0" dirty="0"/>
              <a:t>.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2100" b="1" dirty="0">
                <a:solidFill>
                  <a:srgbClr val="0F3057"/>
                </a:solidFill>
              </a:rPr>
              <a:t>Jurisdictional Restrictions</a:t>
            </a:r>
          </a:p>
          <a:p>
            <a:pPr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</a:pPr>
            <a:r>
              <a:rPr lang="en-US" sz="1500" dirty="0" err="1"/>
              <a:t>Scelerisque</a:t>
            </a:r>
            <a:r>
              <a:rPr lang="en-US" sz="1500" dirty="0"/>
              <a:t> </a:t>
            </a:r>
            <a:r>
              <a:rPr lang="en-US" sz="1500" dirty="0" err="1"/>
              <a:t>purus</a:t>
            </a:r>
            <a:r>
              <a:rPr lang="en-US" sz="1500" dirty="0"/>
              <a:t> semper </a:t>
            </a:r>
            <a:r>
              <a:rPr lang="en-US" sz="1500" dirty="0" err="1"/>
              <a:t>eget</a:t>
            </a:r>
            <a:r>
              <a:rPr lang="en-US" sz="1500" dirty="0"/>
              <a:t> </a:t>
            </a:r>
            <a:r>
              <a:rPr lang="en-US" sz="1500" dirty="0" err="1"/>
              <a:t>duis</a:t>
            </a:r>
            <a:r>
              <a:rPr lang="en-US" sz="1500" dirty="0"/>
              <a:t> at </a:t>
            </a:r>
            <a:r>
              <a:rPr lang="en-US" sz="1500" dirty="0" err="1"/>
              <a:t>tellus</a:t>
            </a:r>
            <a:r>
              <a:rPr lang="en-US" sz="1500" dirty="0"/>
              <a:t> at. Purus semper </a:t>
            </a:r>
            <a:r>
              <a:rPr lang="en-US" sz="1500" dirty="0" err="1"/>
              <a:t>eget</a:t>
            </a:r>
            <a:r>
              <a:rPr lang="en-US" sz="1500" dirty="0"/>
              <a:t> </a:t>
            </a:r>
            <a:r>
              <a:rPr lang="en-US" sz="1500" dirty="0" err="1"/>
              <a:t>duis</a:t>
            </a:r>
            <a:r>
              <a:rPr lang="en-US" sz="1500" dirty="0"/>
              <a:t> at </a:t>
            </a:r>
            <a:r>
              <a:rPr lang="en-US" sz="1500" dirty="0" err="1"/>
              <a:t>tellus</a:t>
            </a:r>
            <a:r>
              <a:rPr lang="en-US" sz="1500" dirty="0"/>
              <a:t> at </a:t>
            </a:r>
            <a:r>
              <a:rPr lang="en-US" sz="1500" dirty="0" err="1"/>
              <a:t>urna</a:t>
            </a:r>
            <a:r>
              <a:rPr lang="en-US" sz="1500" dirty="0"/>
              <a:t> </a:t>
            </a:r>
            <a:r>
              <a:rPr lang="en-US" sz="1500" dirty="0" err="1"/>
              <a:t>condimentum</a:t>
            </a:r>
            <a:r>
              <a:rPr lang="en-US" sz="1500" dirty="0"/>
              <a:t> </a:t>
            </a:r>
            <a:r>
              <a:rPr lang="en-US" sz="1500" dirty="0" err="1"/>
              <a:t>mattis</a:t>
            </a:r>
            <a:r>
              <a:rPr lang="en-US" sz="1500" dirty="0"/>
              <a:t>. </a:t>
            </a:r>
            <a:r>
              <a:rPr lang="en-US" sz="1500" dirty="0" err="1"/>
              <a:t>Etiam</a:t>
            </a:r>
            <a:r>
              <a:rPr lang="en-US" sz="1500" dirty="0"/>
              <a:t> non </a:t>
            </a:r>
            <a:r>
              <a:rPr lang="en-US" sz="1500" dirty="0" err="1"/>
              <a:t>quam</a:t>
            </a:r>
            <a:r>
              <a:rPr lang="en-US" sz="1500" dirty="0"/>
              <a:t> </a:t>
            </a:r>
            <a:r>
              <a:rPr lang="en-US" sz="1500" dirty="0" err="1"/>
              <a:t>lacus</a:t>
            </a:r>
            <a:r>
              <a:rPr lang="en-US" sz="1500" dirty="0"/>
              <a:t> </a:t>
            </a:r>
            <a:r>
              <a:rPr lang="en-US" sz="1500" dirty="0" err="1"/>
              <a:t>suspendisse</a:t>
            </a:r>
            <a:r>
              <a:rPr lang="en-US" sz="1500" dirty="0"/>
              <a:t>. </a:t>
            </a:r>
            <a:r>
              <a:rPr lang="en-US" sz="1500" dirty="0" err="1"/>
              <a:t>Condimentum</a:t>
            </a:r>
            <a:r>
              <a:rPr lang="en-US" sz="1500" dirty="0"/>
              <a:t> </a:t>
            </a:r>
            <a:r>
              <a:rPr lang="en-US" sz="1500" dirty="0" err="1"/>
              <a:t>mattis</a:t>
            </a:r>
            <a:r>
              <a:rPr lang="en-US" sz="1500" dirty="0"/>
              <a:t> </a:t>
            </a:r>
            <a:r>
              <a:rPr lang="en-US" sz="1500" dirty="0" err="1"/>
              <a:t>pellentesque</a:t>
            </a:r>
            <a:r>
              <a:rPr lang="en-US" sz="1500" dirty="0"/>
              <a:t> id </a:t>
            </a:r>
            <a:r>
              <a:rPr lang="en-US" sz="1500" dirty="0" err="1"/>
              <a:t>nibh</a:t>
            </a:r>
            <a:r>
              <a:rPr lang="en-US" sz="1500" dirty="0"/>
              <a:t> </a:t>
            </a:r>
            <a:r>
              <a:rPr lang="en-US" sz="1500" dirty="0" err="1"/>
              <a:t>tortor</a:t>
            </a:r>
            <a:r>
              <a:rPr lang="en-US" sz="1500" dirty="0"/>
              <a:t> id </a:t>
            </a:r>
            <a:r>
              <a:rPr lang="en-US" sz="1500" dirty="0" err="1"/>
              <a:t>aliquet</a:t>
            </a:r>
            <a:r>
              <a:rPr lang="en-US" sz="1500" dirty="0"/>
              <a:t>. </a:t>
            </a:r>
            <a:r>
              <a:rPr lang="en-US" sz="1500" dirty="0" err="1"/>
              <a:t>Nulla</a:t>
            </a:r>
            <a:r>
              <a:rPr lang="en-US" sz="1500" dirty="0"/>
              <a:t> </a:t>
            </a:r>
            <a:r>
              <a:rPr lang="en-US" sz="1500" dirty="0" err="1"/>
              <a:t>malesuada</a:t>
            </a:r>
            <a:r>
              <a:rPr lang="en-US" sz="1500" dirty="0"/>
              <a:t> </a:t>
            </a:r>
            <a:r>
              <a:rPr lang="en-US" sz="1500" dirty="0" err="1"/>
              <a:t>pellentesque</a:t>
            </a:r>
            <a:r>
              <a:rPr lang="en-US" sz="1500" dirty="0"/>
              <a:t> </a:t>
            </a:r>
            <a:r>
              <a:rPr lang="en-US" sz="1500" dirty="0" err="1"/>
              <a:t>elit</a:t>
            </a:r>
            <a:r>
              <a:rPr lang="en-US" sz="1500" dirty="0"/>
              <a:t> </a:t>
            </a:r>
            <a:r>
              <a:rPr lang="en-US" sz="1500" dirty="0" err="1"/>
              <a:t>eget</a:t>
            </a:r>
            <a:r>
              <a:rPr lang="en-US" sz="1500" dirty="0"/>
              <a:t> gravida. Lacinia </a:t>
            </a:r>
            <a:r>
              <a:rPr lang="en-US" sz="1500" dirty="0" err="1"/>
              <a:t>quis</a:t>
            </a:r>
            <a:r>
              <a:rPr lang="en-US" sz="1500" dirty="0"/>
              <a:t> vel eros </a:t>
            </a:r>
            <a:r>
              <a:rPr lang="en-US" sz="1500" dirty="0" err="1"/>
              <a:t>donec</a:t>
            </a:r>
            <a:r>
              <a:rPr lang="en-US" sz="1500" dirty="0"/>
              <a:t> ac </a:t>
            </a:r>
            <a:r>
              <a:rPr lang="en-US" sz="1500" dirty="0" err="1"/>
              <a:t>odio</a:t>
            </a:r>
            <a:r>
              <a:rPr lang="en-US" sz="1500" dirty="0"/>
              <a:t>. </a:t>
            </a:r>
            <a:r>
              <a:rPr lang="en-US" sz="1500" dirty="0" err="1"/>
              <a:t>Tincidunt</a:t>
            </a:r>
            <a:r>
              <a:rPr lang="en-US" sz="1500" dirty="0"/>
              <a:t> </a:t>
            </a:r>
            <a:r>
              <a:rPr lang="en-US" sz="1500" dirty="0" err="1"/>
              <a:t>arcu</a:t>
            </a:r>
            <a:r>
              <a:rPr lang="en-US" sz="1500" dirty="0"/>
              <a:t> non </a:t>
            </a:r>
            <a:r>
              <a:rPr lang="en-US" sz="1500" dirty="0" err="1"/>
              <a:t>sodales</a:t>
            </a:r>
            <a:r>
              <a:rPr lang="en-US" sz="1500" dirty="0"/>
              <a:t> </a:t>
            </a:r>
            <a:r>
              <a:rPr lang="en-US" sz="1500" dirty="0" err="1"/>
              <a:t>neque</a:t>
            </a:r>
            <a:r>
              <a:rPr lang="en-US" sz="1500" dirty="0"/>
              <a:t> </a:t>
            </a:r>
            <a:r>
              <a:rPr lang="en-US" sz="1500" dirty="0" err="1"/>
              <a:t>sodales</a:t>
            </a:r>
            <a:r>
              <a:rPr lang="en-US" sz="1500" dirty="0"/>
              <a:t> </a:t>
            </a:r>
            <a:r>
              <a:rPr lang="en-US" sz="1500" dirty="0" err="1"/>
              <a:t>ut.</a:t>
            </a:r>
            <a:r>
              <a:rPr lang="en-US" sz="1500" dirty="0"/>
              <a:t> Pharetra magna ac </a:t>
            </a:r>
            <a:r>
              <a:rPr lang="en-US" sz="1500" dirty="0" err="1"/>
              <a:t>placerat</a:t>
            </a:r>
            <a:r>
              <a:rPr lang="en-US" sz="1500" dirty="0"/>
              <a:t> vestibulum. </a:t>
            </a:r>
            <a:r>
              <a:rPr lang="en-US" sz="1500" dirty="0" err="1"/>
              <a:t>Turpis</a:t>
            </a:r>
            <a:r>
              <a:rPr lang="en-US" sz="1500" dirty="0"/>
              <a:t> </a:t>
            </a:r>
            <a:r>
              <a:rPr lang="en-US" sz="1500" dirty="0" err="1"/>
              <a:t>egestas</a:t>
            </a:r>
            <a:r>
              <a:rPr lang="en-US" sz="1500" dirty="0"/>
              <a:t> </a:t>
            </a:r>
            <a:r>
              <a:rPr lang="en-US" sz="1500" dirty="0" err="1"/>
              <a:t>pretium</a:t>
            </a:r>
            <a:r>
              <a:rPr lang="en-US" sz="1500" dirty="0"/>
              <a:t> </a:t>
            </a:r>
            <a:r>
              <a:rPr lang="en-US" sz="1500" dirty="0" err="1"/>
              <a:t>aenean</a:t>
            </a:r>
            <a:r>
              <a:rPr lang="en-US" sz="1500" dirty="0"/>
              <a:t> pharetra magna ac. </a:t>
            </a:r>
            <a:r>
              <a:rPr lang="en-US" sz="1500" dirty="0" err="1"/>
              <a:t>Nulla</a:t>
            </a:r>
            <a:r>
              <a:rPr lang="en-US" sz="1500" dirty="0"/>
              <a:t> </a:t>
            </a:r>
            <a:r>
              <a:rPr lang="en-US" sz="1500" dirty="0" err="1"/>
              <a:t>facilisi</a:t>
            </a:r>
            <a:r>
              <a:rPr lang="en-US" sz="1500" dirty="0"/>
              <a:t> </a:t>
            </a:r>
            <a:r>
              <a:rPr lang="en-US" sz="1500" dirty="0" err="1"/>
              <a:t>nullam</a:t>
            </a:r>
            <a:r>
              <a:rPr lang="en-US" sz="1500" dirty="0"/>
              <a:t> </a:t>
            </a:r>
            <a:r>
              <a:rPr lang="en-US" sz="1500" dirty="0" err="1"/>
              <a:t>vehicula</a:t>
            </a:r>
            <a:r>
              <a:rPr lang="en-US" sz="1500" dirty="0"/>
              <a:t> ipsum a </a:t>
            </a:r>
            <a:r>
              <a:rPr lang="en-US" sz="1500" dirty="0" err="1"/>
              <a:t>arcu</a:t>
            </a:r>
            <a:r>
              <a:rPr lang="en-US" sz="1500" dirty="0"/>
              <a:t>. </a:t>
            </a:r>
            <a:r>
              <a:rPr lang="en-US" sz="1500" dirty="0" err="1"/>
              <a:t>Phasellus</a:t>
            </a:r>
            <a:r>
              <a:rPr lang="en-US" sz="1500" dirty="0"/>
              <a:t> </a:t>
            </a:r>
            <a:r>
              <a:rPr lang="en-US" sz="1500" dirty="0" err="1"/>
              <a:t>faucibus</a:t>
            </a:r>
            <a:r>
              <a:rPr lang="en-US" sz="1500" dirty="0"/>
              <a:t> </a:t>
            </a:r>
            <a:r>
              <a:rPr lang="en-US" sz="1500" dirty="0" err="1"/>
              <a:t>scelerisque</a:t>
            </a:r>
            <a:r>
              <a:rPr lang="en-US" sz="1500" dirty="0"/>
              <a:t> </a:t>
            </a:r>
          </a:p>
          <a:p>
            <a:pPr lvl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</a:pPr>
            <a:endParaRPr lang="en-US" noProof="0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75C21546-E6E7-9B72-97DA-45C60CDED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Disclosure</a:t>
            </a:r>
          </a:p>
        </p:txBody>
      </p:sp>
    </p:spTree>
    <p:extLst>
      <p:ext uri="{BB962C8B-B14F-4D97-AF65-F5344CB8AC3E}">
        <p14:creationId xmlns:p14="http://schemas.microsoft.com/office/powerpoint/2010/main" val="1329329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9BC8220F-3595-647A-08CB-179FB3C11957}"/>
              </a:ext>
            </a:extLst>
          </p:cNvPr>
          <p:cNvSpPr/>
          <p:nvPr/>
        </p:nvSpPr>
        <p:spPr>
          <a:xfrm>
            <a:off x="0" y="2838258"/>
            <a:ext cx="7308763" cy="1206002"/>
          </a:xfrm>
          <a:prstGeom prst="rect">
            <a:avLst/>
          </a:prstGeom>
          <a:solidFill>
            <a:srgbClr val="EEEE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447AFBD-9723-0053-68BA-339C9F3FB558}"/>
              </a:ext>
            </a:extLst>
          </p:cNvPr>
          <p:cNvSpPr txBox="1"/>
          <p:nvPr/>
        </p:nvSpPr>
        <p:spPr>
          <a:xfrm>
            <a:off x="392952" y="926070"/>
            <a:ext cx="5657691" cy="704110"/>
          </a:xfrm>
          <a:prstGeom prst="rect">
            <a:avLst/>
          </a:prstGeom>
          <a:noFill/>
        </p:spPr>
        <p:txBody>
          <a:bodyPr wrap="square" lIns="91440" rtlCol="0">
            <a:noAutofit/>
          </a:bodyPr>
          <a:lstStyle/>
          <a:p>
            <a:r>
              <a:rPr lang="en-US" sz="2000" err="1">
                <a:solidFill>
                  <a:srgbClr val="00587A"/>
                </a:solidFill>
              </a:rPr>
              <a:t>Volutpat</a:t>
            </a:r>
            <a:r>
              <a:rPr lang="en-US" sz="2000">
                <a:solidFill>
                  <a:srgbClr val="00587A"/>
                </a:solidFill>
              </a:rPr>
              <a:t> </a:t>
            </a:r>
            <a:r>
              <a:rPr lang="en-US" sz="2000" err="1">
                <a:solidFill>
                  <a:srgbClr val="00587A"/>
                </a:solidFill>
              </a:rPr>
              <a:t>lacus</a:t>
            </a:r>
            <a:r>
              <a:rPr lang="en-US" sz="2000">
                <a:solidFill>
                  <a:srgbClr val="00587A"/>
                </a:solidFill>
              </a:rPr>
              <a:t> </a:t>
            </a:r>
            <a:r>
              <a:rPr lang="en-US" sz="2000" err="1">
                <a:solidFill>
                  <a:srgbClr val="00587A"/>
                </a:solidFill>
              </a:rPr>
              <a:t>laoreet</a:t>
            </a:r>
            <a:r>
              <a:rPr lang="en-US" sz="2000">
                <a:solidFill>
                  <a:srgbClr val="00587A"/>
                </a:solidFill>
              </a:rPr>
              <a:t> non </a:t>
            </a:r>
            <a:r>
              <a:rPr lang="en-US" sz="2000" err="1">
                <a:solidFill>
                  <a:srgbClr val="00587A"/>
                </a:solidFill>
              </a:rPr>
              <a:t>curabitur</a:t>
            </a:r>
            <a:r>
              <a:rPr lang="en-US" sz="2000">
                <a:solidFill>
                  <a:srgbClr val="00587A"/>
                </a:solidFill>
              </a:rPr>
              <a:t> gravida </a:t>
            </a:r>
            <a:r>
              <a:rPr lang="en-US" sz="2000" err="1">
                <a:solidFill>
                  <a:srgbClr val="00587A"/>
                </a:solidFill>
              </a:rPr>
              <a:t>arcu</a:t>
            </a:r>
            <a:r>
              <a:rPr lang="en-US" sz="2000">
                <a:solidFill>
                  <a:srgbClr val="00587A"/>
                </a:solidFill>
              </a:rPr>
              <a:t> ac </a:t>
            </a:r>
            <a:r>
              <a:rPr lang="en-US" sz="2000" err="1">
                <a:solidFill>
                  <a:srgbClr val="00587A"/>
                </a:solidFill>
              </a:rPr>
              <a:t>tortor</a:t>
            </a:r>
            <a:r>
              <a:rPr lang="en-US" sz="2000">
                <a:solidFill>
                  <a:srgbClr val="00587A"/>
                </a:solidFill>
              </a:rPr>
              <a:t> dolor sit </a:t>
            </a:r>
            <a:r>
              <a:rPr lang="en-US" sz="2000" err="1">
                <a:solidFill>
                  <a:srgbClr val="00587A"/>
                </a:solidFill>
              </a:rPr>
              <a:t>amet</a:t>
            </a:r>
            <a:endParaRPr lang="en-US" sz="2000">
              <a:solidFill>
                <a:srgbClr val="00587A"/>
              </a:solidFill>
            </a:endParaRPr>
          </a:p>
        </p:txBody>
      </p:sp>
      <p:pic>
        <p:nvPicPr>
          <p:cNvPr id="12" name="Picture 11" descr="A person standing on a rock with two people on top of it&#10;&#10;Description automatically generated">
            <a:extLst>
              <a:ext uri="{FF2B5EF4-FFF2-40B4-BE49-F238E27FC236}">
                <a16:creationId xmlns:a16="http://schemas.microsoft.com/office/drawing/2014/main" id="{2E5A335B-C9A4-0AE1-B75E-70221DC993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08763" y="-1"/>
            <a:ext cx="4883237" cy="6465201"/>
          </a:xfrm>
          <a:custGeom>
            <a:avLst/>
            <a:gdLst>
              <a:gd name="connsiteX0" fmla="*/ 0 w 12190611"/>
              <a:gd name="connsiteY0" fmla="*/ 0 h 2852087"/>
              <a:gd name="connsiteX1" fmla="*/ 12190611 w 12190611"/>
              <a:gd name="connsiteY1" fmla="*/ 0 h 2852087"/>
              <a:gd name="connsiteX2" fmla="*/ 12190611 w 12190611"/>
              <a:gd name="connsiteY2" fmla="*/ 2852087 h 2852087"/>
              <a:gd name="connsiteX3" fmla="*/ 0 w 12190611"/>
              <a:gd name="connsiteY3" fmla="*/ 2852087 h 2852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0611" h="2852087">
                <a:moveTo>
                  <a:pt x="0" y="0"/>
                </a:moveTo>
                <a:lnTo>
                  <a:pt x="12190611" y="0"/>
                </a:lnTo>
                <a:lnTo>
                  <a:pt x="12190611" y="2852087"/>
                </a:lnTo>
                <a:lnTo>
                  <a:pt x="0" y="2852087"/>
                </a:lnTo>
                <a:close/>
              </a:path>
            </a:pathLst>
          </a:cu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AF9F0EC-55EC-D2A6-F762-1F6002D0436A}"/>
              </a:ext>
            </a:extLst>
          </p:cNvPr>
          <p:cNvSpPr txBox="1"/>
          <p:nvPr/>
        </p:nvSpPr>
        <p:spPr>
          <a:xfrm>
            <a:off x="392952" y="1844813"/>
            <a:ext cx="6285507" cy="773575"/>
          </a:xfrm>
          <a:prstGeom prst="rect">
            <a:avLst/>
          </a:prstGeom>
          <a:noFill/>
        </p:spPr>
        <p:txBody>
          <a:bodyPr wrap="square" lIns="91440" rtlCol="0">
            <a:noAutofit/>
          </a:bodyPr>
          <a:lstStyle/>
          <a:p>
            <a:r>
              <a:rPr lang="en-US" sz="1400"/>
              <a:t>Lorem ipsum dolor sit </a:t>
            </a:r>
            <a:r>
              <a:rPr lang="en-US" sz="1400" err="1"/>
              <a:t>amet</a:t>
            </a:r>
            <a:r>
              <a:rPr lang="en-US" sz="1400"/>
              <a:t>, </a:t>
            </a:r>
            <a:r>
              <a:rPr lang="en-US" sz="1400" err="1"/>
              <a:t>consectetuer</a:t>
            </a:r>
            <a:r>
              <a:rPr lang="en-US" sz="1400"/>
              <a:t> </a:t>
            </a:r>
            <a:r>
              <a:rPr lang="en-US" sz="1400" err="1"/>
              <a:t>adipiscing</a:t>
            </a:r>
            <a:r>
              <a:rPr lang="en-US" sz="1400"/>
              <a:t> </a:t>
            </a:r>
            <a:r>
              <a:rPr lang="en-US" sz="1400" err="1"/>
              <a:t>elit</a:t>
            </a:r>
            <a:r>
              <a:rPr lang="en-US" sz="1400"/>
              <a:t>. Maecenas </a:t>
            </a:r>
            <a:r>
              <a:rPr lang="en-US" sz="1400" err="1"/>
              <a:t>porttitor</a:t>
            </a:r>
            <a:r>
              <a:rPr lang="en-US" sz="1400"/>
              <a:t> </a:t>
            </a:r>
            <a:r>
              <a:rPr lang="en-US" sz="1400" err="1"/>
              <a:t>congue</a:t>
            </a:r>
            <a:r>
              <a:rPr lang="en-US" sz="1400"/>
              <a:t> </a:t>
            </a:r>
            <a:r>
              <a:rPr lang="en-US" sz="1400" err="1"/>
              <a:t>massa</a:t>
            </a:r>
            <a:r>
              <a:rPr lang="en-US" sz="1400"/>
              <a:t>. </a:t>
            </a:r>
            <a:r>
              <a:rPr lang="en-US" sz="1400" err="1"/>
              <a:t>Fusce</a:t>
            </a:r>
            <a:r>
              <a:rPr lang="en-US" sz="1400"/>
              <a:t> </a:t>
            </a:r>
            <a:r>
              <a:rPr lang="en-US" sz="1400" err="1"/>
              <a:t>posuere</a:t>
            </a:r>
            <a:r>
              <a:rPr lang="en-US" sz="1400"/>
              <a:t>, magna sed pulvinar </a:t>
            </a:r>
            <a:r>
              <a:rPr lang="en-US" sz="1400" err="1"/>
              <a:t>ultricies</a:t>
            </a:r>
            <a:r>
              <a:rPr lang="en-US" sz="1400"/>
              <a:t>, </a:t>
            </a:r>
            <a:r>
              <a:rPr lang="en-US" sz="1400" err="1"/>
              <a:t>purus</a:t>
            </a:r>
            <a:r>
              <a:rPr lang="en-US" sz="1400"/>
              <a:t> </a:t>
            </a:r>
            <a:r>
              <a:rPr lang="en-US" sz="1400" err="1"/>
              <a:t>lectus</a:t>
            </a:r>
            <a:r>
              <a:rPr lang="en-US" sz="1400"/>
              <a:t> </a:t>
            </a:r>
            <a:r>
              <a:rPr lang="en-US" sz="1400" err="1"/>
              <a:t>malesuada</a:t>
            </a:r>
            <a:r>
              <a:rPr lang="en-US" sz="1400"/>
              <a:t> libero, sit </a:t>
            </a:r>
            <a:r>
              <a:rPr lang="en-US" sz="1400" err="1"/>
              <a:t>amet</a:t>
            </a:r>
            <a:r>
              <a:rPr lang="en-US" sz="1400"/>
              <a:t> </a:t>
            </a:r>
            <a:r>
              <a:rPr lang="en-US" sz="1400" err="1"/>
              <a:t>commodo</a:t>
            </a:r>
            <a:r>
              <a:rPr lang="en-US" sz="1400"/>
              <a:t> magna eros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1C99345-764C-BB53-02EF-E08DEC13B693}"/>
              </a:ext>
            </a:extLst>
          </p:cNvPr>
          <p:cNvSpPr txBox="1"/>
          <p:nvPr/>
        </p:nvSpPr>
        <p:spPr>
          <a:xfrm>
            <a:off x="392952" y="4294275"/>
            <a:ext cx="6186391" cy="1611225"/>
          </a:xfrm>
          <a:prstGeom prst="rect">
            <a:avLst/>
          </a:prstGeom>
          <a:noFill/>
        </p:spPr>
        <p:txBody>
          <a:bodyPr wrap="square" lIns="91440" rtlCol="0">
            <a:noAutofit/>
          </a:bodyPr>
          <a:lstStyle/>
          <a:p>
            <a:pPr>
              <a:spcAft>
                <a:spcPts val="300"/>
              </a:spcAft>
            </a:pPr>
            <a:r>
              <a:rPr lang="en-US" sz="1600" b="1"/>
              <a:t>Lorem ipsum </a:t>
            </a:r>
          </a:p>
          <a:p>
            <a:pPr>
              <a:spcAft>
                <a:spcPts val="300"/>
              </a:spcAft>
            </a:pPr>
            <a:r>
              <a:rPr lang="en-US" sz="1200"/>
              <a:t>Lorem ipsum dolor sit </a:t>
            </a:r>
            <a:r>
              <a:rPr lang="en-US" sz="1200" err="1"/>
              <a:t>amet</a:t>
            </a:r>
            <a:r>
              <a:rPr lang="en-US" sz="1200"/>
              <a:t>, </a:t>
            </a:r>
            <a:r>
              <a:rPr lang="en-US" sz="1200" err="1"/>
              <a:t>consectetuer</a:t>
            </a:r>
            <a:r>
              <a:rPr lang="en-US" sz="1200"/>
              <a:t> </a:t>
            </a:r>
            <a:r>
              <a:rPr lang="en-US" sz="1200" err="1"/>
              <a:t>adipiscing</a:t>
            </a:r>
            <a:r>
              <a:rPr lang="en-US" sz="1200"/>
              <a:t> </a:t>
            </a:r>
            <a:r>
              <a:rPr lang="en-US" sz="1200" err="1"/>
              <a:t>elit</a:t>
            </a:r>
            <a:r>
              <a:rPr lang="en-US" sz="1200"/>
              <a:t>. Maecenas </a:t>
            </a:r>
            <a:r>
              <a:rPr lang="en-US" sz="1200" err="1"/>
              <a:t>porttitor</a:t>
            </a:r>
            <a:r>
              <a:rPr lang="en-US" sz="1200"/>
              <a:t> </a:t>
            </a:r>
            <a:r>
              <a:rPr lang="en-US" sz="1200" err="1"/>
              <a:t>congue</a:t>
            </a:r>
            <a:r>
              <a:rPr lang="en-US" sz="1200"/>
              <a:t> </a:t>
            </a:r>
            <a:r>
              <a:rPr lang="en-US" sz="1200" err="1"/>
              <a:t>massa</a:t>
            </a:r>
            <a:r>
              <a:rPr lang="en-US" sz="1200"/>
              <a:t>. </a:t>
            </a:r>
            <a:r>
              <a:rPr lang="en-US" sz="1200" err="1"/>
              <a:t>Fusce</a:t>
            </a:r>
            <a:r>
              <a:rPr lang="en-US" sz="1200"/>
              <a:t> </a:t>
            </a:r>
            <a:r>
              <a:rPr lang="en-US" sz="1200" err="1"/>
              <a:t>posuere</a:t>
            </a:r>
            <a:r>
              <a:rPr lang="en-US" sz="1200"/>
              <a:t>, magna sed pulvinar </a:t>
            </a:r>
            <a:r>
              <a:rPr lang="en-US" sz="1200" err="1"/>
              <a:t>ultricies</a:t>
            </a:r>
            <a:r>
              <a:rPr lang="en-US" sz="1200"/>
              <a:t>, </a:t>
            </a:r>
            <a:r>
              <a:rPr lang="en-US" sz="1200" err="1"/>
              <a:t>purus</a:t>
            </a:r>
            <a:r>
              <a:rPr lang="en-US" sz="1200"/>
              <a:t> </a:t>
            </a:r>
            <a:r>
              <a:rPr lang="en-US" sz="1200" err="1"/>
              <a:t>lectus</a:t>
            </a:r>
            <a:r>
              <a:rPr lang="en-US" sz="1200"/>
              <a:t> </a:t>
            </a:r>
            <a:r>
              <a:rPr lang="en-US" sz="1200" err="1"/>
              <a:t>malesuada</a:t>
            </a:r>
            <a:r>
              <a:rPr lang="en-US" sz="1200"/>
              <a:t> libero, sit </a:t>
            </a:r>
            <a:r>
              <a:rPr lang="en-US" sz="1200" err="1"/>
              <a:t>amet</a:t>
            </a:r>
            <a:endParaRPr lang="en-US" sz="1200"/>
          </a:p>
          <a:p>
            <a:pPr>
              <a:spcBef>
                <a:spcPts val="600"/>
              </a:spcBef>
              <a:spcAft>
                <a:spcPts val="300"/>
              </a:spcAft>
            </a:pPr>
            <a:r>
              <a:rPr lang="en-US" sz="1600" b="1"/>
              <a:t>Lorem ipsum </a:t>
            </a:r>
          </a:p>
          <a:p>
            <a:pPr>
              <a:spcAft>
                <a:spcPts val="300"/>
              </a:spcAft>
            </a:pPr>
            <a:r>
              <a:rPr lang="en-US" sz="1200"/>
              <a:t>Lorem ipsum dolor sit </a:t>
            </a:r>
            <a:r>
              <a:rPr lang="en-US" sz="1200" err="1"/>
              <a:t>amet</a:t>
            </a:r>
            <a:r>
              <a:rPr lang="en-US" sz="1200"/>
              <a:t>, </a:t>
            </a:r>
            <a:r>
              <a:rPr lang="en-US" sz="1200" err="1"/>
              <a:t>consectetuer</a:t>
            </a:r>
            <a:r>
              <a:rPr lang="en-US" sz="1200"/>
              <a:t> </a:t>
            </a:r>
            <a:r>
              <a:rPr lang="en-US" sz="1200" err="1"/>
              <a:t>adipiscing</a:t>
            </a:r>
            <a:r>
              <a:rPr lang="en-US" sz="1200"/>
              <a:t> </a:t>
            </a:r>
            <a:r>
              <a:rPr lang="en-US" sz="1200" err="1"/>
              <a:t>elit</a:t>
            </a:r>
            <a:r>
              <a:rPr lang="en-US" sz="1200"/>
              <a:t>. Maecenas </a:t>
            </a:r>
            <a:r>
              <a:rPr lang="en-US" sz="1200" err="1"/>
              <a:t>porttitor</a:t>
            </a:r>
            <a:r>
              <a:rPr lang="en-US" sz="1200"/>
              <a:t> </a:t>
            </a:r>
            <a:r>
              <a:rPr lang="en-US" sz="1200" err="1"/>
              <a:t>congue</a:t>
            </a:r>
            <a:r>
              <a:rPr lang="en-US" sz="1200"/>
              <a:t> </a:t>
            </a:r>
            <a:r>
              <a:rPr lang="en-US" sz="1200" err="1"/>
              <a:t>massa</a:t>
            </a:r>
            <a:r>
              <a:rPr lang="en-US" sz="1200"/>
              <a:t>. </a:t>
            </a:r>
            <a:r>
              <a:rPr lang="en-US" sz="1200" err="1"/>
              <a:t>Fusce</a:t>
            </a:r>
            <a:r>
              <a:rPr lang="en-US" sz="1200"/>
              <a:t> </a:t>
            </a:r>
            <a:r>
              <a:rPr lang="en-US" sz="1200" err="1"/>
              <a:t>posuere</a:t>
            </a:r>
            <a:r>
              <a:rPr lang="en-US" sz="1200"/>
              <a:t>, magna sed pulvinar </a:t>
            </a:r>
            <a:r>
              <a:rPr lang="en-US" sz="1200" err="1"/>
              <a:t>ultricies</a:t>
            </a:r>
            <a:r>
              <a:rPr lang="en-US" sz="1200"/>
              <a:t>, </a:t>
            </a:r>
            <a:r>
              <a:rPr lang="en-US" sz="1200" err="1"/>
              <a:t>purus</a:t>
            </a:r>
            <a:r>
              <a:rPr lang="en-US" sz="1200"/>
              <a:t> </a:t>
            </a:r>
            <a:r>
              <a:rPr lang="en-US" sz="1200" err="1"/>
              <a:t>lectus</a:t>
            </a:r>
            <a:r>
              <a:rPr lang="en-US" sz="1200"/>
              <a:t> </a:t>
            </a:r>
            <a:r>
              <a:rPr lang="en-US" sz="1200" err="1"/>
              <a:t>malesuada</a:t>
            </a:r>
            <a:r>
              <a:rPr lang="en-US" sz="1200"/>
              <a:t> libero, sit </a:t>
            </a:r>
            <a:r>
              <a:rPr lang="en-US" sz="1200" err="1"/>
              <a:t>amet</a:t>
            </a:r>
            <a:endParaRPr lang="en-US" sz="12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CE57CF-EA8C-FD29-4D2C-C7220EFC9B51}"/>
              </a:ext>
            </a:extLst>
          </p:cNvPr>
          <p:cNvSpPr txBox="1"/>
          <p:nvPr/>
        </p:nvSpPr>
        <p:spPr>
          <a:xfrm>
            <a:off x="392952" y="2981070"/>
            <a:ext cx="1024986" cy="480193"/>
          </a:xfrm>
          <a:prstGeom prst="rect">
            <a:avLst/>
          </a:prstGeom>
          <a:noFill/>
        </p:spPr>
        <p:txBody>
          <a:bodyPr wrap="square" lIns="91440" rtlCol="0">
            <a:noAutofit/>
          </a:bodyPr>
          <a:lstStyle/>
          <a:p>
            <a:r>
              <a:rPr lang="en-US" sz="2800">
                <a:solidFill>
                  <a:srgbClr val="0F3057"/>
                </a:solidFill>
                <a:latin typeface="+mj-lt"/>
                <a:ea typeface="+mj-ea"/>
              </a:rPr>
              <a:t>XXM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3ED9FFB-CB8D-27A9-BEBA-0DDC647CCC04}"/>
              </a:ext>
            </a:extLst>
          </p:cNvPr>
          <p:cNvSpPr txBox="1"/>
          <p:nvPr/>
        </p:nvSpPr>
        <p:spPr>
          <a:xfrm>
            <a:off x="392952" y="3429606"/>
            <a:ext cx="1846892" cy="587295"/>
          </a:xfrm>
          <a:prstGeom prst="rect">
            <a:avLst/>
          </a:prstGeom>
          <a:noFill/>
        </p:spPr>
        <p:txBody>
          <a:bodyPr wrap="square" lIns="91440" rtlCol="0">
            <a:noAutofit/>
          </a:bodyPr>
          <a:lstStyle/>
          <a:p>
            <a:pPr>
              <a:spcBef>
                <a:spcPts val="1200"/>
              </a:spcBef>
            </a:pPr>
            <a:r>
              <a:rPr lang="en-US" sz="1400"/>
              <a:t>Lorem ipsum dolor sit </a:t>
            </a:r>
            <a:r>
              <a:rPr lang="en-US" sz="1400" err="1"/>
              <a:t>amet</a:t>
            </a:r>
            <a:r>
              <a:rPr lang="en-US" sz="1400"/>
              <a:t> </a:t>
            </a:r>
            <a:r>
              <a:rPr lang="en-US" sz="1400" err="1"/>
              <a:t>consectetuer</a:t>
            </a:r>
            <a:endParaRPr lang="en-US" sz="14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C16775-5A06-4FBF-E973-1DB4B2C77C31}"/>
              </a:ext>
            </a:extLst>
          </p:cNvPr>
          <p:cNvSpPr txBox="1"/>
          <p:nvPr/>
        </p:nvSpPr>
        <p:spPr>
          <a:xfrm>
            <a:off x="2613149" y="2981070"/>
            <a:ext cx="1024986" cy="48019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800">
                <a:solidFill>
                  <a:srgbClr val="0F3057"/>
                </a:solidFill>
                <a:latin typeface="+mj-lt"/>
                <a:ea typeface="+mj-ea"/>
              </a:rPr>
              <a:t>XXX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F698181-8CA3-A02B-F448-8BB618F09F7E}"/>
              </a:ext>
            </a:extLst>
          </p:cNvPr>
          <p:cNvSpPr txBox="1"/>
          <p:nvPr/>
        </p:nvSpPr>
        <p:spPr>
          <a:xfrm>
            <a:off x="2613149" y="3429606"/>
            <a:ext cx="1846892" cy="5872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Bef>
                <a:spcPts val="1200"/>
              </a:spcBef>
            </a:pPr>
            <a:r>
              <a:rPr lang="en-US" sz="1400"/>
              <a:t>Lorem ipsum dolor sit </a:t>
            </a:r>
            <a:r>
              <a:rPr lang="en-US" sz="1400" err="1"/>
              <a:t>amet</a:t>
            </a:r>
            <a:r>
              <a:rPr lang="en-US" sz="1400"/>
              <a:t> </a:t>
            </a:r>
            <a:r>
              <a:rPr lang="en-US" sz="1400" err="1"/>
              <a:t>consectetuer</a:t>
            </a:r>
            <a:endParaRPr lang="en-US" sz="14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977ADE8-A241-CE29-CA56-545A7838C356}"/>
              </a:ext>
            </a:extLst>
          </p:cNvPr>
          <p:cNvSpPr txBox="1"/>
          <p:nvPr/>
        </p:nvSpPr>
        <p:spPr>
          <a:xfrm>
            <a:off x="4812313" y="2981070"/>
            <a:ext cx="1024986" cy="48019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800">
                <a:solidFill>
                  <a:srgbClr val="0F3057"/>
                </a:solidFill>
                <a:latin typeface="+mj-lt"/>
                <a:ea typeface="+mj-ea"/>
              </a:rPr>
              <a:t>XX%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79877B0-1DF3-2321-7E77-88B5F555312F}"/>
              </a:ext>
            </a:extLst>
          </p:cNvPr>
          <p:cNvSpPr txBox="1"/>
          <p:nvPr/>
        </p:nvSpPr>
        <p:spPr>
          <a:xfrm>
            <a:off x="4812313" y="3429606"/>
            <a:ext cx="1846892" cy="5872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Bef>
                <a:spcPts val="1200"/>
              </a:spcBef>
            </a:pPr>
            <a:r>
              <a:rPr lang="en-US" sz="1400"/>
              <a:t>Lorem ipsum dolor sit </a:t>
            </a:r>
            <a:r>
              <a:rPr lang="en-US" sz="1400" err="1"/>
              <a:t>amet</a:t>
            </a:r>
            <a:r>
              <a:rPr lang="en-US" sz="1400"/>
              <a:t> </a:t>
            </a:r>
            <a:r>
              <a:rPr lang="en-US" sz="1400" err="1"/>
              <a:t>consectetuer</a:t>
            </a:r>
            <a:endParaRPr lang="en-US" sz="140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E7AA21F-67E0-0075-5E99-797F887E2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52" y="415925"/>
            <a:ext cx="11176000" cy="666750"/>
          </a:xfrm>
        </p:spPr>
        <p:txBody>
          <a:bodyPr lIns="91440"/>
          <a:lstStyle/>
          <a:p>
            <a:r>
              <a:rPr lang="en-US"/>
              <a:t>Company Overview</a:t>
            </a:r>
          </a:p>
        </p:txBody>
      </p:sp>
    </p:spTree>
    <p:extLst>
      <p:ext uri="{BB962C8B-B14F-4D97-AF65-F5344CB8AC3E}">
        <p14:creationId xmlns:p14="http://schemas.microsoft.com/office/powerpoint/2010/main" val="14804001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370D0D0-022C-BA91-13EE-AB1D800D229B}"/>
              </a:ext>
            </a:extLst>
          </p:cNvPr>
          <p:cNvSpPr/>
          <p:nvPr/>
        </p:nvSpPr>
        <p:spPr>
          <a:xfrm>
            <a:off x="9596741" y="-1"/>
            <a:ext cx="2595260" cy="64652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19B5EC0-1BCE-DB21-D0D1-1A2613ABB750}"/>
              </a:ext>
            </a:extLst>
          </p:cNvPr>
          <p:cNvSpPr txBox="1"/>
          <p:nvPr/>
        </p:nvSpPr>
        <p:spPr>
          <a:xfrm>
            <a:off x="392952" y="1556909"/>
            <a:ext cx="8255748" cy="543196"/>
          </a:xfrm>
          <a:prstGeom prst="rect">
            <a:avLst/>
          </a:prstGeom>
          <a:noFill/>
        </p:spPr>
        <p:txBody>
          <a:bodyPr wrap="square" lIns="91440" rtlCol="0">
            <a:noAutofit/>
          </a:bodyPr>
          <a:lstStyle/>
          <a:p>
            <a:r>
              <a:rPr lang="en-US" sz="1400"/>
              <a:t>Lorem ipsum dolor sit </a:t>
            </a:r>
            <a:r>
              <a:rPr lang="en-US" sz="1400" err="1"/>
              <a:t>amet</a:t>
            </a:r>
            <a:r>
              <a:rPr lang="en-US" sz="1400"/>
              <a:t>, </a:t>
            </a:r>
            <a:r>
              <a:rPr lang="en-US" sz="1400" err="1"/>
              <a:t>consectetuer</a:t>
            </a:r>
            <a:r>
              <a:rPr lang="en-US" sz="1400"/>
              <a:t> </a:t>
            </a:r>
            <a:r>
              <a:rPr lang="en-US" sz="1400" err="1"/>
              <a:t>adipiscing</a:t>
            </a:r>
            <a:r>
              <a:rPr lang="en-US" sz="1400"/>
              <a:t> </a:t>
            </a:r>
            <a:r>
              <a:rPr lang="en-US" sz="1400" err="1"/>
              <a:t>elit</a:t>
            </a:r>
            <a:r>
              <a:rPr lang="en-US" sz="1400"/>
              <a:t>. Maecenas </a:t>
            </a:r>
            <a:r>
              <a:rPr lang="en-US" sz="1400" err="1"/>
              <a:t>porttitor</a:t>
            </a:r>
            <a:r>
              <a:rPr lang="en-US" sz="1400"/>
              <a:t> </a:t>
            </a:r>
            <a:r>
              <a:rPr lang="en-US" sz="1400" err="1"/>
              <a:t>congue</a:t>
            </a:r>
            <a:r>
              <a:rPr lang="en-US" sz="1400"/>
              <a:t> </a:t>
            </a:r>
            <a:r>
              <a:rPr lang="en-US" sz="1400" err="1"/>
              <a:t>massa</a:t>
            </a:r>
            <a:r>
              <a:rPr lang="en-US" sz="1400"/>
              <a:t>. </a:t>
            </a:r>
            <a:r>
              <a:rPr lang="en-US" sz="1400" err="1"/>
              <a:t>Fusce</a:t>
            </a:r>
            <a:r>
              <a:rPr lang="en-US" sz="1400"/>
              <a:t> </a:t>
            </a:r>
            <a:r>
              <a:rPr lang="en-US" sz="1400" err="1"/>
              <a:t>posuere</a:t>
            </a:r>
            <a:r>
              <a:rPr lang="en-US" sz="1400"/>
              <a:t>, magna sed pulvinar </a:t>
            </a:r>
            <a:r>
              <a:rPr lang="en-US" sz="1400" err="1"/>
              <a:t>ultricies</a:t>
            </a:r>
            <a:r>
              <a:rPr lang="en-US" sz="1400"/>
              <a:t>, </a:t>
            </a:r>
            <a:r>
              <a:rPr lang="en-US" sz="1400" err="1"/>
              <a:t>purus</a:t>
            </a:r>
            <a:r>
              <a:rPr lang="en-US" sz="1400"/>
              <a:t> </a:t>
            </a:r>
            <a:r>
              <a:rPr lang="en-US" sz="1400" err="1"/>
              <a:t>lectus</a:t>
            </a:r>
            <a:r>
              <a:rPr lang="en-US" sz="1400"/>
              <a:t> </a:t>
            </a:r>
            <a:r>
              <a:rPr lang="en-US" sz="1400" err="1"/>
              <a:t>malesuada</a:t>
            </a:r>
            <a:r>
              <a:rPr lang="en-US" sz="1400"/>
              <a:t> libero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447AFBD-9723-0053-68BA-339C9F3FB558}"/>
              </a:ext>
            </a:extLst>
          </p:cNvPr>
          <p:cNvSpPr txBox="1"/>
          <p:nvPr/>
        </p:nvSpPr>
        <p:spPr>
          <a:xfrm>
            <a:off x="392952" y="926070"/>
            <a:ext cx="8952015" cy="431013"/>
          </a:xfrm>
          <a:prstGeom prst="rect">
            <a:avLst/>
          </a:prstGeom>
          <a:noFill/>
        </p:spPr>
        <p:txBody>
          <a:bodyPr wrap="square" lIns="91440" rtlCol="0">
            <a:noAutofit/>
          </a:bodyPr>
          <a:lstStyle/>
          <a:p>
            <a:r>
              <a:rPr lang="en-US" sz="2000" err="1">
                <a:solidFill>
                  <a:srgbClr val="00587A"/>
                </a:solidFill>
              </a:rPr>
              <a:t>Colutpat</a:t>
            </a:r>
            <a:r>
              <a:rPr lang="en-US" sz="2000">
                <a:solidFill>
                  <a:srgbClr val="00587A"/>
                </a:solidFill>
              </a:rPr>
              <a:t> </a:t>
            </a:r>
            <a:r>
              <a:rPr lang="en-US" sz="2000" err="1">
                <a:solidFill>
                  <a:srgbClr val="00587A"/>
                </a:solidFill>
              </a:rPr>
              <a:t>lacus</a:t>
            </a:r>
            <a:r>
              <a:rPr lang="en-US" sz="2000">
                <a:solidFill>
                  <a:srgbClr val="00587A"/>
                </a:solidFill>
              </a:rPr>
              <a:t> </a:t>
            </a:r>
            <a:r>
              <a:rPr lang="en-US" sz="2000" err="1">
                <a:solidFill>
                  <a:srgbClr val="00587A"/>
                </a:solidFill>
              </a:rPr>
              <a:t>laoreet</a:t>
            </a:r>
            <a:r>
              <a:rPr lang="en-US" sz="2000">
                <a:solidFill>
                  <a:srgbClr val="00587A"/>
                </a:solidFill>
              </a:rPr>
              <a:t> non </a:t>
            </a:r>
            <a:r>
              <a:rPr lang="en-US" sz="2000" err="1">
                <a:solidFill>
                  <a:srgbClr val="00587A"/>
                </a:solidFill>
              </a:rPr>
              <a:t>curabitur</a:t>
            </a:r>
            <a:r>
              <a:rPr lang="en-US" sz="2000">
                <a:solidFill>
                  <a:srgbClr val="00587A"/>
                </a:solidFill>
              </a:rPr>
              <a:t> gravida </a:t>
            </a:r>
            <a:r>
              <a:rPr lang="en-US" sz="2000" err="1">
                <a:solidFill>
                  <a:srgbClr val="00587A"/>
                </a:solidFill>
              </a:rPr>
              <a:t>arcu</a:t>
            </a:r>
            <a:r>
              <a:rPr lang="en-US" sz="2000">
                <a:solidFill>
                  <a:srgbClr val="00587A"/>
                </a:solidFill>
              </a:rPr>
              <a:t> ac </a:t>
            </a:r>
            <a:r>
              <a:rPr lang="en-US" sz="2000" err="1">
                <a:solidFill>
                  <a:srgbClr val="00587A"/>
                </a:solidFill>
              </a:rPr>
              <a:t>tortor</a:t>
            </a:r>
            <a:endParaRPr lang="en-US" sz="2000">
              <a:solidFill>
                <a:srgbClr val="00587A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F14A995-CEE6-7DE9-8267-2C68AB9BA8C7}"/>
              </a:ext>
            </a:extLst>
          </p:cNvPr>
          <p:cNvSpPr txBox="1"/>
          <p:nvPr/>
        </p:nvSpPr>
        <p:spPr>
          <a:xfrm>
            <a:off x="9970172" y="1506915"/>
            <a:ext cx="1024986" cy="48019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800">
                <a:solidFill>
                  <a:srgbClr val="008891"/>
                </a:solidFill>
                <a:latin typeface="+mj-lt"/>
                <a:ea typeface="+mj-ea"/>
              </a:rPr>
              <a:t>XXM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6BD113C-FE2D-F430-73C4-CBA06C2F618F}"/>
              </a:ext>
            </a:extLst>
          </p:cNvPr>
          <p:cNvSpPr txBox="1"/>
          <p:nvPr/>
        </p:nvSpPr>
        <p:spPr>
          <a:xfrm>
            <a:off x="9970172" y="1955451"/>
            <a:ext cx="1846892" cy="5872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Bef>
                <a:spcPts val="1200"/>
              </a:spcBef>
            </a:pPr>
            <a:r>
              <a:rPr lang="en-US" sz="1400"/>
              <a:t>Lorem ipsum dolor sit </a:t>
            </a:r>
            <a:r>
              <a:rPr lang="en-US" sz="1400" err="1"/>
              <a:t>amet</a:t>
            </a:r>
            <a:r>
              <a:rPr lang="en-US" sz="1400"/>
              <a:t> </a:t>
            </a:r>
            <a:r>
              <a:rPr lang="en-US" sz="1400" err="1"/>
              <a:t>consectetuer</a:t>
            </a:r>
            <a:endParaRPr lang="en-US" sz="140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8558AC8-1A3C-1FEC-8CBB-A65FCC94482D}"/>
              </a:ext>
            </a:extLst>
          </p:cNvPr>
          <p:cNvSpPr txBox="1"/>
          <p:nvPr/>
        </p:nvSpPr>
        <p:spPr>
          <a:xfrm>
            <a:off x="9970172" y="3263222"/>
            <a:ext cx="1024986" cy="48019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800">
                <a:solidFill>
                  <a:srgbClr val="008891"/>
                </a:solidFill>
                <a:latin typeface="+mj-lt"/>
                <a:ea typeface="+mj-ea"/>
              </a:rPr>
              <a:t>XXX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26574B7-8C30-A254-1C1E-9F312632E30F}"/>
              </a:ext>
            </a:extLst>
          </p:cNvPr>
          <p:cNvSpPr txBox="1"/>
          <p:nvPr/>
        </p:nvSpPr>
        <p:spPr>
          <a:xfrm>
            <a:off x="9970172" y="3711758"/>
            <a:ext cx="1846892" cy="5872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Bef>
                <a:spcPts val="1200"/>
              </a:spcBef>
            </a:pPr>
            <a:r>
              <a:rPr lang="en-US" sz="1400"/>
              <a:t>Lorem ipsum dolor sit </a:t>
            </a:r>
            <a:r>
              <a:rPr lang="en-US" sz="1400" err="1"/>
              <a:t>amet</a:t>
            </a:r>
            <a:r>
              <a:rPr lang="en-US" sz="1400"/>
              <a:t> </a:t>
            </a:r>
            <a:r>
              <a:rPr lang="en-US" sz="1400" err="1"/>
              <a:t>consectetuer</a:t>
            </a:r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2ABE12-1F0F-F317-D69E-7D00E874B031}"/>
              </a:ext>
            </a:extLst>
          </p:cNvPr>
          <p:cNvSpPr txBox="1"/>
          <p:nvPr/>
        </p:nvSpPr>
        <p:spPr>
          <a:xfrm>
            <a:off x="9970171" y="5019529"/>
            <a:ext cx="1024986" cy="48019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800">
                <a:solidFill>
                  <a:srgbClr val="008891"/>
                </a:solidFill>
                <a:latin typeface="+mj-lt"/>
                <a:ea typeface="+mj-ea"/>
              </a:rPr>
              <a:t>XXM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04EAC3-EF92-E8B8-1E5E-D9DAACB0BA68}"/>
              </a:ext>
            </a:extLst>
          </p:cNvPr>
          <p:cNvSpPr txBox="1"/>
          <p:nvPr/>
        </p:nvSpPr>
        <p:spPr>
          <a:xfrm>
            <a:off x="9970171" y="5468065"/>
            <a:ext cx="1846892" cy="5872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Bef>
                <a:spcPts val="1200"/>
              </a:spcBef>
            </a:pPr>
            <a:r>
              <a:rPr lang="en-US" sz="1400"/>
              <a:t>Lorem ipsum dolor sit </a:t>
            </a:r>
            <a:r>
              <a:rPr lang="en-US" sz="1400" err="1"/>
              <a:t>amet</a:t>
            </a:r>
            <a:r>
              <a:rPr lang="en-US" sz="1400"/>
              <a:t> </a:t>
            </a:r>
            <a:r>
              <a:rPr lang="en-US" sz="1400" err="1"/>
              <a:t>consectetuer</a:t>
            </a:r>
            <a:endParaRPr lang="en-US" sz="14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ED9A211-74EA-C719-31C7-529D68641D78}"/>
              </a:ext>
            </a:extLst>
          </p:cNvPr>
          <p:cNvSpPr txBox="1"/>
          <p:nvPr/>
        </p:nvSpPr>
        <p:spPr>
          <a:xfrm>
            <a:off x="402476" y="2682470"/>
            <a:ext cx="3826624" cy="1318030"/>
          </a:xfrm>
          <a:prstGeom prst="rect">
            <a:avLst/>
          </a:prstGeom>
          <a:noFill/>
        </p:spPr>
        <p:txBody>
          <a:bodyPr wrap="square" lIns="91440" rtlCol="0">
            <a:noAutofit/>
          </a:bodyPr>
          <a:lstStyle/>
          <a:p>
            <a:r>
              <a:rPr lang="en-US" sz="1600" b="1"/>
              <a:t>Lorem ipsum </a:t>
            </a:r>
          </a:p>
          <a:p>
            <a:endParaRPr lang="en-US" sz="1200"/>
          </a:p>
          <a:p>
            <a:r>
              <a:rPr lang="en-US" sz="1200"/>
              <a:t>Lorem ipsum dolor sit </a:t>
            </a:r>
            <a:r>
              <a:rPr lang="en-US" sz="1200" err="1"/>
              <a:t>amet</a:t>
            </a:r>
            <a:r>
              <a:rPr lang="en-US" sz="1200"/>
              <a:t>, </a:t>
            </a:r>
            <a:r>
              <a:rPr lang="en-US" sz="1200" err="1"/>
              <a:t>consectetuer</a:t>
            </a:r>
            <a:r>
              <a:rPr lang="en-US" sz="1200"/>
              <a:t> </a:t>
            </a:r>
            <a:r>
              <a:rPr lang="en-US" sz="1200" err="1"/>
              <a:t>adipiscing</a:t>
            </a:r>
            <a:r>
              <a:rPr lang="en-US" sz="1200"/>
              <a:t> </a:t>
            </a:r>
            <a:r>
              <a:rPr lang="en-US" sz="1200" err="1"/>
              <a:t>elit</a:t>
            </a:r>
            <a:r>
              <a:rPr lang="en-US" sz="1200"/>
              <a:t>. Maecenas </a:t>
            </a:r>
            <a:r>
              <a:rPr lang="en-US" sz="1200" err="1"/>
              <a:t>porttitor</a:t>
            </a:r>
            <a:r>
              <a:rPr lang="en-US" sz="1200"/>
              <a:t> </a:t>
            </a:r>
            <a:r>
              <a:rPr lang="en-US" sz="1200" err="1"/>
              <a:t>congue</a:t>
            </a:r>
            <a:r>
              <a:rPr lang="en-US" sz="1200"/>
              <a:t> </a:t>
            </a:r>
            <a:r>
              <a:rPr lang="en-US" sz="1200" err="1"/>
              <a:t>massa</a:t>
            </a:r>
            <a:r>
              <a:rPr lang="en-US" sz="1200"/>
              <a:t>. </a:t>
            </a:r>
            <a:r>
              <a:rPr lang="en-US" sz="1200" err="1"/>
              <a:t>Fusce</a:t>
            </a:r>
            <a:r>
              <a:rPr lang="en-US" sz="1200"/>
              <a:t> </a:t>
            </a:r>
            <a:r>
              <a:rPr lang="en-US" sz="1200" err="1"/>
              <a:t>posuere</a:t>
            </a:r>
            <a:r>
              <a:rPr lang="en-US" sz="1200"/>
              <a:t>, magna sed pulvinar </a:t>
            </a:r>
            <a:r>
              <a:rPr lang="en-US" sz="1200" err="1"/>
              <a:t>ultricies</a:t>
            </a:r>
            <a:r>
              <a:rPr lang="en-US" sz="1200"/>
              <a:t>, </a:t>
            </a:r>
            <a:r>
              <a:rPr lang="en-US" sz="1200" err="1"/>
              <a:t>purus</a:t>
            </a:r>
            <a:r>
              <a:rPr lang="en-US" sz="1200"/>
              <a:t> </a:t>
            </a:r>
            <a:r>
              <a:rPr lang="en-US" sz="1200" err="1"/>
              <a:t>lectus</a:t>
            </a:r>
            <a:r>
              <a:rPr lang="en-US" sz="1200"/>
              <a:t> </a:t>
            </a:r>
            <a:r>
              <a:rPr lang="en-US" sz="1200" err="1"/>
              <a:t>malesuada</a:t>
            </a:r>
            <a:r>
              <a:rPr lang="en-US" sz="1200"/>
              <a:t> libero, sit </a:t>
            </a:r>
            <a:r>
              <a:rPr lang="en-US" sz="1200" err="1"/>
              <a:t>amet</a:t>
            </a:r>
            <a:r>
              <a:rPr lang="en-US" sz="1200"/>
              <a:t> </a:t>
            </a:r>
            <a:r>
              <a:rPr lang="en-US" sz="1200" err="1"/>
              <a:t>commodo</a:t>
            </a:r>
            <a:r>
              <a:rPr lang="en-US" sz="1200"/>
              <a:t> magna eros. 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5974028-BD7E-BABD-85E0-EC7E8066D09B}"/>
              </a:ext>
            </a:extLst>
          </p:cNvPr>
          <p:cNvCxnSpPr>
            <a:cxnSpLocks/>
          </p:cNvCxnSpPr>
          <p:nvPr/>
        </p:nvCxnSpPr>
        <p:spPr>
          <a:xfrm>
            <a:off x="508000" y="2615363"/>
            <a:ext cx="473075" cy="0"/>
          </a:xfrm>
          <a:prstGeom prst="line">
            <a:avLst/>
          </a:prstGeom>
          <a:ln>
            <a:solidFill>
              <a:srgbClr val="00889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DFE46CE7-1915-974C-50B1-BFFA9E5F975B}"/>
              </a:ext>
            </a:extLst>
          </p:cNvPr>
          <p:cNvCxnSpPr>
            <a:cxnSpLocks/>
          </p:cNvCxnSpPr>
          <p:nvPr/>
        </p:nvCxnSpPr>
        <p:spPr>
          <a:xfrm>
            <a:off x="4728324" y="2615363"/>
            <a:ext cx="473075" cy="0"/>
          </a:xfrm>
          <a:prstGeom prst="line">
            <a:avLst/>
          </a:prstGeom>
          <a:ln>
            <a:solidFill>
              <a:srgbClr val="00889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6DF2EA4A-7FE2-65A8-6E07-F7C2E56C4675}"/>
              </a:ext>
            </a:extLst>
          </p:cNvPr>
          <p:cNvSpPr txBox="1"/>
          <p:nvPr/>
        </p:nvSpPr>
        <p:spPr>
          <a:xfrm>
            <a:off x="402476" y="4582137"/>
            <a:ext cx="3826624" cy="1094763"/>
          </a:xfrm>
          <a:prstGeom prst="rect">
            <a:avLst/>
          </a:prstGeom>
          <a:noFill/>
        </p:spPr>
        <p:txBody>
          <a:bodyPr wrap="square" lIns="91440" rtlCol="0">
            <a:noAutofit/>
          </a:bodyPr>
          <a:lstStyle/>
          <a:p>
            <a:r>
              <a:rPr lang="en-US" sz="1600" b="1"/>
              <a:t>Lorem ipsum </a:t>
            </a:r>
          </a:p>
          <a:p>
            <a:endParaRPr lang="en-US" sz="1200"/>
          </a:p>
          <a:p>
            <a:r>
              <a:rPr lang="en-US" sz="1200"/>
              <a:t>Lorem ipsum dolor sit </a:t>
            </a:r>
            <a:r>
              <a:rPr lang="en-US" sz="1200" err="1"/>
              <a:t>amet</a:t>
            </a:r>
            <a:r>
              <a:rPr lang="en-US" sz="1200"/>
              <a:t>, </a:t>
            </a:r>
            <a:r>
              <a:rPr lang="en-US" sz="1200" err="1"/>
              <a:t>consectetuer</a:t>
            </a:r>
            <a:r>
              <a:rPr lang="en-US" sz="1200"/>
              <a:t> </a:t>
            </a:r>
            <a:r>
              <a:rPr lang="en-US" sz="1200" err="1"/>
              <a:t>adipiscing</a:t>
            </a:r>
            <a:r>
              <a:rPr lang="en-US" sz="1200"/>
              <a:t> </a:t>
            </a:r>
            <a:r>
              <a:rPr lang="en-US" sz="1200" err="1"/>
              <a:t>elit</a:t>
            </a:r>
            <a:r>
              <a:rPr lang="en-US" sz="1200"/>
              <a:t>. Maecenas </a:t>
            </a:r>
            <a:r>
              <a:rPr lang="en-US" sz="1200" err="1"/>
              <a:t>porttitor</a:t>
            </a:r>
            <a:r>
              <a:rPr lang="en-US" sz="1200"/>
              <a:t> </a:t>
            </a:r>
            <a:r>
              <a:rPr lang="en-US" sz="1200" err="1"/>
              <a:t>congue</a:t>
            </a:r>
            <a:r>
              <a:rPr lang="en-US" sz="1200"/>
              <a:t> </a:t>
            </a:r>
            <a:r>
              <a:rPr lang="en-US" sz="1200" err="1"/>
              <a:t>massa</a:t>
            </a:r>
            <a:r>
              <a:rPr lang="en-US" sz="1200"/>
              <a:t>. </a:t>
            </a:r>
            <a:r>
              <a:rPr lang="en-US" sz="1200" err="1"/>
              <a:t>Fusce</a:t>
            </a:r>
            <a:r>
              <a:rPr lang="en-US" sz="1200"/>
              <a:t> </a:t>
            </a:r>
            <a:r>
              <a:rPr lang="en-US" sz="1200" err="1"/>
              <a:t>posuere</a:t>
            </a:r>
            <a:r>
              <a:rPr lang="en-US" sz="1200"/>
              <a:t>, magna sed pulvinar </a:t>
            </a:r>
            <a:r>
              <a:rPr lang="en-US" sz="1200" err="1"/>
              <a:t>ultricies</a:t>
            </a:r>
            <a:r>
              <a:rPr lang="en-US" sz="1200"/>
              <a:t>, </a:t>
            </a:r>
            <a:r>
              <a:rPr lang="en-US" sz="1200" err="1"/>
              <a:t>purus</a:t>
            </a:r>
            <a:r>
              <a:rPr lang="en-US" sz="1200"/>
              <a:t> </a:t>
            </a:r>
            <a:r>
              <a:rPr lang="en-US" sz="1200" err="1"/>
              <a:t>lectus</a:t>
            </a:r>
            <a:r>
              <a:rPr lang="en-US" sz="1200"/>
              <a:t> </a:t>
            </a:r>
            <a:r>
              <a:rPr lang="en-US" sz="1200" err="1"/>
              <a:t>malesuada</a:t>
            </a:r>
            <a:endParaRPr lang="en-US" sz="1200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A891F9F-32FB-28CF-4727-CDE156A5BFB4}"/>
              </a:ext>
            </a:extLst>
          </p:cNvPr>
          <p:cNvCxnSpPr>
            <a:cxnSpLocks/>
          </p:cNvCxnSpPr>
          <p:nvPr/>
        </p:nvCxnSpPr>
        <p:spPr>
          <a:xfrm>
            <a:off x="508000" y="4515030"/>
            <a:ext cx="473075" cy="0"/>
          </a:xfrm>
          <a:prstGeom prst="line">
            <a:avLst/>
          </a:prstGeom>
          <a:ln>
            <a:solidFill>
              <a:srgbClr val="00889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E543EEBF-6B4F-3EEF-B590-C90F32AAB99A}"/>
              </a:ext>
            </a:extLst>
          </p:cNvPr>
          <p:cNvCxnSpPr>
            <a:cxnSpLocks/>
          </p:cNvCxnSpPr>
          <p:nvPr/>
        </p:nvCxnSpPr>
        <p:spPr>
          <a:xfrm>
            <a:off x="4728324" y="4515030"/>
            <a:ext cx="473075" cy="0"/>
          </a:xfrm>
          <a:prstGeom prst="line">
            <a:avLst/>
          </a:prstGeom>
          <a:ln>
            <a:solidFill>
              <a:srgbClr val="00889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5">
            <a:extLst>
              <a:ext uri="{FF2B5EF4-FFF2-40B4-BE49-F238E27FC236}">
                <a16:creationId xmlns:a16="http://schemas.microsoft.com/office/drawing/2014/main" id="{7125C143-29C0-48B3-A932-DC1CB0371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52" y="415925"/>
            <a:ext cx="11176000" cy="666750"/>
          </a:xfrm>
        </p:spPr>
        <p:txBody>
          <a:bodyPr/>
          <a:lstStyle/>
          <a:p>
            <a:r>
              <a:rPr lang="en-US"/>
              <a:t>Company Overview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0669D0-B09F-B39A-2EC0-8896A389D49D}"/>
              </a:ext>
            </a:extLst>
          </p:cNvPr>
          <p:cNvSpPr txBox="1"/>
          <p:nvPr/>
        </p:nvSpPr>
        <p:spPr>
          <a:xfrm>
            <a:off x="4640630" y="2682470"/>
            <a:ext cx="3826624" cy="169986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1600" b="1"/>
              <a:t>Lorem ipsum </a:t>
            </a:r>
          </a:p>
          <a:p>
            <a:endParaRPr lang="en-US" sz="1200"/>
          </a:p>
          <a:p>
            <a:r>
              <a:rPr lang="en-US" sz="1200"/>
              <a:t>Lorem ipsum dolor sit </a:t>
            </a:r>
            <a:r>
              <a:rPr lang="en-US" sz="1200" err="1"/>
              <a:t>amet</a:t>
            </a:r>
            <a:r>
              <a:rPr lang="en-US" sz="1200"/>
              <a:t>, </a:t>
            </a:r>
            <a:r>
              <a:rPr lang="en-US" sz="1200" err="1"/>
              <a:t>consectetuer</a:t>
            </a:r>
            <a:r>
              <a:rPr lang="en-US" sz="1200"/>
              <a:t> </a:t>
            </a:r>
            <a:r>
              <a:rPr lang="en-US" sz="1200" err="1"/>
              <a:t>adipiscing</a:t>
            </a:r>
            <a:r>
              <a:rPr lang="en-US" sz="1200"/>
              <a:t> </a:t>
            </a:r>
            <a:r>
              <a:rPr lang="en-US" sz="1200" err="1"/>
              <a:t>elit</a:t>
            </a:r>
            <a:r>
              <a:rPr lang="en-US" sz="1200"/>
              <a:t>. Maecenas </a:t>
            </a:r>
            <a:r>
              <a:rPr lang="en-US" sz="1200" err="1"/>
              <a:t>porttitor</a:t>
            </a:r>
            <a:r>
              <a:rPr lang="en-US" sz="1200"/>
              <a:t> </a:t>
            </a:r>
            <a:r>
              <a:rPr lang="en-US" sz="1200" err="1"/>
              <a:t>congue</a:t>
            </a:r>
            <a:r>
              <a:rPr lang="en-US" sz="1200"/>
              <a:t> </a:t>
            </a:r>
            <a:r>
              <a:rPr lang="en-US" sz="1200" err="1"/>
              <a:t>massa</a:t>
            </a:r>
            <a:r>
              <a:rPr lang="en-US" sz="1200"/>
              <a:t>. </a:t>
            </a:r>
            <a:r>
              <a:rPr lang="en-US" sz="1200" err="1"/>
              <a:t>Fusce</a:t>
            </a:r>
            <a:r>
              <a:rPr lang="en-US" sz="1200"/>
              <a:t> </a:t>
            </a:r>
            <a:r>
              <a:rPr lang="en-US" sz="1200" err="1"/>
              <a:t>posuere</a:t>
            </a:r>
            <a:r>
              <a:rPr lang="en-US" sz="1200"/>
              <a:t>, magna sed pulvinar </a:t>
            </a:r>
            <a:r>
              <a:rPr lang="en-US" sz="1200" err="1"/>
              <a:t>ultricies</a:t>
            </a:r>
            <a:r>
              <a:rPr lang="en-US" sz="1200"/>
              <a:t>, </a:t>
            </a:r>
            <a:r>
              <a:rPr lang="en-US" sz="1200" err="1"/>
              <a:t>purus</a:t>
            </a:r>
            <a:r>
              <a:rPr lang="en-US" sz="1200"/>
              <a:t> </a:t>
            </a:r>
            <a:r>
              <a:rPr lang="en-US" sz="1200" err="1"/>
              <a:t>lectus</a:t>
            </a:r>
            <a:r>
              <a:rPr lang="en-US" sz="1200"/>
              <a:t> </a:t>
            </a:r>
            <a:r>
              <a:rPr lang="en-US" sz="1200" err="1"/>
              <a:t>malesuada</a:t>
            </a:r>
            <a:r>
              <a:rPr lang="en-US" sz="1200"/>
              <a:t> libero, sit </a:t>
            </a:r>
            <a:r>
              <a:rPr lang="en-US" sz="1200" err="1"/>
              <a:t>amet</a:t>
            </a:r>
            <a:r>
              <a:rPr lang="en-US" sz="1200"/>
              <a:t> </a:t>
            </a:r>
            <a:r>
              <a:rPr lang="en-US" sz="1200" err="1"/>
              <a:t>commodo</a:t>
            </a:r>
            <a:r>
              <a:rPr lang="en-US" sz="1200"/>
              <a:t> magna eros.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298632-98F6-DA2F-6C8F-1450A0D04BFF}"/>
              </a:ext>
            </a:extLst>
          </p:cNvPr>
          <p:cNvSpPr txBox="1"/>
          <p:nvPr/>
        </p:nvSpPr>
        <p:spPr>
          <a:xfrm>
            <a:off x="4640630" y="4582137"/>
            <a:ext cx="3826624" cy="169986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1600" b="1"/>
              <a:t>Lorem ipsum </a:t>
            </a:r>
          </a:p>
          <a:p>
            <a:endParaRPr lang="en-US" sz="1200"/>
          </a:p>
          <a:p>
            <a:r>
              <a:rPr lang="en-US" sz="1200"/>
              <a:t>Lorem ipsum dolor sit amet, consectetuer adipiscing elit. Maecenas </a:t>
            </a:r>
            <a:r>
              <a:rPr lang="en-US" sz="1200" err="1"/>
              <a:t>porttitor</a:t>
            </a:r>
            <a:r>
              <a:rPr lang="en-US" sz="1200"/>
              <a:t> </a:t>
            </a:r>
            <a:r>
              <a:rPr lang="en-US" sz="1200" err="1"/>
              <a:t>congue</a:t>
            </a:r>
            <a:r>
              <a:rPr lang="en-US" sz="1200"/>
              <a:t> massa. </a:t>
            </a:r>
            <a:r>
              <a:rPr lang="en-US" sz="1200" err="1"/>
              <a:t>Fusce</a:t>
            </a:r>
            <a:r>
              <a:rPr lang="en-US" sz="1200"/>
              <a:t> </a:t>
            </a:r>
            <a:r>
              <a:rPr lang="en-US" sz="1200" err="1"/>
              <a:t>posuere</a:t>
            </a:r>
            <a:r>
              <a:rPr lang="en-US" sz="1200"/>
              <a:t>, magna sed pulvinar ultricies, </a:t>
            </a:r>
            <a:r>
              <a:rPr lang="en-US" sz="1200" err="1"/>
              <a:t>purus</a:t>
            </a:r>
            <a:r>
              <a:rPr lang="en-US" sz="1200"/>
              <a:t> </a:t>
            </a:r>
            <a:r>
              <a:rPr lang="en-US" sz="1200" err="1"/>
              <a:t>lectus</a:t>
            </a:r>
            <a:r>
              <a:rPr lang="en-US" sz="1200"/>
              <a:t> </a:t>
            </a:r>
            <a:r>
              <a:rPr lang="en-US" sz="1200" err="1"/>
              <a:t>malesuada</a:t>
            </a:r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13547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864C731-038C-9EFD-7F75-CC0C976EA4E5}"/>
              </a:ext>
            </a:extLst>
          </p:cNvPr>
          <p:cNvSpPr/>
          <p:nvPr/>
        </p:nvSpPr>
        <p:spPr>
          <a:xfrm>
            <a:off x="0" y="2371725"/>
            <a:ext cx="11684000" cy="3324225"/>
          </a:xfrm>
          <a:prstGeom prst="rect">
            <a:avLst/>
          </a:prstGeom>
          <a:solidFill>
            <a:srgbClr val="EEEE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FF03BB-ACC6-D72B-EDBD-0D2F39386DB9}"/>
              </a:ext>
            </a:extLst>
          </p:cNvPr>
          <p:cNvSpPr txBox="1"/>
          <p:nvPr/>
        </p:nvSpPr>
        <p:spPr>
          <a:xfrm>
            <a:off x="392952" y="926934"/>
            <a:ext cx="11291048" cy="60127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000">
                <a:solidFill>
                  <a:srgbClr val="00587A"/>
                </a:solidFill>
              </a:rPr>
              <a:t>Lorem ipsum dolor sit </a:t>
            </a:r>
            <a:r>
              <a:rPr lang="en-US" sz="2000" err="1">
                <a:solidFill>
                  <a:srgbClr val="00587A"/>
                </a:solidFill>
              </a:rPr>
              <a:t>amet</a:t>
            </a:r>
            <a:r>
              <a:rPr lang="en-US" sz="2000">
                <a:solidFill>
                  <a:srgbClr val="00587A"/>
                </a:solidFill>
              </a:rPr>
              <a:t>, </a:t>
            </a:r>
            <a:r>
              <a:rPr lang="en-US" sz="2000" err="1">
                <a:solidFill>
                  <a:srgbClr val="00587A"/>
                </a:solidFill>
              </a:rPr>
              <a:t>consectetuer</a:t>
            </a:r>
            <a:r>
              <a:rPr lang="en-US" sz="2000">
                <a:solidFill>
                  <a:srgbClr val="00587A"/>
                </a:solidFill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F926F7-1FC4-A8C0-A545-9C92C3B4F89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97662" y="2371726"/>
            <a:ext cx="4985723" cy="33242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1F4CAEA-122D-A332-2417-4FC3DD465AF2}"/>
              </a:ext>
            </a:extLst>
          </p:cNvPr>
          <p:cNvSpPr txBox="1"/>
          <p:nvPr/>
        </p:nvSpPr>
        <p:spPr>
          <a:xfrm>
            <a:off x="403225" y="2792823"/>
            <a:ext cx="5283200" cy="369332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en-US" sz="1800" b="1">
                <a:solidFill>
                  <a:schemeClr val="tx2"/>
                </a:solidFill>
              </a:rPr>
              <a:t>Lorem ipsum dolor sit </a:t>
            </a:r>
            <a:r>
              <a:rPr lang="en-US" sz="1800" b="1" err="1">
                <a:solidFill>
                  <a:schemeClr val="tx2"/>
                </a:solidFill>
              </a:rPr>
              <a:t>amet</a:t>
            </a:r>
            <a:r>
              <a:rPr lang="en-US" sz="1800" b="1">
                <a:solidFill>
                  <a:schemeClr val="tx2"/>
                </a:solidFill>
              </a:rPr>
              <a:t>, </a:t>
            </a:r>
            <a:r>
              <a:rPr lang="en-US" sz="1800" b="1" err="1">
                <a:solidFill>
                  <a:schemeClr val="tx2"/>
                </a:solidFill>
              </a:rPr>
              <a:t>consectetuer</a:t>
            </a:r>
            <a:r>
              <a:rPr lang="en-US" sz="1800" b="1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55E07F4-4DB8-966E-B0F9-32053DC2F58E}"/>
              </a:ext>
            </a:extLst>
          </p:cNvPr>
          <p:cNvSpPr txBox="1"/>
          <p:nvPr/>
        </p:nvSpPr>
        <p:spPr>
          <a:xfrm>
            <a:off x="403224" y="1665438"/>
            <a:ext cx="11293476" cy="47133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Aft>
                <a:spcPts val="2400"/>
              </a:spcAft>
            </a:pPr>
            <a:r>
              <a:rPr lang="en-US" sz="1200" dirty="0"/>
              <a:t>Lorem ipsum dolor sit </a:t>
            </a:r>
            <a:r>
              <a:rPr lang="en-US" sz="1200" dirty="0" err="1"/>
              <a:t>amet</a:t>
            </a:r>
            <a:r>
              <a:rPr lang="en-US" sz="1200" dirty="0"/>
              <a:t>, </a:t>
            </a:r>
            <a:r>
              <a:rPr lang="en-US" sz="1200" dirty="0" err="1"/>
              <a:t>consectetuer</a:t>
            </a:r>
            <a:r>
              <a:rPr lang="en-US" sz="1200" dirty="0"/>
              <a:t> </a:t>
            </a:r>
            <a:r>
              <a:rPr lang="en-US" sz="1200" dirty="0" err="1"/>
              <a:t>adipiscing</a:t>
            </a:r>
            <a:r>
              <a:rPr lang="en-US" sz="1200" dirty="0"/>
              <a:t> </a:t>
            </a:r>
            <a:r>
              <a:rPr lang="en-US" sz="1200" b="1" dirty="0" err="1"/>
              <a:t>elit</a:t>
            </a:r>
            <a:r>
              <a:rPr lang="en-US" sz="1200" b="1" dirty="0"/>
              <a:t>. Maecenas </a:t>
            </a:r>
            <a:r>
              <a:rPr lang="en-US" sz="1200" b="1" dirty="0" err="1"/>
              <a:t>porttitor</a:t>
            </a:r>
            <a:r>
              <a:rPr lang="en-US" sz="1200" b="1" dirty="0"/>
              <a:t> </a:t>
            </a:r>
            <a:r>
              <a:rPr lang="en-US" sz="1200" b="1" dirty="0" err="1"/>
              <a:t>congue</a:t>
            </a:r>
            <a:r>
              <a:rPr lang="en-US" sz="1200" b="1" dirty="0"/>
              <a:t> </a:t>
            </a:r>
            <a:r>
              <a:rPr lang="en-US" sz="1200" b="1" dirty="0" err="1"/>
              <a:t>massa</a:t>
            </a:r>
            <a:r>
              <a:rPr lang="en-US" sz="1200" b="1" dirty="0"/>
              <a:t>. </a:t>
            </a:r>
            <a:r>
              <a:rPr lang="en-US" sz="1200" dirty="0" err="1"/>
              <a:t>Fusce</a:t>
            </a:r>
            <a:r>
              <a:rPr lang="en-US" sz="1200" dirty="0"/>
              <a:t> </a:t>
            </a:r>
            <a:r>
              <a:rPr lang="en-US" sz="1200" dirty="0" err="1"/>
              <a:t>posuere</a:t>
            </a:r>
            <a:r>
              <a:rPr lang="en-US" sz="1200" dirty="0"/>
              <a:t>, magna sed pulvinar </a:t>
            </a:r>
            <a:r>
              <a:rPr lang="en-US" sz="1200" dirty="0" err="1"/>
              <a:t>ultricies</a:t>
            </a:r>
            <a:r>
              <a:rPr lang="en-US" sz="1200" dirty="0"/>
              <a:t>, </a:t>
            </a:r>
            <a:r>
              <a:rPr lang="en-US" sz="1200" dirty="0" err="1"/>
              <a:t>purus</a:t>
            </a:r>
            <a:r>
              <a:rPr lang="en-US" sz="1200" dirty="0"/>
              <a:t> </a:t>
            </a:r>
            <a:r>
              <a:rPr lang="en-US" sz="1200" dirty="0" err="1"/>
              <a:t>lectus</a:t>
            </a:r>
            <a:r>
              <a:rPr lang="en-US" sz="1200" dirty="0"/>
              <a:t> </a:t>
            </a:r>
            <a:r>
              <a:rPr lang="en-US" sz="1200" dirty="0" err="1"/>
              <a:t>malesuada</a:t>
            </a:r>
            <a:r>
              <a:rPr lang="en-US" sz="1200" dirty="0"/>
              <a:t> libero magna sed pulvinar </a:t>
            </a:r>
            <a:r>
              <a:rPr lang="en-US" sz="1200" dirty="0" err="1"/>
              <a:t>ultricies</a:t>
            </a:r>
            <a:r>
              <a:rPr lang="en-US" sz="1200" dirty="0"/>
              <a:t>, </a:t>
            </a:r>
            <a:r>
              <a:rPr lang="en-US" sz="1200" dirty="0" err="1"/>
              <a:t>purus</a:t>
            </a:r>
            <a:r>
              <a:rPr lang="en-US" sz="1200" dirty="0"/>
              <a:t> </a:t>
            </a:r>
            <a:r>
              <a:rPr lang="en-US" sz="1200" dirty="0" err="1"/>
              <a:t>lectus</a:t>
            </a:r>
            <a:r>
              <a:rPr lang="en-US" sz="1200" dirty="0"/>
              <a:t> </a:t>
            </a:r>
            <a:r>
              <a:rPr lang="en-US" sz="1200" dirty="0" err="1"/>
              <a:t>malesuada</a:t>
            </a:r>
            <a:r>
              <a:rPr lang="en-US" sz="1200" dirty="0"/>
              <a:t> libero.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95636DC-865B-2B42-1508-22101F14E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52" y="415926"/>
            <a:ext cx="11176000" cy="667438"/>
          </a:xfrm>
        </p:spPr>
        <p:txBody>
          <a:bodyPr/>
          <a:lstStyle/>
          <a:p>
            <a:r>
              <a:rPr lang="en-US"/>
              <a:t>Problem Statement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F4D9CB-C82C-6B88-3403-D04B8C598DEE}"/>
              </a:ext>
            </a:extLst>
          </p:cNvPr>
          <p:cNvSpPr txBox="1"/>
          <p:nvPr/>
        </p:nvSpPr>
        <p:spPr>
          <a:xfrm>
            <a:off x="403225" y="3306045"/>
            <a:ext cx="5946775" cy="210415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200" dirty="0" err="1"/>
              <a:t>urna</a:t>
            </a:r>
            <a:r>
              <a:rPr lang="en-US" sz="1200" dirty="0"/>
              <a:t>.</a:t>
            </a: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Lorem ipsum dolor sit </a:t>
            </a:r>
            <a:r>
              <a:rPr lang="en-US" sz="1200" dirty="0" err="1"/>
              <a:t>amet</a:t>
            </a:r>
            <a:r>
              <a:rPr lang="en-US" sz="1200" dirty="0"/>
              <a:t>, </a:t>
            </a:r>
            <a:r>
              <a:rPr lang="en-US" sz="1200" dirty="0" err="1"/>
              <a:t>consectetuer</a:t>
            </a:r>
            <a:r>
              <a:rPr lang="en-US" sz="1200" dirty="0"/>
              <a:t> </a:t>
            </a:r>
            <a:r>
              <a:rPr lang="en-US" sz="1200" dirty="0" err="1"/>
              <a:t>adipiscing</a:t>
            </a:r>
            <a:r>
              <a:rPr lang="en-US" sz="1200" dirty="0"/>
              <a:t> </a:t>
            </a:r>
            <a:r>
              <a:rPr lang="en-US" sz="1200" dirty="0" err="1"/>
              <a:t>elit</a:t>
            </a:r>
            <a:r>
              <a:rPr lang="en-US" sz="1200" dirty="0"/>
              <a:t>. Maecenas </a:t>
            </a:r>
            <a:r>
              <a:rPr lang="en-US" sz="1200" dirty="0" err="1"/>
              <a:t>porttitor</a:t>
            </a:r>
            <a:r>
              <a:rPr lang="en-US" sz="1200" dirty="0"/>
              <a:t> </a:t>
            </a:r>
            <a:r>
              <a:rPr lang="en-US" sz="1200" dirty="0" err="1"/>
              <a:t>congue</a:t>
            </a:r>
            <a:r>
              <a:rPr lang="en-US" sz="1200" dirty="0"/>
              <a:t> </a:t>
            </a:r>
            <a:r>
              <a:rPr lang="en-US" sz="1200" dirty="0" err="1"/>
              <a:t>massa</a:t>
            </a:r>
            <a:r>
              <a:rPr lang="en-US" sz="1200" dirty="0"/>
              <a:t>. </a:t>
            </a:r>
            <a:r>
              <a:rPr lang="en-US" sz="1200" dirty="0" err="1"/>
              <a:t>Fusce</a:t>
            </a:r>
            <a:r>
              <a:rPr lang="en-US" sz="1200" dirty="0"/>
              <a:t> </a:t>
            </a:r>
            <a:r>
              <a:rPr lang="en-US" sz="1200" dirty="0" err="1"/>
              <a:t>posuere</a:t>
            </a:r>
            <a:r>
              <a:rPr lang="en-US" sz="1200" dirty="0"/>
              <a:t>, magna sed pulvinar </a:t>
            </a:r>
            <a:r>
              <a:rPr lang="en-US" sz="1200" dirty="0" err="1"/>
              <a:t>ultricies</a:t>
            </a:r>
            <a:r>
              <a:rPr lang="en-US" sz="1200" dirty="0"/>
              <a:t>, </a:t>
            </a:r>
            <a:r>
              <a:rPr lang="en-US" sz="1200" dirty="0" err="1"/>
              <a:t>purus</a:t>
            </a:r>
            <a:r>
              <a:rPr lang="en-US" sz="1200" dirty="0"/>
              <a:t> </a:t>
            </a:r>
            <a:r>
              <a:rPr lang="en-US" sz="1200" dirty="0" err="1"/>
              <a:t>lectus</a:t>
            </a:r>
            <a:r>
              <a:rPr lang="en-US" sz="1200" dirty="0"/>
              <a:t> </a:t>
            </a:r>
            <a:r>
              <a:rPr lang="en-US" sz="1200" dirty="0" err="1"/>
              <a:t>malesuada</a:t>
            </a:r>
            <a:r>
              <a:rPr lang="en-US" sz="1200" dirty="0"/>
              <a:t> libero, sit </a:t>
            </a:r>
            <a:r>
              <a:rPr lang="en-US" sz="1200" dirty="0" err="1"/>
              <a:t>amet</a:t>
            </a:r>
            <a:r>
              <a:rPr lang="en-US" sz="1200" dirty="0"/>
              <a:t> </a:t>
            </a:r>
            <a:r>
              <a:rPr lang="en-US" sz="1200" dirty="0" err="1"/>
              <a:t>commodo</a:t>
            </a:r>
            <a:r>
              <a:rPr lang="en-US" sz="1200" dirty="0"/>
              <a:t> magna eros </a:t>
            </a:r>
            <a:r>
              <a:rPr lang="en-US" sz="1200" dirty="0" err="1"/>
              <a:t>quis</a:t>
            </a:r>
            <a:r>
              <a:rPr lang="en-US" sz="1200" dirty="0"/>
              <a:t> </a:t>
            </a:r>
            <a:r>
              <a:rPr lang="en-US" sz="1200" dirty="0" err="1"/>
              <a:t>urna</a:t>
            </a:r>
            <a:r>
              <a:rPr lang="en-US" sz="1200" dirty="0"/>
              <a:t>.</a:t>
            </a: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Lorem ipsum dolor sit </a:t>
            </a:r>
            <a:r>
              <a:rPr lang="en-US" sz="1200" dirty="0" err="1"/>
              <a:t>amet</a:t>
            </a:r>
            <a:r>
              <a:rPr lang="en-US" sz="1200" dirty="0"/>
              <a:t>, </a:t>
            </a:r>
            <a:r>
              <a:rPr lang="en-US" sz="1200" dirty="0" err="1"/>
              <a:t>consectetuer</a:t>
            </a:r>
            <a:r>
              <a:rPr lang="en-US" sz="1200" dirty="0"/>
              <a:t> </a:t>
            </a:r>
            <a:r>
              <a:rPr lang="en-US" sz="1200" dirty="0" err="1"/>
              <a:t>adipiscing</a:t>
            </a:r>
            <a:r>
              <a:rPr lang="en-US" sz="1200" dirty="0"/>
              <a:t> </a:t>
            </a:r>
            <a:r>
              <a:rPr lang="en-US" sz="1200" dirty="0" err="1"/>
              <a:t>elit</a:t>
            </a:r>
            <a:r>
              <a:rPr lang="en-US" sz="1200" dirty="0"/>
              <a:t>. Maecenas </a:t>
            </a:r>
            <a:r>
              <a:rPr lang="en-US" sz="1200" dirty="0" err="1"/>
              <a:t>porttitor</a:t>
            </a:r>
            <a:r>
              <a:rPr lang="en-US" sz="1200" dirty="0"/>
              <a:t> </a:t>
            </a:r>
            <a:r>
              <a:rPr lang="en-US" sz="1200" dirty="0" err="1"/>
              <a:t>congue</a:t>
            </a:r>
            <a:r>
              <a:rPr lang="en-US" sz="1200" dirty="0"/>
              <a:t> </a:t>
            </a:r>
            <a:r>
              <a:rPr lang="en-US" sz="1200" dirty="0" err="1"/>
              <a:t>massa</a:t>
            </a:r>
            <a:r>
              <a:rPr lang="en-US" sz="1200" dirty="0"/>
              <a:t>. </a:t>
            </a:r>
            <a:r>
              <a:rPr lang="en-US" sz="1200" dirty="0" err="1"/>
              <a:t>Fusce</a:t>
            </a:r>
            <a:r>
              <a:rPr lang="en-US" sz="1200" dirty="0"/>
              <a:t> </a:t>
            </a:r>
            <a:r>
              <a:rPr lang="en-US" sz="1200" dirty="0" err="1"/>
              <a:t>posuere</a:t>
            </a:r>
            <a:r>
              <a:rPr lang="en-US" sz="1200" dirty="0"/>
              <a:t>, magna sed pulvinar </a:t>
            </a:r>
            <a:r>
              <a:rPr lang="en-US" sz="1200" dirty="0" err="1"/>
              <a:t>ultricies</a:t>
            </a:r>
            <a:r>
              <a:rPr lang="en-US" sz="1200" dirty="0"/>
              <a:t>, </a:t>
            </a:r>
            <a:r>
              <a:rPr lang="en-US" sz="1200" dirty="0" err="1"/>
              <a:t>purus</a:t>
            </a:r>
            <a:r>
              <a:rPr lang="en-US" sz="1200" dirty="0"/>
              <a:t> </a:t>
            </a:r>
            <a:r>
              <a:rPr lang="en-US" sz="1200" dirty="0" err="1"/>
              <a:t>lectus</a:t>
            </a:r>
            <a:r>
              <a:rPr lang="en-US" sz="1200" dirty="0"/>
              <a:t> </a:t>
            </a:r>
            <a:r>
              <a:rPr lang="en-US" sz="1200" dirty="0" err="1"/>
              <a:t>malesuada</a:t>
            </a:r>
            <a:r>
              <a:rPr lang="en-US" sz="1200" dirty="0"/>
              <a:t> libero, sit </a:t>
            </a:r>
            <a:r>
              <a:rPr lang="en-US" sz="1200" dirty="0" err="1"/>
              <a:t>amet</a:t>
            </a:r>
            <a:r>
              <a:rPr lang="en-US" sz="1200" dirty="0"/>
              <a:t> </a:t>
            </a:r>
            <a:r>
              <a:rPr lang="en-US" sz="1200" dirty="0" err="1"/>
              <a:t>commodo</a:t>
            </a:r>
            <a:r>
              <a:rPr lang="en-US" sz="1200" dirty="0"/>
              <a:t> magna eros </a:t>
            </a:r>
            <a:r>
              <a:rPr lang="en-US" sz="1200" dirty="0" err="1"/>
              <a:t>quis</a:t>
            </a:r>
            <a:r>
              <a:rPr lang="en-US" sz="1200" dirty="0"/>
              <a:t> </a:t>
            </a:r>
            <a:r>
              <a:rPr lang="en-US" sz="1200" dirty="0" err="1"/>
              <a:t>urna</a:t>
            </a:r>
            <a:r>
              <a:rPr lang="en-US" sz="1200" dirty="0"/>
              <a:t>.</a:t>
            </a: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094405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3447AFBD-9723-0053-68BA-339C9F3FB558}"/>
              </a:ext>
            </a:extLst>
          </p:cNvPr>
          <p:cNvSpPr txBox="1"/>
          <p:nvPr/>
        </p:nvSpPr>
        <p:spPr>
          <a:xfrm>
            <a:off x="392952" y="926070"/>
            <a:ext cx="8952015" cy="431013"/>
          </a:xfrm>
          <a:prstGeom prst="rect">
            <a:avLst/>
          </a:prstGeom>
          <a:noFill/>
        </p:spPr>
        <p:txBody>
          <a:bodyPr wrap="square" lIns="91440" rtlCol="0">
            <a:noAutofit/>
          </a:bodyPr>
          <a:lstStyle/>
          <a:p>
            <a:r>
              <a:rPr lang="en-US" sz="2000" err="1">
                <a:solidFill>
                  <a:srgbClr val="00587A"/>
                </a:solidFill>
              </a:rPr>
              <a:t>Volutpat</a:t>
            </a:r>
            <a:r>
              <a:rPr lang="en-US" sz="2000">
                <a:solidFill>
                  <a:srgbClr val="00587A"/>
                </a:solidFill>
              </a:rPr>
              <a:t> </a:t>
            </a:r>
            <a:r>
              <a:rPr lang="en-US" sz="2000" err="1">
                <a:solidFill>
                  <a:srgbClr val="00587A"/>
                </a:solidFill>
              </a:rPr>
              <a:t>lacus</a:t>
            </a:r>
            <a:r>
              <a:rPr lang="en-US" sz="2000">
                <a:solidFill>
                  <a:srgbClr val="00587A"/>
                </a:solidFill>
              </a:rPr>
              <a:t> </a:t>
            </a:r>
            <a:r>
              <a:rPr lang="en-US" sz="2000" err="1">
                <a:solidFill>
                  <a:srgbClr val="00587A"/>
                </a:solidFill>
              </a:rPr>
              <a:t>laoreet</a:t>
            </a:r>
            <a:r>
              <a:rPr lang="en-US" sz="2000">
                <a:solidFill>
                  <a:srgbClr val="00587A"/>
                </a:solidFill>
              </a:rPr>
              <a:t> non </a:t>
            </a:r>
            <a:r>
              <a:rPr lang="en-US" sz="2000" err="1">
                <a:solidFill>
                  <a:srgbClr val="00587A"/>
                </a:solidFill>
              </a:rPr>
              <a:t>curabitur</a:t>
            </a:r>
            <a:r>
              <a:rPr lang="en-US" sz="2000">
                <a:solidFill>
                  <a:srgbClr val="00587A"/>
                </a:solidFill>
              </a:rPr>
              <a:t> gravida </a:t>
            </a:r>
            <a:r>
              <a:rPr lang="en-US" sz="2000" err="1">
                <a:solidFill>
                  <a:srgbClr val="00587A"/>
                </a:solidFill>
              </a:rPr>
              <a:t>arcu</a:t>
            </a:r>
            <a:r>
              <a:rPr lang="en-US" sz="2000">
                <a:solidFill>
                  <a:srgbClr val="00587A"/>
                </a:solidFill>
              </a:rPr>
              <a:t> ac </a:t>
            </a:r>
            <a:r>
              <a:rPr lang="en-US" sz="2000" err="1">
                <a:solidFill>
                  <a:srgbClr val="00587A"/>
                </a:solidFill>
              </a:rPr>
              <a:t>tortor</a:t>
            </a:r>
            <a:r>
              <a:rPr lang="en-US" sz="2000">
                <a:solidFill>
                  <a:srgbClr val="00587A"/>
                </a:solidFill>
              </a:rPr>
              <a:t> magna sed pulvinar</a:t>
            </a:r>
          </a:p>
        </p:txBody>
      </p:sp>
      <p:pic>
        <p:nvPicPr>
          <p:cNvPr id="43" name="Picture 42" descr="A group of people in a canoe in a body of water&#10;&#10;Description automatically generated">
            <a:extLst>
              <a:ext uri="{FF2B5EF4-FFF2-40B4-BE49-F238E27FC236}">
                <a16:creationId xmlns:a16="http://schemas.microsoft.com/office/drawing/2014/main" id="{3C5BBD58-EDE9-27F0-9E64-CA680EE8486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8000" y="1733550"/>
            <a:ext cx="2622550" cy="25431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74077E7-D15B-9D8F-5568-5D9ECC751EB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59150" y="1733550"/>
            <a:ext cx="2622550" cy="25431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23C277F-D0BB-B0BC-1ED2-BCF922F4CC0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0300" y="1733550"/>
            <a:ext cx="2622550" cy="25431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F5E16C3-0D2F-ACD4-C8AE-ACDBDAABF37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61450" y="1733550"/>
            <a:ext cx="2622550" cy="254317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1B4A77F-B966-9708-BFDF-D71881D2E80F}"/>
              </a:ext>
            </a:extLst>
          </p:cNvPr>
          <p:cNvSpPr txBox="1"/>
          <p:nvPr/>
        </p:nvSpPr>
        <p:spPr>
          <a:xfrm>
            <a:off x="403226" y="4567277"/>
            <a:ext cx="2701924" cy="1272143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en-US" sz="1800" b="1"/>
              <a:t>Lorem ipsum</a:t>
            </a:r>
            <a:endParaRPr lang="en-US" b="1"/>
          </a:p>
          <a:p>
            <a:pPr>
              <a:spcAft>
                <a:spcPts val="600"/>
              </a:spcAft>
            </a:pPr>
            <a:r>
              <a:rPr lang="en-US" sz="1200"/>
              <a:t>Magna sed pulvinar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Lorem ipsum dolor sit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amet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consectetuer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adipiscing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elit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. Maecenas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porttitor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congue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massa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.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Fusce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posuere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magna sed pulvinar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ultricies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purus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lectus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malesuada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libero. </a:t>
            </a:r>
            <a:endParaRPr lang="en-US" sz="18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D10242-A291-CFCD-1CE8-85097AE7995C}"/>
              </a:ext>
            </a:extLst>
          </p:cNvPr>
          <p:cNvSpPr txBox="1"/>
          <p:nvPr/>
        </p:nvSpPr>
        <p:spPr>
          <a:xfrm>
            <a:off x="8953501" y="4567277"/>
            <a:ext cx="2701924" cy="1272143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en-US" sz="1800" b="1"/>
              <a:t>Lorem ipsum</a:t>
            </a:r>
            <a:endParaRPr lang="en-US" b="1"/>
          </a:p>
          <a:p>
            <a:pPr>
              <a:spcAft>
                <a:spcPts val="600"/>
              </a:spcAft>
            </a:pPr>
            <a:r>
              <a:rPr lang="en-US" sz="1200"/>
              <a:t>Magna sed pulvinar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Lorem ipsum dolor sit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amet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consectetuer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adipiscing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elit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. Maecenas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porttitor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congue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massa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.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Fusce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posuere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magna sed pulvinar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ultricies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purus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lectus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malesuada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libero. </a:t>
            </a:r>
            <a:endParaRPr lang="en-US" sz="18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E555197-CEAD-77FC-CAD6-A8FE3C58AE99}"/>
              </a:ext>
            </a:extLst>
          </p:cNvPr>
          <p:cNvSpPr txBox="1"/>
          <p:nvPr/>
        </p:nvSpPr>
        <p:spPr>
          <a:xfrm>
            <a:off x="6103410" y="4567277"/>
            <a:ext cx="2701924" cy="1272143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en-US" sz="1800" b="1"/>
              <a:t>Lorem ipsum</a:t>
            </a:r>
            <a:endParaRPr lang="en-US" b="1"/>
          </a:p>
          <a:p>
            <a:pPr>
              <a:spcAft>
                <a:spcPts val="600"/>
              </a:spcAft>
            </a:pPr>
            <a:r>
              <a:rPr lang="en-US" sz="1200"/>
              <a:t>Magna sed pulvinar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Lorem ipsum dolor sit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amet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consectetuer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adipiscing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elit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. Maecenas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porttitor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congue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massa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.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Fusce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posuere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magna sed pulvinar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ultricies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purus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lectus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malesuada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libero. </a:t>
            </a:r>
            <a:endParaRPr lang="en-US" sz="18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E3A1A24-B9CB-1886-8B31-43353DCC59D7}"/>
              </a:ext>
            </a:extLst>
          </p:cNvPr>
          <p:cNvSpPr txBox="1"/>
          <p:nvPr/>
        </p:nvSpPr>
        <p:spPr>
          <a:xfrm>
            <a:off x="3253318" y="4567277"/>
            <a:ext cx="2701924" cy="1272143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en-US" sz="1800" b="1"/>
              <a:t>Lorem ipsum</a:t>
            </a:r>
            <a:endParaRPr lang="en-US" b="1"/>
          </a:p>
          <a:p>
            <a:pPr>
              <a:spcAft>
                <a:spcPts val="600"/>
              </a:spcAft>
            </a:pPr>
            <a:r>
              <a:rPr lang="en-US" sz="1200"/>
              <a:t>Magna sed pulvinar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Lorem ipsum dolor sit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amet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consectetuer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adipiscing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elit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. Maecenas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porttitor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congue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massa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.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Fusce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posuere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magna sed pulvinar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ultricies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purus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lectus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malesuada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libero. </a:t>
            </a:r>
            <a:endParaRPr lang="en-US" sz="18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C2F04EE-BF2B-0145-3C15-E851BA0A3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52" y="415926"/>
            <a:ext cx="11176000" cy="667438"/>
          </a:xfrm>
        </p:spPr>
        <p:txBody>
          <a:bodyPr/>
          <a:lstStyle/>
          <a:p>
            <a:r>
              <a:rPr lang="en-US"/>
              <a:t>Industry Focus </a:t>
            </a:r>
          </a:p>
        </p:txBody>
      </p:sp>
    </p:spTree>
    <p:extLst>
      <p:ext uri="{BB962C8B-B14F-4D97-AF65-F5344CB8AC3E}">
        <p14:creationId xmlns:p14="http://schemas.microsoft.com/office/powerpoint/2010/main" val="2804760657"/>
      </p:ext>
    </p:extLst>
  </p:cSld>
  <p:clrMapOvr>
    <a:masterClrMapping/>
  </p:clrMapOvr>
</p:sld>
</file>

<file path=ppt/theme/theme1.xml><?xml version="1.0" encoding="utf-8"?>
<a:theme xmlns:a="http://schemas.openxmlformats.org/drawingml/2006/main" name="Fund Deck_Theme">
  <a:themeElements>
    <a:clrScheme name="Fund Deck Color">
      <a:dk1>
        <a:srgbClr val="000000"/>
      </a:dk1>
      <a:lt1>
        <a:srgbClr val="FFFFFF"/>
      </a:lt1>
      <a:dk2>
        <a:srgbClr val="0F3057"/>
      </a:dk2>
      <a:lt2>
        <a:srgbClr val="E8E8E8"/>
      </a:lt2>
      <a:accent1>
        <a:srgbClr val="0F3057"/>
      </a:accent1>
      <a:accent2>
        <a:srgbClr val="00587A"/>
      </a:accent2>
      <a:accent3>
        <a:srgbClr val="008891"/>
      </a:accent3>
      <a:accent4>
        <a:srgbClr val="EEEEE7"/>
      </a:accent4>
      <a:accent5>
        <a:srgbClr val="DCEAF7"/>
      </a:accent5>
      <a:accent6>
        <a:srgbClr val="DFEDEE"/>
      </a:accent6>
      <a:hlink>
        <a:srgbClr val="467886"/>
      </a:hlink>
      <a:folHlink>
        <a:srgbClr val="96607D"/>
      </a:folHlink>
    </a:clrScheme>
    <a:fontScheme name="Custom 1">
      <a:majorFont>
        <a:latin typeface="Amasis MT Pro Medium"/>
        <a:ea typeface="Trade Gothic Next"/>
        <a:cs typeface=""/>
      </a:majorFont>
      <a:minorFont>
        <a:latin typeface="Trade Gothic N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Trade Gothic Next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Fund Deck Color">
    <a:dk1>
      <a:srgbClr val="000000"/>
    </a:dk1>
    <a:lt1>
      <a:srgbClr val="FFFFFF"/>
    </a:lt1>
    <a:dk2>
      <a:srgbClr val="0F3057"/>
    </a:dk2>
    <a:lt2>
      <a:srgbClr val="E8E8E8"/>
    </a:lt2>
    <a:accent1>
      <a:srgbClr val="0F3057"/>
    </a:accent1>
    <a:accent2>
      <a:srgbClr val="00587A"/>
    </a:accent2>
    <a:accent3>
      <a:srgbClr val="008891"/>
    </a:accent3>
    <a:accent4>
      <a:srgbClr val="EEEEE7"/>
    </a:accent4>
    <a:accent5>
      <a:srgbClr val="DCEAF7"/>
    </a:accent5>
    <a:accent6>
      <a:srgbClr val="DFEDEE"/>
    </a:accent6>
    <a:hlink>
      <a:srgbClr val="467886"/>
    </a:hlink>
    <a:folHlink>
      <a:srgbClr val="96607D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</TotalTime>
  <Words>3879</Words>
  <Application>Microsoft Office PowerPoint</Application>
  <PresentationFormat>Widescreen</PresentationFormat>
  <Paragraphs>517</Paragraphs>
  <Slides>33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Amasis MT Pro Medium</vt:lpstr>
      <vt:lpstr>Arial</vt:lpstr>
      <vt:lpstr>Trade Gothic Next</vt:lpstr>
      <vt:lpstr>Aptos</vt:lpstr>
      <vt:lpstr>Fund Deck_Theme</vt:lpstr>
      <vt:lpstr>How to use this template</vt:lpstr>
      <vt:lpstr>Typography &amp; Colors</vt:lpstr>
      <vt:lpstr>PowerPoint Presentation</vt:lpstr>
      <vt:lpstr>PowerPoint Presentation</vt:lpstr>
      <vt:lpstr>Disclosure</vt:lpstr>
      <vt:lpstr>Company Overview</vt:lpstr>
      <vt:lpstr>Company Overview</vt:lpstr>
      <vt:lpstr>Problem Statement</vt:lpstr>
      <vt:lpstr>Industry Focus </vt:lpstr>
      <vt:lpstr>Focus Area</vt:lpstr>
      <vt:lpstr>Investment Thesis</vt:lpstr>
      <vt:lpstr>Leadership Excellence</vt:lpstr>
      <vt:lpstr>Experienced Senior Team</vt:lpstr>
      <vt:lpstr>Fund Strategy</vt:lpstr>
      <vt:lpstr>Fund Strategy</vt:lpstr>
      <vt:lpstr>Market Overview</vt:lpstr>
      <vt:lpstr>Fund Performance</vt:lpstr>
      <vt:lpstr>Investors</vt:lpstr>
      <vt:lpstr>Funding I: $50M, January 2021</vt:lpstr>
      <vt:lpstr>How it Works?</vt:lpstr>
      <vt:lpstr>How it Works?</vt:lpstr>
      <vt:lpstr>Track Record</vt:lpstr>
      <vt:lpstr>Our Portfolio Companies</vt:lpstr>
      <vt:lpstr>Our Investments</vt:lpstr>
      <vt:lpstr>Case Study</vt:lpstr>
      <vt:lpstr>Case Study</vt:lpstr>
      <vt:lpstr>Testimonials</vt:lpstr>
      <vt:lpstr>PowerPoint Presentation</vt:lpstr>
      <vt:lpstr>Assets</vt:lpstr>
      <vt:lpstr>PowerPoint Presentation</vt:lpstr>
      <vt:lpstr>PowerPoint Presentation</vt:lpstr>
      <vt:lpstr>Icons</vt:lpstr>
      <vt:lpstr>Icons (Focus Area)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Mansi Dave</dc:creator>
  <cp:lastModifiedBy>Harry V</cp:lastModifiedBy>
  <cp:revision>16</cp:revision>
  <dcterms:created xsi:type="dcterms:W3CDTF">2023-08-28T08:32:03Z</dcterms:created>
  <dcterms:modified xsi:type="dcterms:W3CDTF">2023-09-26T11:41:49Z</dcterms:modified>
</cp:coreProperties>
</file>