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41"/>
  </p:notesMasterIdLst>
  <p:sldIdLst>
    <p:sldId id="293" r:id="rId2"/>
    <p:sldId id="294" r:id="rId3"/>
    <p:sldId id="295" r:id="rId4"/>
    <p:sldId id="296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333" r:id="rId17"/>
    <p:sldId id="308" r:id="rId18"/>
    <p:sldId id="309" r:id="rId19"/>
    <p:sldId id="310" r:id="rId20"/>
    <p:sldId id="311" r:id="rId21"/>
    <p:sldId id="312" r:id="rId22"/>
    <p:sldId id="313" r:id="rId23"/>
    <p:sldId id="314" r:id="rId24"/>
    <p:sldId id="315" r:id="rId25"/>
    <p:sldId id="329" r:id="rId26"/>
    <p:sldId id="316" r:id="rId27"/>
    <p:sldId id="317" r:id="rId28"/>
    <p:sldId id="334" r:id="rId29"/>
    <p:sldId id="318" r:id="rId30"/>
    <p:sldId id="319" r:id="rId31"/>
    <p:sldId id="320" r:id="rId32"/>
    <p:sldId id="321" r:id="rId33"/>
    <p:sldId id="322" r:id="rId34"/>
    <p:sldId id="331" r:id="rId35"/>
    <p:sldId id="324" r:id="rId36"/>
    <p:sldId id="325" r:id="rId37"/>
    <p:sldId id="326" r:id="rId38"/>
    <p:sldId id="327" r:id="rId39"/>
    <p:sldId id="332" r:id="rId40"/>
  </p:sldIdLst>
  <p:sldSz cx="18288000" cy="10287000"/>
  <p:notesSz cx="10287000" cy="18288000"/>
  <p:embeddedFontLst>
    <p:embeddedFont>
      <p:font typeface="Inter" panose="02000503000000020004" pitchFamily="2" charset="0"/>
      <p:regular r:id="rId42"/>
      <p:bold r:id="rId43"/>
    </p:embeddedFont>
    <p:embeddedFont>
      <p:font typeface="Inter Medium" panose="02000503000000020004" pitchFamily="2" charset="0"/>
      <p:regular r:id="rId4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DFE0"/>
    <a:srgbClr val="5DC2C4"/>
    <a:srgbClr val="51B2C5"/>
    <a:srgbClr val="1A1835"/>
    <a:srgbClr val="1B1938"/>
    <a:srgbClr val="CFC7B9"/>
    <a:srgbClr val="E8E4DD"/>
    <a:srgbClr val="675D8D"/>
    <a:srgbClr val="C9B4FA"/>
    <a:srgbClr val="9190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52FC61-F403-4BB7-8A92-E6EB87DAED4B}" v="31" dt="2026-08-19T13:45:56.9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14" autoAdjust="0"/>
    <p:restoredTop sz="94610"/>
  </p:normalViewPr>
  <p:slideViewPr>
    <p:cSldViewPr snapToGrid="0" snapToObjects="1">
      <p:cViewPr>
        <p:scale>
          <a:sx n="50" d="100"/>
          <a:sy n="50" d="100"/>
        </p:scale>
        <p:origin x="1626" y="6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kin Gupta" userId="c4f6c9bb8c7d9cf9" providerId="LiveId" clId="{4D85F8A9-EA93-4D95-AA31-7D3082A06D88}"/>
    <pc:docChg chg="undo custSel modSld">
      <pc:chgData name="Rikin Gupta" userId="c4f6c9bb8c7d9cf9" providerId="LiveId" clId="{4D85F8A9-EA93-4D95-AA31-7D3082A06D88}" dt="2026-08-01T16:50:01.974" v="311" actId="3064"/>
      <pc:docMkLst>
        <pc:docMk/>
      </pc:docMkLst>
      <pc:sldChg chg="modSp mod">
        <pc:chgData name="Rikin Gupta" userId="c4f6c9bb8c7d9cf9" providerId="LiveId" clId="{4D85F8A9-EA93-4D95-AA31-7D3082A06D88}" dt="2026-08-01T16:32:42.696" v="67" actId="14100"/>
        <pc:sldMkLst>
          <pc:docMk/>
          <pc:sldMk cId="0" sldId="294"/>
        </pc:sldMkLst>
        <pc:spChg chg="mod">
          <ac:chgData name="Rikin Gupta" userId="c4f6c9bb8c7d9cf9" providerId="LiveId" clId="{4D85F8A9-EA93-4D95-AA31-7D3082A06D88}" dt="2026-08-01T16:32:19.419" v="56"/>
          <ac:spMkLst>
            <pc:docMk/>
            <pc:sldMk cId="0" sldId="294"/>
            <ac:spMk id="8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2:19.417" v="54"/>
          <ac:spMkLst>
            <pc:docMk/>
            <pc:sldMk cId="0" sldId="294"/>
            <ac:spMk id="9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2:42.696" v="67" actId="14100"/>
          <ac:spMkLst>
            <pc:docMk/>
            <pc:sldMk cId="0" sldId="294"/>
            <ac:spMk id="13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2:28.472" v="61"/>
          <ac:spMkLst>
            <pc:docMk/>
            <pc:sldMk cId="0" sldId="294"/>
            <ac:spMk id="14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2:28.470" v="59"/>
          <ac:spMkLst>
            <pc:docMk/>
            <pc:sldMk cId="0" sldId="294"/>
            <ac:spMk id="15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2:37.209" v="66"/>
          <ac:spMkLst>
            <pc:docMk/>
            <pc:sldMk cId="0" sldId="294"/>
            <ac:spMk id="20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2:37.208" v="64"/>
          <ac:spMkLst>
            <pc:docMk/>
            <pc:sldMk cId="0" sldId="294"/>
            <ac:spMk id="21" creationId="{00000000-0000-0000-0000-000000000000}"/>
          </ac:spMkLst>
        </pc:spChg>
      </pc:sldChg>
      <pc:sldChg chg="addSp delSp modSp mod">
        <pc:chgData name="Rikin Gupta" userId="c4f6c9bb8c7d9cf9" providerId="LiveId" clId="{4D85F8A9-EA93-4D95-AA31-7D3082A06D88}" dt="2026-08-01T16:33:37.065" v="84" actId="27636"/>
        <pc:sldMkLst>
          <pc:docMk/>
          <pc:sldMk cId="0" sldId="296"/>
        </pc:sldMkLst>
        <pc:spChg chg="mod">
          <ac:chgData name="Rikin Gupta" userId="c4f6c9bb8c7d9cf9" providerId="LiveId" clId="{4D85F8A9-EA93-4D95-AA31-7D3082A06D88}" dt="2026-08-01T16:33:23.781" v="81" actId="2710"/>
          <ac:spMkLst>
            <pc:docMk/>
            <pc:sldMk cId="0" sldId="296"/>
            <ac:spMk id="4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3:23.781" v="81" actId="2710"/>
          <ac:spMkLst>
            <pc:docMk/>
            <pc:sldMk cId="0" sldId="296"/>
            <ac:spMk id="5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3:23.781" v="81" actId="2710"/>
          <ac:spMkLst>
            <pc:docMk/>
            <pc:sldMk cId="0" sldId="296"/>
            <ac:spMk id="6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3:23.781" v="81" actId="2710"/>
          <ac:spMkLst>
            <pc:docMk/>
            <pc:sldMk cId="0" sldId="296"/>
            <ac:spMk id="7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3:23.781" v="81" actId="2710"/>
          <ac:spMkLst>
            <pc:docMk/>
            <pc:sldMk cId="0" sldId="296"/>
            <ac:spMk id="8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3:23.781" v="81" actId="2710"/>
          <ac:spMkLst>
            <pc:docMk/>
            <pc:sldMk cId="0" sldId="296"/>
            <ac:spMk id="9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3:23.781" v="81" actId="2710"/>
          <ac:spMkLst>
            <pc:docMk/>
            <pc:sldMk cId="0" sldId="296"/>
            <ac:spMk id="10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3:23.781" v="81" actId="2710"/>
          <ac:spMkLst>
            <pc:docMk/>
            <pc:sldMk cId="0" sldId="296"/>
            <ac:spMk id="12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3:23.781" v="81" actId="2710"/>
          <ac:spMkLst>
            <pc:docMk/>
            <pc:sldMk cId="0" sldId="296"/>
            <ac:spMk id="14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3:37.065" v="84" actId="27636"/>
          <ac:spMkLst>
            <pc:docMk/>
            <pc:sldMk cId="0" sldId="296"/>
            <ac:spMk id="17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3:22.863" v="79" actId="2710"/>
          <ac:spMkLst>
            <pc:docMk/>
            <pc:sldMk cId="0" sldId="296"/>
            <ac:spMk id="19" creationId="{34C8DA3B-57C9-1969-9805-8D049668AE72}"/>
          </ac:spMkLst>
        </pc:spChg>
        <pc:spChg chg="mod">
          <ac:chgData name="Rikin Gupta" userId="c4f6c9bb8c7d9cf9" providerId="LiveId" clId="{4D85F8A9-EA93-4D95-AA31-7D3082A06D88}" dt="2026-08-01T16:33:22.863" v="79" actId="2710"/>
          <ac:spMkLst>
            <pc:docMk/>
            <pc:sldMk cId="0" sldId="296"/>
            <ac:spMk id="20" creationId="{CFE7A273-3D5B-4964-02B7-79083EC52C05}"/>
          </ac:spMkLst>
        </pc:spChg>
      </pc:sldChg>
      <pc:sldChg chg="modSp mod">
        <pc:chgData name="Rikin Gupta" userId="c4f6c9bb8c7d9cf9" providerId="LiveId" clId="{4D85F8A9-EA93-4D95-AA31-7D3082A06D88}" dt="2026-08-01T16:45:05.500" v="280" actId="3064"/>
        <pc:sldMkLst>
          <pc:docMk/>
          <pc:sldMk cId="0" sldId="297"/>
        </pc:sldMkLst>
        <pc:spChg chg="mod">
          <ac:chgData name="Rikin Gupta" userId="c4f6c9bb8c7d9cf9" providerId="LiveId" clId="{4D85F8A9-EA93-4D95-AA31-7D3082A06D88}" dt="2026-08-01T16:44:59.796" v="279" actId="3064"/>
          <ac:spMkLst>
            <pc:docMk/>
            <pc:sldMk cId="0" sldId="297"/>
            <ac:spMk id="4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4:17.879" v="272" actId="1037"/>
          <ac:spMkLst>
            <pc:docMk/>
            <pc:sldMk cId="0" sldId="297"/>
            <ac:spMk id="8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4:28.491" v="274" actId="3064"/>
          <ac:spMkLst>
            <pc:docMk/>
            <pc:sldMk cId="0" sldId="297"/>
            <ac:spMk id="9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5:05.500" v="280" actId="3064"/>
          <ac:spMkLst>
            <pc:docMk/>
            <pc:sldMk cId="0" sldId="297"/>
            <ac:spMk id="13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4:28.491" v="274" actId="3064"/>
          <ac:spMkLst>
            <pc:docMk/>
            <pc:sldMk cId="0" sldId="297"/>
            <ac:spMk id="14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4:17.879" v="272" actId="1037"/>
          <ac:spMkLst>
            <pc:docMk/>
            <pc:sldMk cId="0" sldId="297"/>
            <ac:spMk id="18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4:28.491" v="274" actId="3064"/>
          <ac:spMkLst>
            <pc:docMk/>
            <pc:sldMk cId="0" sldId="297"/>
            <ac:spMk id="19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5:05.500" v="280" actId="3064"/>
          <ac:spMkLst>
            <pc:docMk/>
            <pc:sldMk cId="0" sldId="297"/>
            <ac:spMk id="23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4:28.491" v="274" actId="3064"/>
          <ac:spMkLst>
            <pc:docMk/>
            <pc:sldMk cId="0" sldId="297"/>
            <ac:spMk id="24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5:05.500" v="280" actId="3064"/>
          <ac:spMkLst>
            <pc:docMk/>
            <pc:sldMk cId="0" sldId="297"/>
            <ac:spMk id="26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5:05.500" v="280" actId="3064"/>
          <ac:spMkLst>
            <pc:docMk/>
            <pc:sldMk cId="0" sldId="297"/>
            <ac:spMk id="27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3:46.649" v="87"/>
          <ac:spMkLst>
            <pc:docMk/>
            <pc:sldMk cId="0" sldId="297"/>
            <ac:spMk id="31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4:59.796" v="279" actId="3064"/>
          <ac:spMkLst>
            <pc:docMk/>
            <pc:sldMk cId="0" sldId="297"/>
            <ac:spMk id="33" creationId="{C00BB999-17AB-8BBC-CC80-3766E642696F}"/>
          </ac:spMkLst>
        </pc:spChg>
        <pc:spChg chg="mod">
          <ac:chgData name="Rikin Gupta" userId="c4f6c9bb8c7d9cf9" providerId="LiveId" clId="{4D85F8A9-EA93-4D95-AA31-7D3082A06D88}" dt="2026-08-01T16:44:59.796" v="279" actId="3064"/>
          <ac:spMkLst>
            <pc:docMk/>
            <pc:sldMk cId="0" sldId="297"/>
            <ac:spMk id="34" creationId="{D847950E-4F42-D575-C29F-5DC2C24403A9}"/>
          </ac:spMkLst>
        </pc:spChg>
      </pc:sldChg>
      <pc:sldChg chg="addSp delSp modSp mod">
        <pc:chgData name="Rikin Gupta" userId="c4f6c9bb8c7d9cf9" providerId="LiveId" clId="{4D85F8A9-EA93-4D95-AA31-7D3082A06D88}" dt="2026-08-01T16:36:19.263" v="154" actId="20577"/>
        <pc:sldMkLst>
          <pc:docMk/>
          <pc:sldMk cId="0" sldId="298"/>
        </pc:sldMkLst>
        <pc:spChg chg="add mod">
          <ac:chgData name="Rikin Gupta" userId="c4f6c9bb8c7d9cf9" providerId="LiveId" clId="{4D85F8A9-EA93-4D95-AA31-7D3082A06D88}" dt="2026-08-01T16:36:01.382" v="149" actId="14100"/>
          <ac:spMkLst>
            <pc:docMk/>
            <pc:sldMk cId="0" sldId="298"/>
            <ac:spMk id="3" creationId="{642AA11A-8282-E6B3-7882-BE29B47B6A70}"/>
          </ac:spMkLst>
        </pc:spChg>
        <pc:spChg chg="add mod">
          <ac:chgData name="Rikin Gupta" userId="c4f6c9bb8c7d9cf9" providerId="LiveId" clId="{4D85F8A9-EA93-4D95-AA31-7D3082A06D88}" dt="2026-08-01T16:36:19.263" v="154" actId="20577"/>
          <ac:spMkLst>
            <pc:docMk/>
            <pc:sldMk cId="0" sldId="298"/>
            <ac:spMk id="24" creationId="{0B351DFA-EA1B-C572-F090-BF3F0D4DE88D}"/>
          </ac:spMkLst>
        </pc:spChg>
      </pc:sldChg>
      <pc:sldChg chg="addSp delSp modSp mod">
        <pc:chgData name="Rikin Gupta" userId="c4f6c9bb8c7d9cf9" providerId="LiveId" clId="{4D85F8A9-EA93-4D95-AA31-7D3082A06D88}" dt="2026-08-01T16:46:26.445" v="292" actId="1035"/>
        <pc:sldMkLst>
          <pc:docMk/>
          <pc:sldMk cId="0" sldId="299"/>
        </pc:sldMkLst>
        <pc:spChg chg="mod">
          <ac:chgData name="Rikin Gupta" userId="c4f6c9bb8c7d9cf9" providerId="LiveId" clId="{4D85F8A9-EA93-4D95-AA31-7D3082A06D88}" dt="2026-08-01T16:45:55.602" v="283" actId="255"/>
          <ac:spMkLst>
            <pc:docMk/>
            <pc:sldMk cId="0" sldId="299"/>
            <ac:spMk id="6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6:26.445" v="292" actId="1035"/>
          <ac:spMkLst>
            <pc:docMk/>
            <pc:sldMk cId="0" sldId="299"/>
            <ac:spMk id="8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6:26.445" v="292" actId="1035"/>
          <ac:spMkLst>
            <pc:docMk/>
            <pc:sldMk cId="0" sldId="299"/>
            <ac:spMk id="11" creationId="{00000000-0000-0000-0000-000000000000}"/>
          </ac:spMkLst>
        </pc:spChg>
        <pc:spChg chg="add mod">
          <ac:chgData name="Rikin Gupta" userId="c4f6c9bb8c7d9cf9" providerId="LiveId" clId="{4D85F8A9-EA93-4D95-AA31-7D3082A06D88}" dt="2026-08-01T16:37:09.962" v="166"/>
          <ac:spMkLst>
            <pc:docMk/>
            <pc:sldMk cId="0" sldId="299"/>
            <ac:spMk id="13" creationId="{EDA807B1-72C9-7C4D-C394-71851BACA71B}"/>
          </ac:spMkLst>
        </pc:spChg>
        <pc:spChg chg="mod">
          <ac:chgData name="Rikin Gupta" userId="c4f6c9bb8c7d9cf9" providerId="LiveId" clId="{4D85F8A9-EA93-4D95-AA31-7D3082A06D88}" dt="2026-08-01T16:46:26.445" v="292" actId="1035"/>
          <ac:spMkLst>
            <pc:docMk/>
            <pc:sldMk cId="0" sldId="299"/>
            <ac:spMk id="14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6:26.445" v="292" actId="1035"/>
          <ac:spMkLst>
            <pc:docMk/>
            <pc:sldMk cId="0" sldId="299"/>
            <ac:spMk id="17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6:26.445" v="292" actId="1035"/>
          <ac:spMkLst>
            <pc:docMk/>
            <pc:sldMk cId="0" sldId="299"/>
            <ac:spMk id="20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5:55.602" v="283" actId="255"/>
          <ac:spMkLst>
            <pc:docMk/>
            <pc:sldMk cId="0" sldId="299"/>
            <ac:spMk id="22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6:26.445" v="292" actId="1035"/>
          <ac:spMkLst>
            <pc:docMk/>
            <pc:sldMk cId="0" sldId="299"/>
            <ac:spMk id="24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6:26.445" v="292" actId="1035"/>
          <ac:spMkLst>
            <pc:docMk/>
            <pc:sldMk cId="0" sldId="299"/>
            <ac:spMk id="27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6:26.445" v="292" actId="1035"/>
          <ac:spMkLst>
            <pc:docMk/>
            <pc:sldMk cId="0" sldId="299"/>
            <ac:spMk id="30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6:26.445" v="292" actId="1035"/>
          <ac:spMkLst>
            <pc:docMk/>
            <pc:sldMk cId="0" sldId="299"/>
            <ac:spMk id="33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3:50.491" v="91"/>
          <ac:spMkLst>
            <pc:docMk/>
            <pc:sldMk cId="0" sldId="299"/>
            <ac:spMk id="37" creationId="{00000000-0000-0000-0000-000000000000}"/>
          </ac:spMkLst>
        </pc:spChg>
      </pc:sldChg>
      <pc:sldChg chg="modSp mod">
        <pc:chgData name="Rikin Gupta" userId="c4f6c9bb8c7d9cf9" providerId="LiveId" clId="{4D85F8A9-EA93-4D95-AA31-7D3082A06D88}" dt="2026-08-01T16:33:53.492" v="93"/>
        <pc:sldMkLst>
          <pc:docMk/>
          <pc:sldMk cId="0" sldId="300"/>
        </pc:sldMkLst>
        <pc:spChg chg="mod">
          <ac:chgData name="Rikin Gupta" userId="c4f6c9bb8c7d9cf9" providerId="LiveId" clId="{4D85F8A9-EA93-4D95-AA31-7D3082A06D88}" dt="2026-08-01T16:33:53.492" v="93"/>
          <ac:spMkLst>
            <pc:docMk/>
            <pc:sldMk cId="0" sldId="300"/>
            <ac:spMk id="47" creationId="{00000000-0000-0000-0000-000000000000}"/>
          </ac:spMkLst>
        </pc:spChg>
      </pc:sldChg>
      <pc:sldChg chg="modSp mod">
        <pc:chgData name="Rikin Gupta" userId="c4f6c9bb8c7d9cf9" providerId="LiveId" clId="{4D85F8A9-EA93-4D95-AA31-7D3082A06D88}" dt="2026-08-01T16:33:59.657" v="95"/>
        <pc:sldMkLst>
          <pc:docMk/>
          <pc:sldMk cId="0" sldId="304"/>
        </pc:sldMkLst>
        <pc:spChg chg="mod">
          <ac:chgData name="Rikin Gupta" userId="c4f6c9bb8c7d9cf9" providerId="LiveId" clId="{4D85F8A9-EA93-4D95-AA31-7D3082A06D88}" dt="2026-08-01T16:33:59.657" v="95"/>
          <ac:spMkLst>
            <pc:docMk/>
            <pc:sldMk cId="0" sldId="304"/>
            <ac:spMk id="31" creationId="{00000000-0000-0000-0000-000000000000}"/>
          </ac:spMkLst>
        </pc:spChg>
      </pc:sldChg>
      <pc:sldChg chg="modSp mod">
        <pc:chgData name="Rikin Gupta" userId="c4f6c9bb8c7d9cf9" providerId="LiveId" clId="{4D85F8A9-EA93-4D95-AA31-7D3082A06D88}" dt="2026-08-01T16:34:05.453" v="97"/>
        <pc:sldMkLst>
          <pc:docMk/>
          <pc:sldMk cId="0" sldId="305"/>
        </pc:sldMkLst>
        <pc:spChg chg="mod">
          <ac:chgData name="Rikin Gupta" userId="c4f6c9bb8c7d9cf9" providerId="LiveId" clId="{4D85F8A9-EA93-4D95-AA31-7D3082A06D88}" dt="2026-08-01T16:34:05.453" v="97"/>
          <ac:spMkLst>
            <pc:docMk/>
            <pc:sldMk cId="0" sldId="305"/>
            <ac:spMk id="13" creationId="{00000000-0000-0000-0000-000000000000}"/>
          </ac:spMkLst>
        </pc:spChg>
      </pc:sldChg>
      <pc:sldChg chg="modSp mod">
        <pc:chgData name="Rikin Gupta" userId="c4f6c9bb8c7d9cf9" providerId="LiveId" clId="{4D85F8A9-EA93-4D95-AA31-7D3082A06D88}" dt="2026-08-01T16:46:52.060" v="293" actId="3064"/>
        <pc:sldMkLst>
          <pc:docMk/>
          <pc:sldMk cId="0" sldId="306"/>
        </pc:sldMkLst>
        <pc:spChg chg="mod">
          <ac:chgData name="Rikin Gupta" userId="c4f6c9bb8c7d9cf9" providerId="LiveId" clId="{4D85F8A9-EA93-4D95-AA31-7D3082A06D88}" dt="2026-08-01T16:46:52.060" v="293" actId="3064"/>
          <ac:spMkLst>
            <pc:docMk/>
            <pc:sldMk cId="0" sldId="306"/>
            <ac:spMk id="7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6:52.060" v="293" actId="3064"/>
          <ac:spMkLst>
            <pc:docMk/>
            <pc:sldMk cId="0" sldId="306"/>
            <ac:spMk id="8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6:52.060" v="293" actId="3064"/>
          <ac:spMkLst>
            <pc:docMk/>
            <pc:sldMk cId="0" sldId="306"/>
            <ac:spMk id="9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6:52.060" v="293" actId="3064"/>
          <ac:spMkLst>
            <pc:docMk/>
            <pc:sldMk cId="0" sldId="306"/>
            <ac:spMk id="11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6:52.060" v="293" actId="3064"/>
          <ac:spMkLst>
            <pc:docMk/>
            <pc:sldMk cId="0" sldId="306"/>
            <ac:spMk id="12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6:52.060" v="293" actId="3064"/>
          <ac:spMkLst>
            <pc:docMk/>
            <pc:sldMk cId="0" sldId="306"/>
            <ac:spMk id="13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6:52.060" v="293" actId="3064"/>
          <ac:spMkLst>
            <pc:docMk/>
            <pc:sldMk cId="0" sldId="306"/>
            <ac:spMk id="15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6:52.060" v="293" actId="3064"/>
          <ac:spMkLst>
            <pc:docMk/>
            <pc:sldMk cId="0" sldId="306"/>
            <ac:spMk id="16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6:52.060" v="293" actId="3064"/>
          <ac:spMkLst>
            <pc:docMk/>
            <pc:sldMk cId="0" sldId="306"/>
            <ac:spMk id="17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4:07.540" v="99"/>
          <ac:spMkLst>
            <pc:docMk/>
            <pc:sldMk cId="0" sldId="306"/>
            <ac:spMk id="21" creationId="{00000000-0000-0000-0000-000000000000}"/>
          </ac:spMkLst>
        </pc:spChg>
      </pc:sldChg>
      <pc:sldChg chg="modSp mod">
        <pc:chgData name="Rikin Gupta" userId="c4f6c9bb8c7d9cf9" providerId="LiveId" clId="{4D85F8A9-EA93-4D95-AA31-7D3082A06D88}" dt="2026-08-01T16:34:09.656" v="101"/>
        <pc:sldMkLst>
          <pc:docMk/>
          <pc:sldMk cId="0" sldId="307"/>
        </pc:sldMkLst>
        <pc:spChg chg="mod">
          <ac:chgData name="Rikin Gupta" userId="c4f6c9bb8c7d9cf9" providerId="LiveId" clId="{4D85F8A9-EA93-4D95-AA31-7D3082A06D88}" dt="2026-08-01T16:34:09.656" v="101"/>
          <ac:spMkLst>
            <pc:docMk/>
            <pc:sldMk cId="0" sldId="307"/>
            <ac:spMk id="22" creationId="{00000000-0000-0000-0000-000000000000}"/>
          </ac:spMkLst>
        </pc:spChg>
      </pc:sldChg>
      <pc:sldChg chg="modSp mod">
        <pc:chgData name="Rikin Gupta" userId="c4f6c9bb8c7d9cf9" providerId="LiveId" clId="{4D85F8A9-EA93-4D95-AA31-7D3082A06D88}" dt="2026-08-01T16:34:14.294" v="105"/>
        <pc:sldMkLst>
          <pc:docMk/>
          <pc:sldMk cId="0" sldId="308"/>
        </pc:sldMkLst>
        <pc:spChg chg="mod">
          <ac:chgData name="Rikin Gupta" userId="c4f6c9bb8c7d9cf9" providerId="LiveId" clId="{4D85F8A9-EA93-4D95-AA31-7D3082A06D88}" dt="2026-08-01T16:34:14.294" v="105"/>
          <ac:spMkLst>
            <pc:docMk/>
            <pc:sldMk cId="0" sldId="308"/>
            <ac:spMk id="14" creationId="{00000000-0000-0000-0000-000000000000}"/>
          </ac:spMkLst>
        </pc:spChg>
      </pc:sldChg>
      <pc:sldChg chg="modSp mod">
        <pc:chgData name="Rikin Gupta" userId="c4f6c9bb8c7d9cf9" providerId="LiveId" clId="{4D85F8A9-EA93-4D95-AA31-7D3082A06D88}" dt="2026-08-01T16:34:16.325" v="107"/>
        <pc:sldMkLst>
          <pc:docMk/>
          <pc:sldMk cId="0" sldId="309"/>
        </pc:sldMkLst>
        <pc:spChg chg="mod">
          <ac:chgData name="Rikin Gupta" userId="c4f6c9bb8c7d9cf9" providerId="LiveId" clId="{4D85F8A9-EA93-4D95-AA31-7D3082A06D88}" dt="2026-08-01T16:34:16.325" v="107"/>
          <ac:spMkLst>
            <pc:docMk/>
            <pc:sldMk cId="0" sldId="309"/>
            <ac:spMk id="24" creationId="{00000000-0000-0000-0000-000000000000}"/>
          </ac:spMkLst>
        </pc:spChg>
      </pc:sldChg>
      <pc:sldChg chg="addSp delSp modSp mod chgLayout">
        <pc:chgData name="Rikin Gupta" userId="c4f6c9bb8c7d9cf9" providerId="LiveId" clId="{4D85F8A9-EA93-4D95-AA31-7D3082A06D88}" dt="2026-08-01T16:43:02.851" v="258" actId="1076"/>
        <pc:sldMkLst>
          <pc:docMk/>
          <pc:sldMk cId="0" sldId="310"/>
        </pc:sldMkLst>
        <pc:spChg chg="mod ord">
          <ac:chgData name="Rikin Gupta" userId="c4f6c9bb8c7d9cf9" providerId="LiveId" clId="{4D85F8A9-EA93-4D95-AA31-7D3082A06D88}" dt="2026-08-01T16:42:43.985" v="254" actId="167"/>
          <ac:spMkLst>
            <pc:docMk/>
            <pc:sldMk cId="0" sldId="310"/>
            <ac:spMk id="4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2:48.952" v="255" actId="1076"/>
          <ac:spMkLst>
            <pc:docMk/>
            <pc:sldMk cId="0" sldId="310"/>
            <ac:spMk id="5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3:02.851" v="258" actId="1076"/>
          <ac:spMkLst>
            <pc:docMk/>
            <pc:sldMk cId="0" sldId="310"/>
            <ac:spMk id="6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3:02.851" v="258" actId="1076"/>
          <ac:spMkLst>
            <pc:docMk/>
            <pc:sldMk cId="0" sldId="310"/>
            <ac:spMk id="7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2:55.622" v="256" actId="164"/>
          <ac:spMkLst>
            <pc:docMk/>
            <pc:sldMk cId="0" sldId="310"/>
            <ac:spMk id="8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3:02.851" v="258" actId="1076"/>
          <ac:spMkLst>
            <pc:docMk/>
            <pc:sldMk cId="0" sldId="310"/>
            <ac:spMk id="9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3:02.851" v="258" actId="1076"/>
          <ac:spMkLst>
            <pc:docMk/>
            <pc:sldMk cId="0" sldId="310"/>
            <ac:spMk id="10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2:55.622" v="256" actId="164"/>
          <ac:spMkLst>
            <pc:docMk/>
            <pc:sldMk cId="0" sldId="310"/>
            <ac:spMk id="11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3:02.851" v="258" actId="1076"/>
          <ac:spMkLst>
            <pc:docMk/>
            <pc:sldMk cId="0" sldId="310"/>
            <ac:spMk id="12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3:02.851" v="258" actId="1076"/>
          <ac:spMkLst>
            <pc:docMk/>
            <pc:sldMk cId="0" sldId="310"/>
            <ac:spMk id="13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2:55.622" v="256" actId="164"/>
          <ac:spMkLst>
            <pc:docMk/>
            <pc:sldMk cId="0" sldId="310"/>
            <ac:spMk id="14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3:02.851" v="258" actId="1076"/>
          <ac:spMkLst>
            <pc:docMk/>
            <pc:sldMk cId="0" sldId="310"/>
            <ac:spMk id="15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3:02.851" v="258" actId="1076"/>
          <ac:spMkLst>
            <pc:docMk/>
            <pc:sldMk cId="0" sldId="310"/>
            <ac:spMk id="16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4:18.281" v="109"/>
          <ac:spMkLst>
            <pc:docMk/>
            <pc:sldMk cId="0" sldId="310"/>
            <ac:spMk id="20" creationId="{00000000-0000-0000-0000-000000000000}"/>
          </ac:spMkLst>
        </pc:spChg>
        <pc:spChg chg="mod ord">
          <ac:chgData name="Rikin Gupta" userId="c4f6c9bb8c7d9cf9" providerId="LiveId" clId="{4D85F8A9-EA93-4D95-AA31-7D3082A06D88}" dt="2026-08-01T16:42:40.544" v="251" actId="6264"/>
          <ac:spMkLst>
            <pc:docMk/>
            <pc:sldMk cId="0" sldId="310"/>
            <ac:spMk id="22" creationId="{188E8A68-9C55-9FF7-4CA2-471CC8E4DD25}"/>
          </ac:spMkLst>
        </pc:spChg>
        <pc:spChg chg="mod ord">
          <ac:chgData name="Rikin Gupta" userId="c4f6c9bb8c7d9cf9" providerId="LiveId" clId="{4D85F8A9-EA93-4D95-AA31-7D3082A06D88}" dt="2026-08-01T16:42:40.544" v="251" actId="6264"/>
          <ac:spMkLst>
            <pc:docMk/>
            <pc:sldMk cId="0" sldId="310"/>
            <ac:spMk id="23" creationId="{799D5BB2-8A1A-A7FE-F41A-D7F0FF766245}"/>
          </ac:spMkLst>
        </pc:spChg>
        <pc:spChg chg="add del">
          <ac:chgData name="Rikin Gupta" userId="c4f6c9bb8c7d9cf9" providerId="LiveId" clId="{4D85F8A9-EA93-4D95-AA31-7D3082A06D88}" dt="2026-08-01T16:42:40.544" v="251" actId="6264"/>
          <ac:spMkLst>
            <pc:docMk/>
            <pc:sldMk cId="0" sldId="310"/>
            <ac:spMk id="27" creationId="{2FEA077F-6D0E-786A-D67D-F943DD460944}"/>
          </ac:spMkLst>
        </pc:spChg>
        <pc:grpChg chg="add mod">
          <ac:chgData name="Rikin Gupta" userId="c4f6c9bb8c7d9cf9" providerId="LiveId" clId="{4D85F8A9-EA93-4D95-AA31-7D3082A06D88}" dt="2026-08-01T16:43:02.851" v="258" actId="1076"/>
          <ac:grpSpMkLst>
            <pc:docMk/>
            <pc:sldMk cId="0" sldId="310"/>
            <ac:grpSpMk id="18" creationId="{51A4FB3A-715B-700A-DC87-B386CF2AD786}"/>
          </ac:grpSpMkLst>
        </pc:grpChg>
      </pc:sldChg>
      <pc:sldChg chg="modSp mod">
        <pc:chgData name="Rikin Gupta" userId="c4f6c9bb8c7d9cf9" providerId="LiveId" clId="{4D85F8A9-EA93-4D95-AA31-7D3082A06D88}" dt="2026-08-01T16:42:22.344" v="249" actId="208"/>
        <pc:sldMkLst>
          <pc:docMk/>
          <pc:sldMk cId="0" sldId="311"/>
        </pc:sldMkLst>
        <pc:spChg chg="mod">
          <ac:chgData name="Rikin Gupta" userId="c4f6c9bb8c7d9cf9" providerId="LiveId" clId="{4D85F8A9-EA93-4D95-AA31-7D3082A06D88}" dt="2026-08-01T16:34:21.493" v="111"/>
          <ac:spMkLst>
            <pc:docMk/>
            <pc:sldMk cId="0" sldId="311"/>
            <ac:spMk id="26" creationId="{00000000-0000-0000-0000-000000000000}"/>
          </ac:spMkLst>
        </pc:spChg>
        <pc:picChg chg="mod">
          <ac:chgData name="Rikin Gupta" userId="c4f6c9bb8c7d9cf9" providerId="LiveId" clId="{4D85F8A9-EA93-4D95-AA31-7D3082A06D88}" dt="2026-08-01T16:42:22.344" v="249" actId="208"/>
          <ac:picMkLst>
            <pc:docMk/>
            <pc:sldMk cId="0" sldId="311"/>
            <ac:picMk id="8" creationId="{00000000-0000-0000-0000-000000000000}"/>
          </ac:picMkLst>
        </pc:picChg>
        <pc:picChg chg="mod">
          <ac:chgData name="Rikin Gupta" userId="c4f6c9bb8c7d9cf9" providerId="LiveId" clId="{4D85F8A9-EA93-4D95-AA31-7D3082A06D88}" dt="2026-08-01T16:42:22.344" v="249" actId="208"/>
          <ac:picMkLst>
            <pc:docMk/>
            <pc:sldMk cId="0" sldId="311"/>
            <ac:picMk id="13" creationId="{00000000-0000-0000-0000-000000000000}"/>
          </ac:picMkLst>
        </pc:picChg>
        <pc:picChg chg="mod">
          <ac:chgData name="Rikin Gupta" userId="c4f6c9bb8c7d9cf9" providerId="LiveId" clId="{4D85F8A9-EA93-4D95-AA31-7D3082A06D88}" dt="2026-08-01T16:42:22.344" v="249" actId="208"/>
          <ac:picMkLst>
            <pc:docMk/>
            <pc:sldMk cId="0" sldId="311"/>
            <ac:picMk id="18" creationId="{00000000-0000-0000-0000-000000000000}"/>
          </ac:picMkLst>
        </pc:picChg>
      </pc:sldChg>
      <pc:sldChg chg="modSp mod">
        <pc:chgData name="Rikin Gupta" userId="c4f6c9bb8c7d9cf9" providerId="LiveId" clId="{4D85F8A9-EA93-4D95-AA31-7D3082A06D88}" dt="2026-08-01T16:42:13.971" v="248" actId="2710"/>
        <pc:sldMkLst>
          <pc:docMk/>
          <pc:sldMk cId="0" sldId="312"/>
        </pc:sldMkLst>
        <pc:spChg chg="mod">
          <ac:chgData name="Rikin Gupta" userId="c4f6c9bb8c7d9cf9" providerId="LiveId" clId="{4D85F8A9-EA93-4D95-AA31-7D3082A06D88}" dt="2026-08-01T16:42:13.971" v="248" actId="2710"/>
          <ac:spMkLst>
            <pc:docMk/>
            <pc:sldMk cId="0" sldId="312"/>
            <ac:spMk id="5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2:13.971" v="248" actId="2710"/>
          <ac:spMkLst>
            <pc:docMk/>
            <pc:sldMk cId="0" sldId="312"/>
            <ac:spMk id="6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2:13.971" v="248" actId="2710"/>
          <ac:spMkLst>
            <pc:docMk/>
            <pc:sldMk cId="0" sldId="312"/>
            <ac:spMk id="7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2:13.971" v="248" actId="2710"/>
          <ac:spMkLst>
            <pc:docMk/>
            <pc:sldMk cId="0" sldId="312"/>
            <ac:spMk id="9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2:13.971" v="248" actId="2710"/>
          <ac:spMkLst>
            <pc:docMk/>
            <pc:sldMk cId="0" sldId="312"/>
            <ac:spMk id="10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2:13.971" v="248" actId="2710"/>
          <ac:spMkLst>
            <pc:docMk/>
            <pc:sldMk cId="0" sldId="312"/>
            <ac:spMk id="11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2:13.971" v="248" actId="2710"/>
          <ac:spMkLst>
            <pc:docMk/>
            <pc:sldMk cId="0" sldId="312"/>
            <ac:spMk id="13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2:13.971" v="248" actId="2710"/>
          <ac:spMkLst>
            <pc:docMk/>
            <pc:sldMk cId="0" sldId="312"/>
            <ac:spMk id="14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2:13.971" v="248" actId="2710"/>
          <ac:spMkLst>
            <pc:docMk/>
            <pc:sldMk cId="0" sldId="312"/>
            <ac:spMk id="15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4:23.248" v="113"/>
          <ac:spMkLst>
            <pc:docMk/>
            <pc:sldMk cId="0" sldId="312"/>
            <ac:spMk id="19" creationId="{00000000-0000-0000-0000-000000000000}"/>
          </ac:spMkLst>
        </pc:spChg>
      </pc:sldChg>
      <pc:sldChg chg="modSp mod">
        <pc:chgData name="Rikin Gupta" userId="c4f6c9bb8c7d9cf9" providerId="LiveId" clId="{4D85F8A9-EA93-4D95-AA31-7D3082A06D88}" dt="2026-08-01T16:47:29.331" v="294" actId="3064"/>
        <pc:sldMkLst>
          <pc:docMk/>
          <pc:sldMk cId="0" sldId="313"/>
        </pc:sldMkLst>
        <pc:spChg chg="mod">
          <ac:chgData name="Rikin Gupta" userId="c4f6c9bb8c7d9cf9" providerId="LiveId" clId="{4D85F8A9-EA93-4D95-AA31-7D3082A06D88}" dt="2026-08-01T16:47:29.331" v="294" actId="3064"/>
          <ac:spMkLst>
            <pc:docMk/>
            <pc:sldMk cId="0" sldId="313"/>
            <ac:spMk id="5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7:29.331" v="294" actId="3064"/>
          <ac:spMkLst>
            <pc:docMk/>
            <pc:sldMk cId="0" sldId="313"/>
            <ac:spMk id="8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7:29.331" v="294" actId="3064"/>
          <ac:spMkLst>
            <pc:docMk/>
            <pc:sldMk cId="0" sldId="313"/>
            <ac:spMk id="11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7:29.331" v="294" actId="3064"/>
          <ac:spMkLst>
            <pc:docMk/>
            <pc:sldMk cId="0" sldId="313"/>
            <ac:spMk id="14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4:25.873" v="115"/>
          <ac:spMkLst>
            <pc:docMk/>
            <pc:sldMk cId="0" sldId="313"/>
            <ac:spMk id="20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4:29.701" v="116" actId="14100"/>
          <ac:spMkLst>
            <pc:docMk/>
            <pc:sldMk cId="0" sldId="313"/>
            <ac:spMk id="25" creationId="{E7B7C0F5-DFC6-138C-C3E7-9F132E3908F5}"/>
          </ac:spMkLst>
        </pc:spChg>
        <pc:picChg chg="mod">
          <ac:chgData name="Rikin Gupta" userId="c4f6c9bb8c7d9cf9" providerId="LiveId" clId="{4D85F8A9-EA93-4D95-AA31-7D3082A06D88}" dt="2026-08-01T16:41:51.706" v="238" actId="208"/>
          <ac:picMkLst>
            <pc:docMk/>
            <pc:sldMk cId="0" sldId="313"/>
            <ac:picMk id="6" creationId="{00000000-0000-0000-0000-000000000000}"/>
          </ac:picMkLst>
        </pc:picChg>
        <pc:picChg chg="mod">
          <ac:chgData name="Rikin Gupta" userId="c4f6c9bb8c7d9cf9" providerId="LiveId" clId="{4D85F8A9-EA93-4D95-AA31-7D3082A06D88}" dt="2026-08-01T16:41:51.706" v="238" actId="208"/>
          <ac:picMkLst>
            <pc:docMk/>
            <pc:sldMk cId="0" sldId="313"/>
            <ac:picMk id="9" creationId="{00000000-0000-0000-0000-000000000000}"/>
          </ac:picMkLst>
        </pc:picChg>
        <pc:picChg chg="mod">
          <ac:chgData name="Rikin Gupta" userId="c4f6c9bb8c7d9cf9" providerId="LiveId" clId="{4D85F8A9-EA93-4D95-AA31-7D3082A06D88}" dt="2026-08-01T16:41:44.834" v="237" actId="208"/>
          <ac:picMkLst>
            <pc:docMk/>
            <pc:sldMk cId="0" sldId="313"/>
            <ac:picMk id="12" creationId="{00000000-0000-0000-0000-000000000000}"/>
          </ac:picMkLst>
        </pc:picChg>
      </pc:sldChg>
      <pc:sldChg chg="modSp mod">
        <pc:chgData name="Rikin Gupta" userId="c4f6c9bb8c7d9cf9" providerId="LiveId" clId="{4D85F8A9-EA93-4D95-AA31-7D3082A06D88}" dt="2026-08-01T16:34:34.646" v="118"/>
        <pc:sldMkLst>
          <pc:docMk/>
          <pc:sldMk cId="0" sldId="314"/>
        </pc:sldMkLst>
        <pc:spChg chg="mod">
          <ac:chgData name="Rikin Gupta" userId="c4f6c9bb8c7d9cf9" providerId="LiveId" clId="{4D85F8A9-EA93-4D95-AA31-7D3082A06D88}" dt="2026-08-01T16:34:34.646" v="118"/>
          <ac:spMkLst>
            <pc:docMk/>
            <pc:sldMk cId="0" sldId="314"/>
            <ac:spMk id="19" creationId="{00000000-0000-0000-0000-000000000000}"/>
          </ac:spMkLst>
        </pc:spChg>
      </pc:sldChg>
      <pc:sldChg chg="modSp mod">
        <pc:chgData name="Rikin Gupta" userId="c4f6c9bb8c7d9cf9" providerId="LiveId" clId="{4D85F8A9-EA93-4D95-AA31-7D3082A06D88}" dt="2026-08-01T16:34:36.817" v="120"/>
        <pc:sldMkLst>
          <pc:docMk/>
          <pc:sldMk cId="0" sldId="315"/>
        </pc:sldMkLst>
        <pc:spChg chg="mod">
          <ac:chgData name="Rikin Gupta" userId="c4f6c9bb8c7d9cf9" providerId="LiveId" clId="{4D85F8A9-EA93-4D95-AA31-7D3082A06D88}" dt="2026-08-01T16:34:36.817" v="120"/>
          <ac:spMkLst>
            <pc:docMk/>
            <pc:sldMk cId="0" sldId="315"/>
            <ac:spMk id="19" creationId="{00000000-0000-0000-0000-000000000000}"/>
          </ac:spMkLst>
        </pc:spChg>
      </pc:sldChg>
      <pc:sldChg chg="modSp mod">
        <pc:chgData name="Rikin Gupta" userId="c4f6c9bb8c7d9cf9" providerId="LiveId" clId="{4D85F8A9-EA93-4D95-AA31-7D3082A06D88}" dt="2026-08-01T16:48:31.071" v="308" actId="3064"/>
        <pc:sldMkLst>
          <pc:docMk/>
          <pc:sldMk cId="0" sldId="316"/>
        </pc:sldMkLst>
        <pc:spChg chg="mod">
          <ac:chgData name="Rikin Gupta" userId="c4f6c9bb8c7d9cf9" providerId="LiveId" clId="{4D85F8A9-EA93-4D95-AA31-7D3082A06D88}" dt="2026-08-01T16:48:17.265" v="304" actId="1035"/>
          <ac:spMkLst>
            <pc:docMk/>
            <pc:sldMk cId="0" sldId="316"/>
            <ac:spMk id="7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8:17.265" v="304" actId="1035"/>
          <ac:spMkLst>
            <pc:docMk/>
            <pc:sldMk cId="0" sldId="316"/>
            <ac:spMk id="8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8:17.265" v="304" actId="1035"/>
          <ac:spMkLst>
            <pc:docMk/>
            <pc:sldMk cId="0" sldId="316"/>
            <ac:spMk id="9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8:17.265" v="304" actId="1035"/>
          <ac:spMkLst>
            <pc:docMk/>
            <pc:sldMk cId="0" sldId="316"/>
            <ac:spMk id="12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8:17.265" v="304" actId="1035"/>
          <ac:spMkLst>
            <pc:docMk/>
            <pc:sldMk cId="0" sldId="316"/>
            <ac:spMk id="13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8:17.265" v="304" actId="1035"/>
          <ac:spMkLst>
            <pc:docMk/>
            <pc:sldMk cId="0" sldId="316"/>
            <ac:spMk id="14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8:17.265" v="304" actId="1035"/>
          <ac:spMkLst>
            <pc:docMk/>
            <pc:sldMk cId="0" sldId="316"/>
            <ac:spMk id="17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8:17.265" v="304" actId="1035"/>
          <ac:spMkLst>
            <pc:docMk/>
            <pc:sldMk cId="0" sldId="316"/>
            <ac:spMk id="18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8:17.265" v="304" actId="1035"/>
          <ac:spMkLst>
            <pc:docMk/>
            <pc:sldMk cId="0" sldId="316"/>
            <ac:spMk id="19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8:31.071" v="308" actId="3064"/>
          <ac:spMkLst>
            <pc:docMk/>
            <pc:sldMk cId="0" sldId="316"/>
            <ac:spMk id="21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8:31.071" v="308" actId="3064"/>
          <ac:spMkLst>
            <pc:docMk/>
            <pc:sldMk cId="0" sldId="316"/>
            <ac:spMk id="22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4:45.415" v="124"/>
          <ac:spMkLst>
            <pc:docMk/>
            <pc:sldMk cId="0" sldId="316"/>
            <ac:spMk id="26" creationId="{00000000-0000-0000-0000-000000000000}"/>
          </ac:spMkLst>
        </pc:spChg>
      </pc:sldChg>
      <pc:sldChg chg="modSp mod">
        <pc:chgData name="Rikin Gupta" userId="c4f6c9bb8c7d9cf9" providerId="LiveId" clId="{4D85F8A9-EA93-4D95-AA31-7D3082A06D88}" dt="2026-08-01T16:34:47.973" v="126"/>
        <pc:sldMkLst>
          <pc:docMk/>
          <pc:sldMk cId="0" sldId="317"/>
        </pc:sldMkLst>
        <pc:spChg chg="mod">
          <ac:chgData name="Rikin Gupta" userId="c4f6c9bb8c7d9cf9" providerId="LiveId" clId="{4D85F8A9-EA93-4D95-AA31-7D3082A06D88}" dt="2026-08-01T16:31:40.690" v="37" actId="27636"/>
          <ac:spMkLst>
            <pc:docMk/>
            <pc:sldMk cId="0" sldId="317"/>
            <ac:spMk id="12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4:47.973" v="126"/>
          <ac:spMkLst>
            <pc:docMk/>
            <pc:sldMk cId="0" sldId="317"/>
            <ac:spMk id="27" creationId="{00000000-0000-0000-0000-000000000000}"/>
          </ac:spMkLst>
        </pc:spChg>
      </pc:sldChg>
      <pc:sldChg chg="modSp mod">
        <pc:chgData name="Rikin Gupta" userId="c4f6c9bb8c7d9cf9" providerId="LiveId" clId="{4D85F8A9-EA93-4D95-AA31-7D3082A06D88}" dt="2026-08-01T16:41:27.294" v="236" actId="208"/>
        <pc:sldMkLst>
          <pc:docMk/>
          <pc:sldMk cId="0" sldId="318"/>
        </pc:sldMkLst>
        <pc:spChg chg="mod">
          <ac:chgData name="Rikin Gupta" userId="c4f6c9bb8c7d9cf9" providerId="LiveId" clId="{4D85F8A9-EA93-4D95-AA31-7D3082A06D88}" dt="2026-08-01T16:41:15.057" v="232" actId="2710"/>
          <ac:spMkLst>
            <pc:docMk/>
            <pc:sldMk cId="0" sldId="318"/>
            <ac:spMk id="5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1:15.057" v="232" actId="2710"/>
          <ac:spMkLst>
            <pc:docMk/>
            <pc:sldMk cId="0" sldId="318"/>
            <ac:spMk id="6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1:15.057" v="232" actId="2710"/>
          <ac:spMkLst>
            <pc:docMk/>
            <pc:sldMk cId="0" sldId="318"/>
            <ac:spMk id="9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1:15.057" v="232" actId="2710"/>
          <ac:spMkLst>
            <pc:docMk/>
            <pc:sldMk cId="0" sldId="318"/>
            <ac:spMk id="10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1:15.057" v="232" actId="2710"/>
          <ac:spMkLst>
            <pc:docMk/>
            <pc:sldMk cId="0" sldId="318"/>
            <ac:spMk id="13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1:15.057" v="232" actId="2710"/>
          <ac:spMkLst>
            <pc:docMk/>
            <pc:sldMk cId="0" sldId="318"/>
            <ac:spMk id="14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4:50.853" v="128"/>
          <ac:spMkLst>
            <pc:docMk/>
            <pc:sldMk cId="0" sldId="318"/>
            <ac:spMk id="23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8:29.850" v="169" actId="14100"/>
          <ac:spMkLst>
            <pc:docMk/>
            <pc:sldMk cId="0" sldId="318"/>
            <ac:spMk id="29" creationId="{A8232256-A588-169C-2856-F345CAEA4025}"/>
          </ac:spMkLst>
        </pc:spChg>
        <pc:picChg chg="mod">
          <ac:chgData name="Rikin Gupta" userId="c4f6c9bb8c7d9cf9" providerId="LiveId" clId="{4D85F8A9-EA93-4D95-AA31-7D3082A06D88}" dt="2026-08-01T16:41:27.294" v="236" actId="208"/>
          <ac:picMkLst>
            <pc:docMk/>
            <pc:sldMk cId="0" sldId="318"/>
            <ac:picMk id="7" creationId="{00000000-0000-0000-0000-000000000000}"/>
          </ac:picMkLst>
        </pc:picChg>
        <pc:picChg chg="mod">
          <ac:chgData name="Rikin Gupta" userId="c4f6c9bb8c7d9cf9" providerId="LiveId" clId="{4D85F8A9-EA93-4D95-AA31-7D3082A06D88}" dt="2026-08-01T16:41:24.303" v="235" actId="208"/>
          <ac:picMkLst>
            <pc:docMk/>
            <pc:sldMk cId="0" sldId="318"/>
            <ac:picMk id="11" creationId="{00000000-0000-0000-0000-000000000000}"/>
          </ac:picMkLst>
        </pc:picChg>
      </pc:sldChg>
      <pc:sldChg chg="modSp mod">
        <pc:chgData name="Rikin Gupta" userId="c4f6c9bb8c7d9cf9" providerId="LiveId" clId="{4D85F8A9-EA93-4D95-AA31-7D3082A06D88}" dt="2026-08-01T16:41:01.247" v="231" actId="14100"/>
        <pc:sldMkLst>
          <pc:docMk/>
          <pc:sldMk cId="0" sldId="319"/>
        </pc:sldMkLst>
        <pc:spChg chg="mod">
          <ac:chgData name="Rikin Gupta" userId="c4f6c9bb8c7d9cf9" providerId="LiveId" clId="{4D85F8A9-EA93-4D95-AA31-7D3082A06D88}" dt="2026-08-01T16:34:55.725" v="130"/>
          <ac:spMkLst>
            <pc:docMk/>
            <pc:sldMk cId="0" sldId="319"/>
            <ac:spMk id="40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1:01.247" v="231" actId="14100"/>
          <ac:spMkLst>
            <pc:docMk/>
            <pc:sldMk cId="0" sldId="319"/>
            <ac:spMk id="42" creationId="{0560214D-7EC1-6A1F-0C88-289E4C8D3634}"/>
          </ac:spMkLst>
        </pc:spChg>
      </pc:sldChg>
      <pc:sldChg chg="modSp mod">
        <pc:chgData name="Rikin Gupta" userId="c4f6c9bb8c7d9cf9" providerId="LiveId" clId="{4D85F8A9-EA93-4D95-AA31-7D3082A06D88}" dt="2026-08-01T16:40:51.707" v="229" actId="2710"/>
        <pc:sldMkLst>
          <pc:docMk/>
          <pc:sldMk cId="0" sldId="320"/>
        </pc:sldMkLst>
        <pc:spChg chg="mod">
          <ac:chgData name="Rikin Gupta" userId="c4f6c9bb8c7d9cf9" providerId="LiveId" clId="{4D85F8A9-EA93-4D95-AA31-7D3082A06D88}" dt="2026-08-01T16:40:51.707" v="229" actId="2710"/>
          <ac:spMkLst>
            <pc:docMk/>
            <pc:sldMk cId="0" sldId="320"/>
            <ac:spMk id="17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0:51.707" v="229" actId="2710"/>
          <ac:spMkLst>
            <pc:docMk/>
            <pc:sldMk cId="0" sldId="320"/>
            <ac:spMk id="18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0:51.707" v="229" actId="2710"/>
          <ac:spMkLst>
            <pc:docMk/>
            <pc:sldMk cId="0" sldId="320"/>
            <ac:spMk id="19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0:51.707" v="229" actId="2710"/>
          <ac:spMkLst>
            <pc:docMk/>
            <pc:sldMk cId="0" sldId="320"/>
            <ac:spMk id="20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0:51.707" v="229" actId="2710"/>
          <ac:spMkLst>
            <pc:docMk/>
            <pc:sldMk cId="0" sldId="320"/>
            <ac:spMk id="21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0:51.707" v="229" actId="2710"/>
          <ac:spMkLst>
            <pc:docMk/>
            <pc:sldMk cId="0" sldId="320"/>
            <ac:spMk id="22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0:51.707" v="229" actId="2710"/>
          <ac:spMkLst>
            <pc:docMk/>
            <pc:sldMk cId="0" sldId="320"/>
            <ac:spMk id="23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0:51.707" v="229" actId="2710"/>
          <ac:spMkLst>
            <pc:docMk/>
            <pc:sldMk cId="0" sldId="320"/>
            <ac:spMk id="24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4:59.182" v="132"/>
          <ac:spMkLst>
            <pc:docMk/>
            <pc:sldMk cId="0" sldId="320"/>
            <ac:spMk id="28" creationId="{00000000-0000-0000-0000-000000000000}"/>
          </ac:spMkLst>
        </pc:spChg>
      </pc:sldChg>
      <pc:sldChg chg="modSp mod">
        <pc:chgData name="Rikin Gupta" userId="c4f6c9bb8c7d9cf9" providerId="LiveId" clId="{4D85F8A9-EA93-4D95-AA31-7D3082A06D88}" dt="2026-08-01T16:39:01.566" v="173" actId="1076"/>
        <pc:sldMkLst>
          <pc:docMk/>
          <pc:sldMk cId="0" sldId="321"/>
        </pc:sldMkLst>
        <pc:spChg chg="mod">
          <ac:chgData name="Rikin Gupta" userId="c4f6c9bb8c7d9cf9" providerId="LiveId" clId="{4D85F8A9-EA93-4D95-AA31-7D3082A06D88}" dt="2026-08-01T16:35:06.207" v="134"/>
          <ac:spMkLst>
            <pc:docMk/>
            <pc:sldMk cId="0" sldId="321"/>
            <ac:spMk id="59" creationId="{00000000-0000-0000-0000-000000000000}"/>
          </ac:spMkLst>
        </pc:spChg>
        <pc:graphicFrameChg chg="mod">
          <ac:chgData name="Rikin Gupta" userId="c4f6c9bb8c7d9cf9" providerId="LiveId" clId="{4D85F8A9-EA93-4D95-AA31-7D3082A06D88}" dt="2026-08-01T16:39:01.566" v="173" actId="1076"/>
          <ac:graphicFrameMkLst>
            <pc:docMk/>
            <pc:sldMk cId="0" sldId="321"/>
            <ac:graphicFrameMk id="81" creationId="{5426F5DF-EE8D-95EB-B5D6-A55A74649029}"/>
          </ac:graphicFrameMkLst>
        </pc:graphicFrameChg>
      </pc:sldChg>
      <pc:sldChg chg="modSp mod">
        <pc:chgData name="Rikin Gupta" userId="c4f6c9bb8c7d9cf9" providerId="LiveId" clId="{4D85F8A9-EA93-4D95-AA31-7D3082A06D88}" dt="2026-08-01T16:49:10.684" v="309" actId="3064"/>
        <pc:sldMkLst>
          <pc:docMk/>
          <pc:sldMk cId="0" sldId="322"/>
        </pc:sldMkLst>
        <pc:spChg chg="mod">
          <ac:chgData name="Rikin Gupta" userId="c4f6c9bb8c7d9cf9" providerId="LiveId" clId="{4D85F8A9-EA93-4D95-AA31-7D3082A06D88}" dt="2026-08-01T16:49:10.684" v="309" actId="3064"/>
          <ac:spMkLst>
            <pc:docMk/>
            <pc:sldMk cId="0" sldId="322"/>
            <ac:spMk id="22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9:10.684" v="309" actId="3064"/>
          <ac:spMkLst>
            <pc:docMk/>
            <pc:sldMk cId="0" sldId="322"/>
            <ac:spMk id="24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9:42.201" v="195" actId="207"/>
          <ac:spMkLst>
            <pc:docMk/>
            <pc:sldMk cId="0" sldId="322"/>
            <ac:spMk id="27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9:10.684" v="309" actId="3064"/>
          <ac:spMkLst>
            <pc:docMk/>
            <pc:sldMk cId="0" sldId="322"/>
            <ac:spMk id="28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9:10.684" v="309" actId="3064"/>
          <ac:spMkLst>
            <pc:docMk/>
            <pc:sldMk cId="0" sldId="322"/>
            <ac:spMk id="29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9:10.684" v="309" actId="3064"/>
          <ac:spMkLst>
            <pc:docMk/>
            <pc:sldMk cId="0" sldId="322"/>
            <ac:spMk id="30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9:10.684" v="309" actId="3064"/>
          <ac:spMkLst>
            <pc:docMk/>
            <pc:sldMk cId="0" sldId="322"/>
            <ac:spMk id="31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9:10.684" v="309" actId="3064"/>
          <ac:spMkLst>
            <pc:docMk/>
            <pc:sldMk cId="0" sldId="322"/>
            <ac:spMk id="32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9:10.684" v="309" actId="3064"/>
          <ac:spMkLst>
            <pc:docMk/>
            <pc:sldMk cId="0" sldId="322"/>
            <ac:spMk id="35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5:08.304" v="136"/>
          <ac:spMkLst>
            <pc:docMk/>
            <pc:sldMk cId="0" sldId="322"/>
            <ac:spMk id="39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9:10.684" v="309" actId="3064"/>
          <ac:spMkLst>
            <pc:docMk/>
            <pc:sldMk cId="0" sldId="322"/>
            <ac:spMk id="51" creationId="{A72E1A52-F51F-7911-DFDA-6AA2AD2B696A}"/>
          </ac:spMkLst>
        </pc:spChg>
        <pc:spChg chg="mod">
          <ac:chgData name="Rikin Gupta" userId="c4f6c9bb8c7d9cf9" providerId="LiveId" clId="{4D85F8A9-EA93-4D95-AA31-7D3082A06D88}" dt="2026-08-01T16:49:10.684" v="309" actId="3064"/>
          <ac:spMkLst>
            <pc:docMk/>
            <pc:sldMk cId="0" sldId="322"/>
            <ac:spMk id="54" creationId="{334023F3-2FD2-561A-5F49-DC5319ED730A}"/>
          </ac:spMkLst>
        </pc:spChg>
      </pc:sldChg>
      <pc:sldChg chg="modSp mod">
        <pc:chgData name="Rikin Gupta" userId="c4f6c9bb8c7d9cf9" providerId="LiveId" clId="{4D85F8A9-EA93-4D95-AA31-7D3082A06D88}" dt="2026-08-01T16:49:32.676" v="310" actId="3064"/>
        <pc:sldMkLst>
          <pc:docMk/>
          <pc:sldMk cId="0" sldId="324"/>
        </pc:sldMkLst>
        <pc:spChg chg="mod">
          <ac:chgData name="Rikin Gupta" userId="c4f6c9bb8c7d9cf9" providerId="LiveId" clId="{4D85F8A9-EA93-4D95-AA31-7D3082A06D88}" dt="2026-08-01T16:49:32.676" v="310" actId="3064"/>
          <ac:spMkLst>
            <pc:docMk/>
            <pc:sldMk cId="0" sldId="324"/>
            <ac:spMk id="6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9:32.676" v="310" actId="3064"/>
          <ac:spMkLst>
            <pc:docMk/>
            <pc:sldMk cId="0" sldId="324"/>
            <ac:spMk id="7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9:32.676" v="310" actId="3064"/>
          <ac:spMkLst>
            <pc:docMk/>
            <pc:sldMk cId="0" sldId="324"/>
            <ac:spMk id="8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9:32.676" v="310" actId="3064"/>
          <ac:spMkLst>
            <pc:docMk/>
            <pc:sldMk cId="0" sldId="324"/>
            <ac:spMk id="9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0:32.794" v="220" actId="27636"/>
          <ac:spMkLst>
            <pc:docMk/>
            <pc:sldMk cId="0" sldId="324"/>
            <ac:spMk id="10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9:32.676" v="310" actId="3064"/>
          <ac:spMkLst>
            <pc:docMk/>
            <pc:sldMk cId="0" sldId="324"/>
            <ac:spMk id="11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0:32.806" v="228" actId="27636"/>
          <ac:spMkLst>
            <pc:docMk/>
            <pc:sldMk cId="0" sldId="324"/>
            <ac:spMk id="12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9:32.676" v="310" actId="3064"/>
          <ac:spMkLst>
            <pc:docMk/>
            <pc:sldMk cId="0" sldId="324"/>
            <ac:spMk id="13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9:32.676" v="310" actId="3064"/>
          <ac:spMkLst>
            <pc:docMk/>
            <pc:sldMk cId="0" sldId="324"/>
            <ac:spMk id="14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9:32.676" v="310" actId="3064"/>
          <ac:spMkLst>
            <pc:docMk/>
            <pc:sldMk cId="0" sldId="324"/>
            <ac:spMk id="15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9:32.676" v="310" actId="3064"/>
          <ac:spMkLst>
            <pc:docMk/>
            <pc:sldMk cId="0" sldId="324"/>
            <ac:spMk id="16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49:32.676" v="310" actId="3064"/>
          <ac:spMkLst>
            <pc:docMk/>
            <pc:sldMk cId="0" sldId="324"/>
            <ac:spMk id="17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5:14.564" v="140"/>
          <ac:spMkLst>
            <pc:docMk/>
            <pc:sldMk cId="0" sldId="324"/>
            <ac:spMk id="21" creationId="{00000000-0000-0000-0000-000000000000}"/>
          </ac:spMkLst>
        </pc:spChg>
      </pc:sldChg>
      <pc:sldChg chg="modSp mod">
        <pc:chgData name="Rikin Gupta" userId="c4f6c9bb8c7d9cf9" providerId="LiveId" clId="{4D85F8A9-EA93-4D95-AA31-7D3082A06D88}" dt="2026-08-01T16:50:01.974" v="311" actId="3064"/>
        <pc:sldMkLst>
          <pc:docMk/>
          <pc:sldMk cId="0" sldId="327"/>
        </pc:sldMkLst>
        <pc:spChg chg="mod">
          <ac:chgData name="Rikin Gupta" userId="c4f6c9bb8c7d9cf9" providerId="LiveId" clId="{4D85F8A9-EA93-4D95-AA31-7D3082A06D88}" dt="2026-08-01T16:50:01.974" v="311" actId="3064"/>
          <ac:spMkLst>
            <pc:docMk/>
            <pc:sldMk cId="0" sldId="327"/>
            <ac:spMk id="11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50:01.974" v="311" actId="3064"/>
          <ac:spMkLst>
            <pc:docMk/>
            <pc:sldMk cId="0" sldId="327"/>
            <ac:spMk id="12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50:01.974" v="311" actId="3064"/>
          <ac:spMkLst>
            <pc:docMk/>
            <pc:sldMk cId="0" sldId="327"/>
            <ac:spMk id="15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50:01.974" v="311" actId="3064"/>
          <ac:spMkLst>
            <pc:docMk/>
            <pc:sldMk cId="0" sldId="327"/>
            <ac:spMk id="16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50:01.974" v="311" actId="3064"/>
          <ac:spMkLst>
            <pc:docMk/>
            <pc:sldMk cId="0" sldId="327"/>
            <ac:spMk id="19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50:01.974" v="311" actId="3064"/>
          <ac:spMkLst>
            <pc:docMk/>
            <pc:sldMk cId="0" sldId="327"/>
            <ac:spMk id="20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5:23.465" v="142"/>
          <ac:spMkLst>
            <pc:docMk/>
            <pc:sldMk cId="0" sldId="327"/>
            <ac:spMk id="22" creationId="{00000000-0000-0000-0000-000000000000}"/>
          </ac:spMkLst>
        </pc:spChg>
      </pc:sldChg>
      <pc:sldChg chg="modSp mod">
        <pc:chgData name="Rikin Gupta" userId="c4f6c9bb8c7d9cf9" providerId="LiveId" clId="{4D85F8A9-EA93-4D95-AA31-7D3082A06D88}" dt="2026-08-01T16:34:39.172" v="122"/>
        <pc:sldMkLst>
          <pc:docMk/>
          <pc:sldMk cId="168155854" sldId="329"/>
        </pc:sldMkLst>
        <pc:spChg chg="mod">
          <ac:chgData name="Rikin Gupta" userId="c4f6c9bb8c7d9cf9" providerId="LiveId" clId="{4D85F8A9-EA93-4D95-AA31-7D3082A06D88}" dt="2026-08-01T16:34:39.172" v="122"/>
          <ac:spMkLst>
            <pc:docMk/>
            <pc:sldMk cId="168155854" sldId="329"/>
            <ac:spMk id="19" creationId="{86A90411-9621-24E7-C846-7F96F80146AE}"/>
          </ac:spMkLst>
        </pc:spChg>
      </pc:sldChg>
      <pc:sldChg chg="modSp mod">
        <pc:chgData name="Rikin Gupta" userId="c4f6c9bb8c7d9cf9" providerId="LiveId" clId="{4D85F8A9-EA93-4D95-AA31-7D3082A06D88}" dt="2026-08-01T16:40:27.987" v="215" actId="2710"/>
        <pc:sldMkLst>
          <pc:docMk/>
          <pc:sldMk cId="4059169218" sldId="331"/>
        </pc:sldMkLst>
        <pc:spChg chg="mod">
          <ac:chgData name="Rikin Gupta" userId="c4f6c9bb8c7d9cf9" providerId="LiveId" clId="{4D85F8A9-EA93-4D95-AA31-7D3082A06D88}" dt="2026-08-01T16:40:27.987" v="215" actId="2710"/>
          <ac:spMkLst>
            <pc:docMk/>
            <pc:sldMk cId="4059169218" sldId="331"/>
            <ac:spMk id="7" creationId="{D15D4E67-7E99-C59F-3BF9-3CFCF1FDD16B}"/>
          </ac:spMkLst>
        </pc:spChg>
        <pc:spChg chg="mod">
          <ac:chgData name="Rikin Gupta" userId="c4f6c9bb8c7d9cf9" providerId="LiveId" clId="{4D85F8A9-EA93-4D95-AA31-7D3082A06D88}" dt="2026-08-01T16:40:19.489" v="214" actId="2710"/>
          <ac:spMkLst>
            <pc:docMk/>
            <pc:sldMk cId="4059169218" sldId="331"/>
            <ac:spMk id="8" creationId="{3D99D387-43AA-2771-06F1-2F650B2B0F86}"/>
          </ac:spMkLst>
        </pc:spChg>
        <pc:spChg chg="mod">
          <ac:chgData name="Rikin Gupta" userId="c4f6c9bb8c7d9cf9" providerId="LiveId" clId="{4D85F8A9-EA93-4D95-AA31-7D3082A06D88}" dt="2026-08-01T16:40:19.489" v="214" actId="2710"/>
          <ac:spMkLst>
            <pc:docMk/>
            <pc:sldMk cId="4059169218" sldId="331"/>
            <ac:spMk id="13" creationId="{83C24BE5-FCE3-DB92-0702-800B8C895EE5}"/>
          </ac:spMkLst>
        </pc:spChg>
        <pc:spChg chg="mod">
          <ac:chgData name="Rikin Gupta" userId="c4f6c9bb8c7d9cf9" providerId="LiveId" clId="{4D85F8A9-EA93-4D95-AA31-7D3082A06D88}" dt="2026-08-01T16:40:19.489" v="214" actId="2710"/>
          <ac:spMkLst>
            <pc:docMk/>
            <pc:sldMk cId="4059169218" sldId="331"/>
            <ac:spMk id="18" creationId="{24847569-9420-0D89-13CF-C4C911C7C75D}"/>
          </ac:spMkLst>
        </pc:spChg>
        <pc:spChg chg="mod">
          <ac:chgData name="Rikin Gupta" userId="c4f6c9bb8c7d9cf9" providerId="LiveId" clId="{4D85F8A9-EA93-4D95-AA31-7D3082A06D88}" dt="2026-08-01T16:40:19.489" v="214" actId="2710"/>
          <ac:spMkLst>
            <pc:docMk/>
            <pc:sldMk cId="4059169218" sldId="331"/>
            <ac:spMk id="38" creationId="{055A2FD5-FE70-377B-D8A8-5AEB5070102B}"/>
          </ac:spMkLst>
        </pc:spChg>
        <pc:spChg chg="mod">
          <ac:chgData name="Rikin Gupta" userId="c4f6c9bb8c7d9cf9" providerId="LiveId" clId="{4D85F8A9-EA93-4D95-AA31-7D3082A06D88}" dt="2026-08-01T16:35:12.687" v="138"/>
          <ac:spMkLst>
            <pc:docMk/>
            <pc:sldMk cId="4059169218" sldId="331"/>
            <ac:spMk id="39" creationId="{32E966E9-2B85-EDBF-AA32-56C7C89D4AF1}"/>
          </ac:spMkLst>
        </pc:spChg>
        <pc:spChg chg="mod">
          <ac:chgData name="Rikin Gupta" userId="c4f6c9bb8c7d9cf9" providerId="LiveId" clId="{4D85F8A9-EA93-4D95-AA31-7D3082A06D88}" dt="2026-08-01T16:40:27.987" v="215" actId="2710"/>
          <ac:spMkLst>
            <pc:docMk/>
            <pc:sldMk cId="4059169218" sldId="331"/>
            <ac:spMk id="43" creationId="{8AD423C9-6897-0480-A2A0-1EBB736A1432}"/>
          </ac:spMkLst>
        </pc:spChg>
        <pc:spChg chg="mod">
          <ac:chgData name="Rikin Gupta" userId="c4f6c9bb8c7d9cf9" providerId="LiveId" clId="{4D85F8A9-EA93-4D95-AA31-7D3082A06D88}" dt="2026-08-01T16:40:27.987" v="215" actId="2710"/>
          <ac:spMkLst>
            <pc:docMk/>
            <pc:sldMk cId="4059169218" sldId="331"/>
            <ac:spMk id="45" creationId="{F30EE26C-E0CE-DFF0-E014-6BBFB613D829}"/>
          </ac:spMkLst>
        </pc:spChg>
        <pc:spChg chg="mod">
          <ac:chgData name="Rikin Gupta" userId="c4f6c9bb8c7d9cf9" providerId="LiveId" clId="{4D85F8A9-EA93-4D95-AA31-7D3082A06D88}" dt="2026-08-01T16:40:27.987" v="215" actId="2710"/>
          <ac:spMkLst>
            <pc:docMk/>
            <pc:sldMk cId="4059169218" sldId="331"/>
            <ac:spMk id="46" creationId="{1100907F-FF92-5AD7-5376-EB9743F7CC64}"/>
          </ac:spMkLst>
        </pc:spChg>
      </pc:sldChg>
      <pc:sldChg chg="modSp mod">
        <pc:chgData name="Rikin Gupta" userId="c4f6c9bb8c7d9cf9" providerId="LiveId" clId="{4D85F8A9-EA93-4D95-AA31-7D3082A06D88}" dt="2026-08-01T16:43:13.787" v="259" actId="14100"/>
        <pc:sldMkLst>
          <pc:docMk/>
          <pc:sldMk cId="0" sldId="333"/>
        </pc:sldMkLst>
        <pc:spChg chg="mod">
          <ac:chgData name="Rikin Gupta" userId="c4f6c9bb8c7d9cf9" providerId="LiveId" clId="{4D85F8A9-EA93-4D95-AA31-7D3082A06D88}" dt="2026-08-01T16:43:13.787" v="259" actId="14100"/>
          <ac:spMkLst>
            <pc:docMk/>
            <pc:sldMk cId="0" sldId="333"/>
            <ac:spMk id="6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4:12.360" v="103"/>
          <ac:spMkLst>
            <pc:docMk/>
            <pc:sldMk cId="0" sldId="333"/>
            <ac:spMk id="14" creationId="{00000000-0000-0000-0000-000000000000}"/>
          </ac:spMkLst>
        </pc:spChg>
        <pc:spChg chg="mod">
          <ac:chgData name="Rikin Gupta" userId="c4f6c9bb8c7d9cf9" providerId="LiveId" clId="{4D85F8A9-EA93-4D95-AA31-7D3082A06D88}" dt="2026-08-01T16:37:52.793" v="168" actId="14100"/>
          <ac:spMkLst>
            <pc:docMk/>
            <pc:sldMk cId="0" sldId="333"/>
            <ac:spMk id="17" creationId="{C01714AC-C8B6-AF81-554C-B52DF379023B}"/>
          </ac:spMkLst>
        </pc:spChg>
      </pc:sldChg>
    </pc:docChg>
  </pc:docChgLst>
  <pc:docChgLst>
    <pc:chgData name="Mansi Dave" userId="1aee5c9b116c9775" providerId="LiveId" clId="{2FE2465E-2A63-4ECD-B4C6-713F48C324E5}"/>
    <pc:docChg chg="custSel modSld">
      <pc:chgData name="Mansi Dave" userId="1aee5c9b116c9775" providerId="LiveId" clId="{2FE2465E-2A63-4ECD-B4C6-713F48C324E5}" dt="2026-08-01T19:00:16.119" v="1" actId="478"/>
      <pc:docMkLst>
        <pc:docMk/>
      </pc:docMkLst>
      <pc:sldChg chg="delSp modSp mod">
        <pc:chgData name="Mansi Dave" userId="1aee5c9b116c9775" providerId="LiveId" clId="{2FE2465E-2A63-4ECD-B4C6-713F48C324E5}" dt="2026-08-01T19:00:16.119" v="1" actId="478"/>
        <pc:sldMkLst>
          <pc:docMk/>
          <pc:sldMk cId="0" sldId="321"/>
        </pc:sldMkLst>
      </pc:sldChg>
    </pc:docChg>
  </pc:docChgLst>
  <pc:docChgLst>
    <pc:chgData name="Mansi Dave" userId="1aee5c9b116c9775" providerId="LiveId" clId="{152F9F4B-DA36-4DDC-BCE4-F053E8972D8A}"/>
    <pc:docChg chg="undo custSel addSld delSld modSld sldOrd">
      <pc:chgData name="Mansi Dave" userId="1aee5c9b116c9775" providerId="LiveId" clId="{152F9F4B-DA36-4DDC-BCE4-F053E8972D8A}" dt="2026-08-19T13:46:49.569" v="102" actId="47"/>
      <pc:docMkLst>
        <pc:docMk/>
      </pc:docMkLst>
      <pc:sldChg chg="addSp delSp modSp mod ord modShow">
        <pc:chgData name="Mansi Dave" userId="1aee5c9b116c9775" providerId="LiveId" clId="{152F9F4B-DA36-4DDC-BCE4-F053E8972D8A}" dt="2026-08-19T13:46:12.540" v="101" actId="14100"/>
        <pc:sldMkLst>
          <pc:docMk/>
          <pc:sldMk cId="0" sldId="293"/>
        </pc:sldMkLst>
        <pc:spChg chg="del mod">
          <ac:chgData name="Mansi Dave" userId="1aee5c9b116c9775" providerId="LiveId" clId="{152F9F4B-DA36-4DDC-BCE4-F053E8972D8A}" dt="2026-08-19T13:45:55.057" v="98" actId="478"/>
          <ac:spMkLst>
            <pc:docMk/>
            <pc:sldMk cId="0" sldId="293"/>
            <ac:spMk id="2" creationId="{00000000-0000-0000-0000-000000000000}"/>
          </ac:spMkLst>
        </pc:spChg>
        <pc:spChg chg="del">
          <ac:chgData name="Mansi Dave" userId="1aee5c9b116c9775" providerId="LiveId" clId="{152F9F4B-DA36-4DDC-BCE4-F053E8972D8A}" dt="2026-08-19T13:45:23.326" v="94" actId="478"/>
          <ac:spMkLst>
            <pc:docMk/>
            <pc:sldMk cId="0" sldId="293"/>
            <ac:spMk id="3" creationId="{00000000-0000-0000-0000-000000000000}"/>
          </ac:spMkLst>
        </pc:spChg>
        <pc:spChg chg="del">
          <ac:chgData name="Mansi Dave" userId="1aee5c9b116c9775" providerId="LiveId" clId="{152F9F4B-DA36-4DDC-BCE4-F053E8972D8A}" dt="2026-08-19T13:45:49.211" v="95" actId="478"/>
          <ac:spMkLst>
            <pc:docMk/>
            <pc:sldMk cId="0" sldId="293"/>
            <ac:spMk id="4" creationId="{316D4718-89AC-4C27-6142-105A2FAFFB91}"/>
          </ac:spMkLst>
        </pc:spChg>
        <pc:spChg chg="mod">
          <ac:chgData name="Mansi Dave" userId="1aee5c9b116c9775" providerId="LiveId" clId="{152F9F4B-DA36-4DDC-BCE4-F053E8972D8A}" dt="2026-08-19T13:16:26.315" v="9" actId="20577"/>
          <ac:spMkLst>
            <pc:docMk/>
            <pc:sldMk cId="0" sldId="293"/>
            <ac:spMk id="5" creationId="{00000000-0000-0000-0000-000000000000}"/>
          </ac:spMkLst>
        </pc:spChg>
        <pc:spChg chg="mod">
          <ac:chgData name="Mansi Dave" userId="1aee5c9b116c9775" providerId="LiveId" clId="{152F9F4B-DA36-4DDC-BCE4-F053E8972D8A}" dt="2026-08-19T13:46:12.540" v="101" actId="14100"/>
          <ac:spMkLst>
            <pc:docMk/>
            <pc:sldMk cId="0" sldId="293"/>
            <ac:spMk id="7" creationId="{00000000-0000-0000-0000-000000000000}"/>
          </ac:spMkLst>
        </pc:spChg>
        <pc:spChg chg="del">
          <ac:chgData name="Mansi Dave" userId="1aee5c9b116c9775" providerId="LiveId" clId="{152F9F4B-DA36-4DDC-BCE4-F053E8972D8A}" dt="2026-08-19T13:45:53.177" v="96" actId="478"/>
          <ac:spMkLst>
            <pc:docMk/>
            <pc:sldMk cId="0" sldId="293"/>
            <ac:spMk id="8" creationId="{00000000-0000-0000-0000-000000000000}"/>
          </ac:spMkLst>
        </pc:spChg>
        <pc:spChg chg="del">
          <ac:chgData name="Mansi Dave" userId="1aee5c9b116c9775" providerId="LiveId" clId="{152F9F4B-DA36-4DDC-BCE4-F053E8972D8A}" dt="2026-08-19T13:45:49.211" v="95" actId="478"/>
          <ac:spMkLst>
            <pc:docMk/>
            <pc:sldMk cId="0" sldId="293"/>
            <ac:spMk id="10" creationId="{00000000-0000-0000-0000-000000000000}"/>
          </ac:spMkLst>
        </pc:spChg>
        <pc:spChg chg="del">
          <ac:chgData name="Mansi Dave" userId="1aee5c9b116c9775" providerId="LiveId" clId="{152F9F4B-DA36-4DDC-BCE4-F053E8972D8A}" dt="2026-08-19T13:45:49.211" v="95" actId="478"/>
          <ac:spMkLst>
            <pc:docMk/>
            <pc:sldMk cId="0" sldId="293"/>
            <ac:spMk id="11" creationId="{00000000-0000-0000-0000-000000000000}"/>
          </ac:spMkLst>
        </pc:spChg>
        <pc:spChg chg="mod">
          <ac:chgData name="Mansi Dave" userId="1aee5c9b116c9775" providerId="LiveId" clId="{152F9F4B-DA36-4DDC-BCE4-F053E8972D8A}" dt="2026-08-19T13:16:42.572" v="10"/>
          <ac:spMkLst>
            <pc:docMk/>
            <pc:sldMk cId="0" sldId="293"/>
            <ac:spMk id="22" creationId="{57D68021-5F18-4016-4211-97732EF53A10}"/>
          </ac:spMkLst>
        </pc:spChg>
        <pc:spChg chg="mod">
          <ac:chgData name="Mansi Dave" userId="1aee5c9b116c9775" providerId="LiveId" clId="{152F9F4B-DA36-4DDC-BCE4-F053E8972D8A}" dt="2026-08-19T13:16:42.572" v="10"/>
          <ac:spMkLst>
            <pc:docMk/>
            <pc:sldMk cId="0" sldId="293"/>
            <ac:spMk id="29" creationId="{5786D033-541B-DD57-8757-C1186F42794F}"/>
          </ac:spMkLst>
        </pc:spChg>
        <pc:spChg chg="mod">
          <ac:chgData name="Mansi Dave" userId="1aee5c9b116c9775" providerId="LiveId" clId="{152F9F4B-DA36-4DDC-BCE4-F053E8972D8A}" dt="2026-08-19T13:16:42.572" v="10"/>
          <ac:spMkLst>
            <pc:docMk/>
            <pc:sldMk cId="0" sldId="293"/>
            <ac:spMk id="30" creationId="{1334C825-E6D4-3254-01E2-546CDF4C05F7}"/>
          </ac:spMkLst>
        </pc:spChg>
        <pc:spChg chg="mod">
          <ac:chgData name="Mansi Dave" userId="1aee5c9b116c9775" providerId="LiveId" clId="{152F9F4B-DA36-4DDC-BCE4-F053E8972D8A}" dt="2026-08-19T13:16:42.572" v="10"/>
          <ac:spMkLst>
            <pc:docMk/>
            <pc:sldMk cId="0" sldId="293"/>
            <ac:spMk id="33" creationId="{63E165A2-670F-593D-3FB9-DF2AAF8F1A02}"/>
          </ac:spMkLst>
        </pc:spChg>
        <pc:spChg chg="mod">
          <ac:chgData name="Mansi Dave" userId="1aee5c9b116c9775" providerId="LiveId" clId="{152F9F4B-DA36-4DDC-BCE4-F053E8972D8A}" dt="2026-08-19T13:16:42.572" v="10"/>
          <ac:spMkLst>
            <pc:docMk/>
            <pc:sldMk cId="0" sldId="293"/>
            <ac:spMk id="35" creationId="{FAC9DC64-C2F4-9F3B-27A3-D1511E66BAF1}"/>
          </ac:spMkLst>
        </pc:spChg>
        <pc:spChg chg="mod">
          <ac:chgData name="Mansi Dave" userId="1aee5c9b116c9775" providerId="LiveId" clId="{152F9F4B-DA36-4DDC-BCE4-F053E8972D8A}" dt="2026-08-19T13:16:42.572" v="10"/>
          <ac:spMkLst>
            <pc:docMk/>
            <pc:sldMk cId="0" sldId="293"/>
            <ac:spMk id="36" creationId="{EA31B0AB-ED05-C6FF-F91D-74E8EC585AC8}"/>
          </ac:spMkLst>
        </pc:spChg>
        <pc:spChg chg="mod">
          <ac:chgData name="Mansi Dave" userId="1aee5c9b116c9775" providerId="LiveId" clId="{152F9F4B-DA36-4DDC-BCE4-F053E8972D8A}" dt="2026-08-19T13:16:42.572" v="10"/>
          <ac:spMkLst>
            <pc:docMk/>
            <pc:sldMk cId="0" sldId="293"/>
            <ac:spMk id="40" creationId="{74C122C3-9C42-8A26-02E1-BCDA84BDBAC7}"/>
          </ac:spMkLst>
        </pc:spChg>
        <pc:spChg chg="mod">
          <ac:chgData name="Mansi Dave" userId="1aee5c9b116c9775" providerId="LiveId" clId="{152F9F4B-DA36-4DDC-BCE4-F053E8972D8A}" dt="2026-08-19T13:16:42.572" v="10"/>
          <ac:spMkLst>
            <pc:docMk/>
            <pc:sldMk cId="0" sldId="293"/>
            <ac:spMk id="41" creationId="{FE6CC58A-3FBB-66AF-F186-95301A2400B6}"/>
          </ac:spMkLst>
        </pc:spChg>
        <pc:spChg chg="mod">
          <ac:chgData name="Mansi Dave" userId="1aee5c9b116c9775" providerId="LiveId" clId="{152F9F4B-DA36-4DDC-BCE4-F053E8972D8A}" dt="2026-08-19T13:16:42.572" v="10"/>
          <ac:spMkLst>
            <pc:docMk/>
            <pc:sldMk cId="0" sldId="293"/>
            <ac:spMk id="47" creationId="{BE4226BF-E2DD-97E2-E398-6FBA1369BF2F}"/>
          </ac:spMkLst>
        </pc:spChg>
        <pc:spChg chg="mod">
          <ac:chgData name="Mansi Dave" userId="1aee5c9b116c9775" providerId="LiveId" clId="{152F9F4B-DA36-4DDC-BCE4-F053E8972D8A}" dt="2026-08-19T13:16:42.572" v="10"/>
          <ac:spMkLst>
            <pc:docMk/>
            <pc:sldMk cId="0" sldId="293"/>
            <ac:spMk id="48" creationId="{61ED9FE3-6764-FD49-2A81-D5E8BC48C6FA}"/>
          </ac:spMkLst>
        </pc:spChg>
        <pc:spChg chg="add mod ord">
          <ac:chgData name="Mansi Dave" userId="1aee5c9b116c9775" providerId="LiveId" clId="{152F9F4B-DA36-4DDC-BCE4-F053E8972D8A}" dt="2026-08-19T13:45:58.922" v="100" actId="167"/>
          <ac:spMkLst>
            <pc:docMk/>
            <pc:sldMk cId="0" sldId="293"/>
            <ac:spMk id="52" creationId="{CE859716-6A47-9D78-FEE2-753AC92FC47D}"/>
          </ac:spMkLst>
        </pc:spChg>
        <pc:spChg chg="ord">
          <ac:chgData name="Mansi Dave" userId="1aee5c9b116c9775" providerId="LiveId" clId="{152F9F4B-DA36-4DDC-BCE4-F053E8972D8A}" dt="2026-08-19T13:45:58.922" v="100" actId="167"/>
          <ac:spMkLst>
            <pc:docMk/>
            <pc:sldMk cId="0" sldId="293"/>
            <ac:spMk id="53" creationId="{D3E97CB4-7D6D-0928-3586-85ED75AA81CA}"/>
          </ac:spMkLst>
        </pc:spChg>
        <pc:spChg chg="ord">
          <ac:chgData name="Mansi Dave" userId="1aee5c9b116c9775" providerId="LiveId" clId="{152F9F4B-DA36-4DDC-BCE4-F053E8972D8A}" dt="2026-08-19T13:45:58.922" v="100" actId="167"/>
          <ac:spMkLst>
            <pc:docMk/>
            <pc:sldMk cId="0" sldId="293"/>
            <ac:spMk id="54" creationId="{9BB43A0D-9995-2149-BD5B-4F8405009D12}"/>
          </ac:spMkLst>
        </pc:spChg>
        <pc:spChg chg="ord">
          <ac:chgData name="Mansi Dave" userId="1aee5c9b116c9775" providerId="LiveId" clId="{152F9F4B-DA36-4DDC-BCE4-F053E8972D8A}" dt="2026-08-19T13:45:58.922" v="100" actId="167"/>
          <ac:spMkLst>
            <pc:docMk/>
            <pc:sldMk cId="0" sldId="293"/>
            <ac:spMk id="55" creationId="{3A13579D-A1F7-507E-2324-57304D6E1DC9}"/>
          </ac:spMkLst>
        </pc:spChg>
        <pc:spChg chg="mod">
          <ac:chgData name="Mansi Dave" userId="1aee5c9b116c9775" providerId="LiveId" clId="{152F9F4B-DA36-4DDC-BCE4-F053E8972D8A}" dt="2026-08-19T13:45:56.962" v="99"/>
          <ac:spMkLst>
            <pc:docMk/>
            <pc:sldMk cId="0" sldId="293"/>
            <ac:spMk id="61" creationId="{A6ADE3B9-4913-FCBE-A9C1-C659EC480DDE}"/>
          </ac:spMkLst>
        </pc:spChg>
        <pc:spChg chg="mod">
          <ac:chgData name="Mansi Dave" userId="1aee5c9b116c9775" providerId="LiveId" clId="{152F9F4B-DA36-4DDC-BCE4-F053E8972D8A}" dt="2026-08-19T13:45:56.962" v="99"/>
          <ac:spMkLst>
            <pc:docMk/>
            <pc:sldMk cId="0" sldId="293"/>
            <ac:spMk id="68" creationId="{C70E467E-22F8-4018-831F-1BADE34ADF6D}"/>
          </ac:spMkLst>
        </pc:spChg>
        <pc:spChg chg="mod">
          <ac:chgData name="Mansi Dave" userId="1aee5c9b116c9775" providerId="LiveId" clId="{152F9F4B-DA36-4DDC-BCE4-F053E8972D8A}" dt="2026-08-19T13:45:56.962" v="99"/>
          <ac:spMkLst>
            <pc:docMk/>
            <pc:sldMk cId="0" sldId="293"/>
            <ac:spMk id="73" creationId="{357A7F1E-F6CB-CD97-B638-5D78F55449BC}"/>
          </ac:spMkLst>
        </pc:spChg>
        <pc:spChg chg="mod">
          <ac:chgData name="Mansi Dave" userId="1aee5c9b116c9775" providerId="LiveId" clId="{152F9F4B-DA36-4DDC-BCE4-F053E8972D8A}" dt="2026-08-19T13:45:56.962" v="99"/>
          <ac:spMkLst>
            <pc:docMk/>
            <pc:sldMk cId="0" sldId="293"/>
            <ac:spMk id="75" creationId="{31BECDB8-5048-F269-9B01-FE29BEEC98F0}"/>
          </ac:spMkLst>
        </pc:spChg>
        <pc:spChg chg="mod">
          <ac:chgData name="Mansi Dave" userId="1aee5c9b116c9775" providerId="LiveId" clId="{152F9F4B-DA36-4DDC-BCE4-F053E8972D8A}" dt="2026-08-19T13:45:56.962" v="99"/>
          <ac:spMkLst>
            <pc:docMk/>
            <pc:sldMk cId="0" sldId="293"/>
            <ac:spMk id="76" creationId="{1D612DB0-C40E-F0F8-FBF7-78C8A4ED236C}"/>
          </ac:spMkLst>
        </pc:spChg>
        <pc:spChg chg="mod">
          <ac:chgData name="Mansi Dave" userId="1aee5c9b116c9775" providerId="LiveId" clId="{152F9F4B-DA36-4DDC-BCE4-F053E8972D8A}" dt="2026-08-19T13:45:56.962" v="99"/>
          <ac:spMkLst>
            <pc:docMk/>
            <pc:sldMk cId="0" sldId="293"/>
            <ac:spMk id="78" creationId="{8E9FE4B5-C896-198B-327D-AAC31A5791E8}"/>
          </ac:spMkLst>
        </pc:spChg>
        <pc:spChg chg="mod">
          <ac:chgData name="Mansi Dave" userId="1aee5c9b116c9775" providerId="LiveId" clId="{152F9F4B-DA36-4DDC-BCE4-F053E8972D8A}" dt="2026-08-19T13:45:56.962" v="99"/>
          <ac:spMkLst>
            <pc:docMk/>
            <pc:sldMk cId="0" sldId="293"/>
            <ac:spMk id="85" creationId="{2F54CC8E-842A-6D9D-E68D-E88574ED5A16}"/>
          </ac:spMkLst>
        </pc:spChg>
        <pc:spChg chg="mod">
          <ac:chgData name="Mansi Dave" userId="1aee5c9b116c9775" providerId="LiveId" clId="{152F9F4B-DA36-4DDC-BCE4-F053E8972D8A}" dt="2026-08-19T13:45:56.962" v="99"/>
          <ac:spMkLst>
            <pc:docMk/>
            <pc:sldMk cId="0" sldId="293"/>
            <ac:spMk id="87" creationId="{73A9950A-45AA-B21F-5DFA-E30A62902420}"/>
          </ac:spMkLst>
        </pc:spChg>
        <pc:spChg chg="mod">
          <ac:chgData name="Mansi Dave" userId="1aee5c9b116c9775" providerId="LiveId" clId="{152F9F4B-DA36-4DDC-BCE4-F053E8972D8A}" dt="2026-08-19T13:45:56.962" v="99"/>
          <ac:spMkLst>
            <pc:docMk/>
            <pc:sldMk cId="0" sldId="293"/>
            <ac:spMk id="94" creationId="{9B68E8D0-1E12-6AC3-5292-325956ED9D82}"/>
          </ac:spMkLst>
        </pc:spChg>
        <pc:grpChg chg="del">
          <ac:chgData name="Mansi Dave" userId="1aee5c9b116c9775" providerId="LiveId" clId="{152F9F4B-DA36-4DDC-BCE4-F053E8972D8A}" dt="2026-08-19T13:45:49.211" v="95" actId="478"/>
          <ac:grpSpMkLst>
            <pc:docMk/>
            <pc:sldMk cId="0" sldId="293"/>
            <ac:grpSpMk id="12" creationId="{3BB5595E-A979-7E6A-DFC7-B58D69A1DCB0}"/>
          </ac:grpSpMkLst>
        </pc:grpChg>
        <pc:grpChg chg="ord">
          <ac:chgData name="Mansi Dave" userId="1aee5c9b116c9775" providerId="LiveId" clId="{152F9F4B-DA36-4DDC-BCE4-F053E8972D8A}" dt="2026-08-19T13:45:58.922" v="100" actId="167"/>
          <ac:grpSpMkLst>
            <pc:docMk/>
            <pc:sldMk cId="0" sldId="293"/>
            <ac:grpSpMk id="56" creationId="{AF278073-40CD-DE72-4F12-5E05BE7ED5D9}"/>
          </ac:grpSpMkLst>
        </pc:grpChg>
        <pc:picChg chg="ord">
          <ac:chgData name="Mansi Dave" userId="1aee5c9b116c9775" providerId="LiveId" clId="{152F9F4B-DA36-4DDC-BCE4-F053E8972D8A}" dt="2026-08-19T13:45:58.922" v="100" actId="167"/>
          <ac:picMkLst>
            <pc:docMk/>
            <pc:sldMk cId="0" sldId="293"/>
            <ac:picMk id="51" creationId="{06429BC9-0844-D287-4DEE-8AC2EA4BDDFF}"/>
          </ac:picMkLst>
        </pc:picChg>
      </pc:sldChg>
      <pc:sldChg chg="mod">
        <pc:chgData name="Mansi Dave" userId="1aee5c9b116c9775" providerId="LiveId" clId="{152F9F4B-DA36-4DDC-BCE4-F053E8972D8A}" dt="2026-08-03T13:59:19.740" v="1" actId="27918"/>
        <pc:sldMkLst>
          <pc:docMk/>
          <pc:sldMk cId="0" sldId="322"/>
        </pc:sldMkLst>
      </pc:sldChg>
      <pc:sldChg chg="addSp delSp modSp mod">
        <pc:chgData name="Mansi Dave" userId="1aee5c9b116c9775" providerId="LiveId" clId="{152F9F4B-DA36-4DDC-BCE4-F053E8972D8A}" dt="2026-08-03T13:59:54.446" v="8" actId="165"/>
        <pc:sldMkLst>
          <pc:docMk/>
          <pc:sldMk cId="1639692282" sldId="332"/>
        </pc:sldMkLst>
        <pc:spChg chg="mod topLvl">
          <ac:chgData name="Mansi Dave" userId="1aee5c9b116c9775" providerId="LiveId" clId="{152F9F4B-DA36-4DDC-BCE4-F053E8972D8A}" dt="2026-08-03T13:59:54.446" v="8" actId="165"/>
          <ac:spMkLst>
            <pc:docMk/>
            <pc:sldMk cId="1639692282" sldId="332"/>
            <ac:spMk id="20" creationId="{161B2F97-952D-6B63-F4CA-E79930F4909A}"/>
          </ac:spMkLst>
        </pc:spChg>
        <pc:spChg chg="mod topLvl">
          <ac:chgData name="Mansi Dave" userId="1aee5c9b116c9775" providerId="LiveId" clId="{152F9F4B-DA36-4DDC-BCE4-F053E8972D8A}" dt="2026-08-03T13:59:54.446" v="8" actId="165"/>
          <ac:spMkLst>
            <pc:docMk/>
            <pc:sldMk cId="1639692282" sldId="332"/>
            <ac:spMk id="21" creationId="{59809216-B2A4-ED6F-1498-AC74FDB0E51F}"/>
          </ac:spMkLst>
        </pc:spChg>
        <pc:spChg chg="mod topLvl">
          <ac:chgData name="Mansi Dave" userId="1aee5c9b116c9775" providerId="LiveId" clId="{152F9F4B-DA36-4DDC-BCE4-F053E8972D8A}" dt="2026-08-03T13:59:54.446" v="8" actId="165"/>
          <ac:spMkLst>
            <pc:docMk/>
            <pc:sldMk cId="1639692282" sldId="332"/>
            <ac:spMk id="29" creationId="{6A894481-DE80-375E-B47A-DA52ED1BAB88}"/>
          </ac:spMkLst>
        </pc:spChg>
        <pc:spChg chg="mod topLvl">
          <ac:chgData name="Mansi Dave" userId="1aee5c9b116c9775" providerId="LiveId" clId="{152F9F4B-DA36-4DDC-BCE4-F053E8972D8A}" dt="2026-08-03T13:59:54.446" v="8" actId="165"/>
          <ac:spMkLst>
            <pc:docMk/>
            <pc:sldMk cId="1639692282" sldId="332"/>
            <ac:spMk id="32" creationId="{3965CB43-1BFD-1296-F245-3396661666A7}"/>
          </ac:spMkLst>
        </pc:spChg>
        <pc:spChg chg="mod topLvl">
          <ac:chgData name="Mansi Dave" userId="1aee5c9b116c9775" providerId="LiveId" clId="{152F9F4B-DA36-4DDC-BCE4-F053E8972D8A}" dt="2026-08-03T13:59:54.446" v="8" actId="165"/>
          <ac:spMkLst>
            <pc:docMk/>
            <pc:sldMk cId="1639692282" sldId="332"/>
            <ac:spMk id="49" creationId="{280D2108-1EF9-B79D-0752-D44F5D971396}"/>
          </ac:spMkLst>
        </pc:spChg>
        <pc:spChg chg="mod topLvl">
          <ac:chgData name="Mansi Dave" userId="1aee5c9b116c9775" providerId="LiveId" clId="{152F9F4B-DA36-4DDC-BCE4-F053E8972D8A}" dt="2026-08-03T13:59:54.446" v="8" actId="165"/>
          <ac:spMkLst>
            <pc:docMk/>
            <pc:sldMk cId="1639692282" sldId="332"/>
            <ac:spMk id="66" creationId="{02202F8D-CAEB-71C7-B8FF-E27DF7343E69}"/>
          </ac:spMkLst>
        </pc:spChg>
        <pc:spChg chg="mod topLvl">
          <ac:chgData name="Mansi Dave" userId="1aee5c9b116c9775" providerId="LiveId" clId="{152F9F4B-DA36-4DDC-BCE4-F053E8972D8A}" dt="2026-08-03T13:59:54.446" v="8" actId="165"/>
          <ac:spMkLst>
            <pc:docMk/>
            <pc:sldMk cId="1639692282" sldId="332"/>
            <ac:spMk id="76" creationId="{34CCD325-84E9-82F9-9271-037896473CFE}"/>
          </ac:spMkLst>
        </pc:spChg>
        <pc:spChg chg="mod topLvl">
          <ac:chgData name="Mansi Dave" userId="1aee5c9b116c9775" providerId="LiveId" clId="{152F9F4B-DA36-4DDC-BCE4-F053E8972D8A}" dt="2026-08-03T13:59:54.446" v="8" actId="165"/>
          <ac:spMkLst>
            <pc:docMk/>
            <pc:sldMk cId="1639692282" sldId="332"/>
            <ac:spMk id="84" creationId="{64AFEB32-9C4D-6008-83B4-741AF740CFEA}"/>
          </ac:spMkLst>
        </pc:spChg>
        <pc:spChg chg="mod topLvl">
          <ac:chgData name="Mansi Dave" userId="1aee5c9b116c9775" providerId="LiveId" clId="{152F9F4B-DA36-4DDC-BCE4-F053E8972D8A}" dt="2026-08-03T13:59:54.446" v="8" actId="165"/>
          <ac:spMkLst>
            <pc:docMk/>
            <pc:sldMk cId="1639692282" sldId="332"/>
            <ac:spMk id="91" creationId="{ED5C17FB-4A39-4D44-D581-F4D77FFC3730}"/>
          </ac:spMkLst>
        </pc:spChg>
        <pc:spChg chg="mod topLvl">
          <ac:chgData name="Mansi Dave" userId="1aee5c9b116c9775" providerId="LiveId" clId="{152F9F4B-DA36-4DDC-BCE4-F053E8972D8A}" dt="2026-08-03T13:59:54.446" v="8" actId="165"/>
          <ac:spMkLst>
            <pc:docMk/>
            <pc:sldMk cId="1639692282" sldId="332"/>
            <ac:spMk id="124" creationId="{F19CCA13-D9EB-6A8B-7DE5-E45FB1D63814}"/>
          </ac:spMkLst>
        </pc:spChg>
      </pc:sldChg>
      <pc:sldChg chg="addSp delSp modSp add del mod ord modShow">
        <pc:chgData name="Mansi Dave" userId="1aee5c9b116c9775" providerId="LiveId" clId="{152F9F4B-DA36-4DDC-BCE4-F053E8972D8A}" dt="2026-08-19T13:46:49.569" v="102" actId="47"/>
        <pc:sldMkLst>
          <pc:docMk/>
          <pc:sldMk cId="1471729611" sldId="335"/>
        </pc:sldMkLst>
        <pc:spChg chg="del">
          <ac:chgData name="Mansi Dave" userId="1aee5c9b116c9775" providerId="LiveId" clId="{152F9F4B-DA36-4DDC-BCE4-F053E8972D8A}" dt="2026-08-19T13:26:09.669" v="14" actId="478"/>
          <ac:spMkLst>
            <pc:docMk/>
            <pc:sldMk cId="1471729611" sldId="335"/>
            <ac:spMk id="2" creationId="{E48C89FC-76E7-4824-78DF-DB9069F55CD4}"/>
          </ac:spMkLst>
        </pc:spChg>
        <pc:spChg chg="del">
          <ac:chgData name="Mansi Dave" userId="1aee5c9b116c9775" providerId="LiveId" clId="{152F9F4B-DA36-4DDC-BCE4-F053E8972D8A}" dt="2026-08-19T13:31:49.654" v="43" actId="478"/>
          <ac:spMkLst>
            <pc:docMk/>
            <pc:sldMk cId="1471729611" sldId="335"/>
            <ac:spMk id="3" creationId="{1D51AABF-95D5-49E0-5CAF-CC76DC456D4C}"/>
          </ac:spMkLst>
        </pc:spChg>
        <pc:spChg chg="mod">
          <ac:chgData name="Mansi Dave" userId="1aee5c9b116c9775" providerId="LiveId" clId="{152F9F4B-DA36-4DDC-BCE4-F053E8972D8A}" dt="2026-08-19T13:30:50.955" v="38" actId="207"/>
          <ac:spMkLst>
            <pc:docMk/>
            <pc:sldMk cId="1471729611" sldId="335"/>
            <ac:spMk id="5" creationId="{A17916B0-499C-7529-9284-BB6BE41D4F58}"/>
          </ac:spMkLst>
        </pc:spChg>
        <pc:spChg chg="mod">
          <ac:chgData name="Mansi Dave" userId="1aee5c9b116c9775" providerId="LiveId" clId="{152F9F4B-DA36-4DDC-BCE4-F053E8972D8A}" dt="2026-08-19T13:31:30.588" v="42" actId="207"/>
          <ac:spMkLst>
            <pc:docMk/>
            <pc:sldMk cId="1471729611" sldId="335"/>
            <ac:spMk id="7" creationId="{663A78CB-089E-C8B8-31EB-60017BD45279}"/>
          </ac:spMkLst>
        </pc:spChg>
        <pc:spChg chg="del">
          <ac:chgData name="Mansi Dave" userId="1aee5c9b116c9775" providerId="LiveId" clId="{152F9F4B-DA36-4DDC-BCE4-F053E8972D8A}" dt="2026-08-19T13:30:26.950" v="36" actId="478"/>
          <ac:spMkLst>
            <pc:docMk/>
            <pc:sldMk cId="1471729611" sldId="335"/>
            <ac:spMk id="10" creationId="{3F495303-9F03-5963-8676-BDE41B6FB63F}"/>
          </ac:spMkLst>
        </pc:spChg>
        <pc:spChg chg="del">
          <ac:chgData name="Mansi Dave" userId="1aee5c9b116c9775" providerId="LiveId" clId="{152F9F4B-DA36-4DDC-BCE4-F053E8972D8A}" dt="2026-08-19T13:30:26.950" v="36" actId="478"/>
          <ac:spMkLst>
            <pc:docMk/>
            <pc:sldMk cId="1471729611" sldId="335"/>
            <ac:spMk id="11" creationId="{6768C930-7A3B-803A-06E1-DA46CB8DE63C}"/>
          </ac:spMkLst>
        </pc:spChg>
        <pc:spChg chg="add del mod">
          <ac:chgData name="Mansi Dave" userId="1aee5c9b116c9775" providerId="LiveId" clId="{152F9F4B-DA36-4DDC-BCE4-F053E8972D8A}" dt="2026-08-19T13:26:27.844" v="17"/>
          <ac:spMkLst>
            <pc:docMk/>
            <pc:sldMk cId="1471729611" sldId="335"/>
            <ac:spMk id="51" creationId="{7F045CE7-AA00-A443-DC96-3316A5F6F4F2}"/>
          </ac:spMkLst>
        </pc:spChg>
        <pc:spChg chg="add del mod">
          <ac:chgData name="Mansi Dave" userId="1aee5c9b116c9775" providerId="LiveId" clId="{152F9F4B-DA36-4DDC-BCE4-F053E8972D8A}" dt="2026-08-19T13:26:29.213" v="20"/>
          <ac:spMkLst>
            <pc:docMk/>
            <pc:sldMk cId="1471729611" sldId="335"/>
            <ac:spMk id="52" creationId="{802F9EEB-9AD4-F2F8-40E8-0529D466E6AD}"/>
          </ac:spMkLst>
        </pc:spChg>
        <pc:spChg chg="add del mod">
          <ac:chgData name="Mansi Dave" userId="1aee5c9b116c9775" providerId="LiveId" clId="{152F9F4B-DA36-4DDC-BCE4-F053E8972D8A}" dt="2026-08-19T13:26:30.528" v="23"/>
          <ac:spMkLst>
            <pc:docMk/>
            <pc:sldMk cId="1471729611" sldId="335"/>
            <ac:spMk id="53" creationId="{9C0AB6C7-CB88-E0ED-9B4B-CA242B4A2162}"/>
          </ac:spMkLst>
        </pc:spChg>
        <pc:spChg chg="add del mod">
          <ac:chgData name="Mansi Dave" userId="1aee5c9b116c9775" providerId="LiveId" clId="{152F9F4B-DA36-4DDC-BCE4-F053E8972D8A}" dt="2026-08-19T13:26:31.494" v="26"/>
          <ac:spMkLst>
            <pc:docMk/>
            <pc:sldMk cId="1471729611" sldId="335"/>
            <ac:spMk id="54" creationId="{BC2DA4EE-0A1D-9651-438F-056B4DE42FC9}"/>
          </ac:spMkLst>
        </pc:spChg>
        <pc:spChg chg="add">
          <ac:chgData name="Mansi Dave" userId="1aee5c9b116c9775" providerId="LiveId" clId="{152F9F4B-DA36-4DDC-BCE4-F053E8972D8A}" dt="2026-08-19T13:30:27.771" v="37" actId="22"/>
          <ac:spMkLst>
            <pc:docMk/>
            <pc:sldMk cId="1471729611" sldId="335"/>
            <ac:spMk id="58" creationId="{BCE8D83C-6685-2344-74E5-FFDE2DBBBF51}"/>
          </ac:spMkLst>
        </pc:spChg>
        <pc:spChg chg="add mod">
          <ac:chgData name="Mansi Dave" userId="1aee5c9b116c9775" providerId="LiveId" clId="{152F9F4B-DA36-4DDC-BCE4-F053E8972D8A}" dt="2026-08-19T13:31:58.786" v="44" actId="207"/>
          <ac:spMkLst>
            <pc:docMk/>
            <pc:sldMk cId="1471729611" sldId="335"/>
            <ac:spMk id="60" creationId="{84E3EF33-3E7F-F85D-3EDC-9FA3F983A4FC}"/>
          </ac:spMkLst>
        </pc:spChg>
        <pc:picChg chg="add mod ord modCrop">
          <ac:chgData name="Mansi Dave" userId="1aee5c9b116c9775" providerId="LiveId" clId="{152F9F4B-DA36-4DDC-BCE4-F053E8972D8A}" dt="2026-08-19T13:29:57.104" v="35" actId="18131"/>
          <ac:picMkLst>
            <pc:docMk/>
            <pc:sldMk cId="1471729611" sldId="335"/>
            <ac:picMk id="56" creationId="{A785FF80-0838-53A9-B25A-A4DE4982E782}"/>
          </ac:picMkLst>
        </pc:picChg>
      </pc:sldChg>
      <pc:sldChg chg="modSp add del mod">
        <pc:chgData name="Mansi Dave" userId="1aee5c9b116c9775" providerId="LiveId" clId="{152F9F4B-DA36-4DDC-BCE4-F053E8972D8A}" dt="2026-08-19T13:45:17.075" v="92" actId="47"/>
        <pc:sldMkLst>
          <pc:docMk/>
          <pc:sldMk cId="34595975" sldId="336"/>
        </pc:sldMkLst>
        <pc:spChg chg="mod">
          <ac:chgData name="Mansi Dave" userId="1aee5c9b116c9775" providerId="LiveId" clId="{152F9F4B-DA36-4DDC-BCE4-F053E8972D8A}" dt="2026-08-19T13:32:50.710" v="49" actId="207"/>
          <ac:spMkLst>
            <pc:docMk/>
            <pc:sldMk cId="34595975" sldId="336"/>
            <ac:spMk id="4" creationId="{D7D5E71B-DA5B-BDDB-C4AB-60528A3639DD}"/>
          </ac:spMkLst>
        </pc:spChg>
        <pc:spChg chg="mod">
          <ac:chgData name="Mansi Dave" userId="1aee5c9b116c9775" providerId="LiveId" clId="{152F9F4B-DA36-4DDC-BCE4-F053E8972D8A}" dt="2026-08-19T13:36:22.608" v="88" actId="14100"/>
          <ac:spMkLst>
            <pc:docMk/>
            <pc:sldMk cId="34595975" sldId="336"/>
            <ac:spMk id="8" creationId="{CF05F70C-F771-6743-5CA8-EA653476E682}"/>
          </ac:spMkLst>
        </pc:spChg>
        <pc:spChg chg="mod">
          <ac:chgData name="Mansi Dave" userId="1aee5c9b116c9775" providerId="LiveId" clId="{152F9F4B-DA36-4DDC-BCE4-F053E8972D8A}" dt="2026-08-19T13:36:06.563" v="86" actId="207"/>
          <ac:spMkLst>
            <pc:docMk/>
            <pc:sldMk cId="34595975" sldId="336"/>
            <ac:spMk id="9" creationId="{7604BAF1-F901-1E44-30B8-F167E58F37D7}"/>
          </ac:spMkLst>
        </pc:spChg>
        <pc:spChg chg="mod">
          <ac:chgData name="Mansi Dave" userId="1aee5c9b116c9775" providerId="LiveId" clId="{152F9F4B-DA36-4DDC-BCE4-F053E8972D8A}" dt="2026-08-19T13:36:56.262" v="90" actId="692"/>
          <ac:spMkLst>
            <pc:docMk/>
            <pc:sldMk cId="34595975" sldId="336"/>
            <ac:spMk id="58" creationId="{9DCCBFD6-0B76-5E0C-5408-9E34DAE2F3D0}"/>
          </ac:spMkLst>
        </pc:spChg>
        <pc:spChg chg="mod">
          <ac:chgData name="Mansi Dave" userId="1aee5c9b116c9775" providerId="LiveId" clId="{152F9F4B-DA36-4DDC-BCE4-F053E8972D8A}" dt="2026-08-19T13:33:08.070" v="52" actId="207"/>
          <ac:spMkLst>
            <pc:docMk/>
            <pc:sldMk cId="34595975" sldId="336"/>
            <ac:spMk id="60" creationId="{B1B9A635-568C-811E-FE44-5672C3192A70}"/>
          </ac:spMkLst>
        </pc:spChg>
        <pc:picChg chg="mod modCrop">
          <ac:chgData name="Mansi Dave" userId="1aee5c9b116c9775" providerId="LiveId" clId="{152F9F4B-DA36-4DDC-BCE4-F053E8972D8A}" dt="2026-08-19T13:36:36.705" v="89" actId="18131"/>
          <ac:picMkLst>
            <pc:docMk/>
            <pc:sldMk cId="34595975" sldId="336"/>
            <ac:picMk id="56" creationId="{A3850CF4-0DF3-3F05-A60B-F59C075118EE}"/>
          </ac:picMkLst>
        </pc:picChg>
      </pc:sldChg>
    </pc:docChg>
  </pc:docChgLst>
  <pc:docChgLst>
    <pc:chgData name="Rikin Gupta" userId="c4f6c9bb8c7d9cf9" providerId="LiveId" clId="{8B39BC28-C53B-4637-8E0B-A38CCCA35EC1}"/>
    <pc:docChg chg="custSel addSld modSld">
      <pc:chgData name="Rikin Gupta" userId="c4f6c9bb8c7d9cf9" providerId="LiveId" clId="{8B39BC28-C53B-4637-8E0B-A38CCCA35EC1}" dt="2026-08-03T09:08:28.258" v="60" actId="403"/>
      <pc:docMkLst>
        <pc:docMk/>
      </pc:docMkLst>
      <pc:sldChg chg="addSp delSp mod">
        <pc:chgData name="Rikin Gupta" userId="c4f6c9bb8c7d9cf9" providerId="LiveId" clId="{8B39BC28-C53B-4637-8E0B-A38CCCA35EC1}" dt="2026-08-03T09:08:03.518" v="19"/>
        <pc:sldMkLst>
          <pc:docMk/>
          <pc:sldMk cId="0" sldId="293"/>
        </pc:sldMkLst>
      </pc:sldChg>
      <pc:sldChg chg="addSp delSp modSp add mod">
        <pc:chgData name="Rikin Gupta" userId="c4f6c9bb8c7d9cf9" providerId="LiveId" clId="{8B39BC28-C53B-4637-8E0B-A38CCCA35EC1}" dt="2026-08-03T09:08:28.258" v="60" actId="403"/>
        <pc:sldMkLst>
          <pc:docMk/>
          <pc:sldMk cId="1481119253" sldId="334"/>
        </pc:sldMkLst>
        <pc:spChg chg="mod">
          <ac:chgData name="Rikin Gupta" userId="c4f6c9bb8c7d9cf9" providerId="LiveId" clId="{8B39BC28-C53B-4637-8E0B-A38CCCA35EC1}" dt="2026-08-03T09:07:44.569" v="13"/>
          <ac:spMkLst>
            <pc:docMk/>
            <pc:sldMk cId="1481119253" sldId="334"/>
            <ac:spMk id="4" creationId="{564435FE-1320-68E8-259B-8437F2D68AE2}"/>
          </ac:spMkLst>
        </pc:spChg>
        <pc:spChg chg="mod">
          <ac:chgData name="Rikin Gupta" userId="c4f6c9bb8c7d9cf9" providerId="LiveId" clId="{8B39BC28-C53B-4637-8E0B-A38CCCA35EC1}" dt="2026-08-03T09:07:35.955" v="4" actId="1076"/>
          <ac:spMkLst>
            <pc:docMk/>
            <pc:sldMk cId="1481119253" sldId="334"/>
            <ac:spMk id="12" creationId="{30743E4D-D08D-39AB-9E07-4685222B03DA}"/>
          </ac:spMkLst>
        </pc:spChg>
        <pc:graphicFrameChg chg="add mod ord">
          <ac:chgData name="Rikin Gupta" userId="c4f6c9bb8c7d9cf9" providerId="LiveId" clId="{8B39BC28-C53B-4637-8E0B-A38CCCA35EC1}" dt="2026-08-03T09:08:28.258" v="60" actId="403"/>
          <ac:graphicFrameMkLst>
            <pc:docMk/>
            <pc:sldMk cId="1481119253" sldId="334"/>
            <ac:graphicFrameMk id="28" creationId="{A6716465-EA94-2A77-99DA-7894CB306BB9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1B1938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C9B4F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62D-4695-9DD1-0569921A0C7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ter" panose="02000503000000020004" pitchFamily="2" charset="0"/>
                    <a:ea typeface="Inter" panose="02000503000000020004" pitchFamily="2" charset="0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2D-4695-9DD1-0569921A0C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7"/>
        <c:axId val="66358463"/>
        <c:axId val="66357383"/>
      </c:barChart>
      <c:catAx>
        <c:axId val="663584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pPr>
            <a:endParaRPr lang="en-US"/>
          </a:p>
        </c:txPr>
        <c:crossAx val="66357383"/>
        <c:crosses val="autoZero"/>
        <c:auto val="1"/>
        <c:lblAlgn val="ctr"/>
        <c:lblOffset val="100"/>
        <c:noMultiLvlLbl val="0"/>
      </c:catAx>
      <c:valAx>
        <c:axId val="66357383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663584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44450">
              <a:noFill/>
            </a:ln>
          </c:spPr>
          <c:dPt>
            <c:idx val="0"/>
            <c:bubble3D val="0"/>
            <c:spPr>
              <a:solidFill>
                <a:srgbClr val="C9B4FA"/>
              </a:solidFill>
              <a:ln w="444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531-4DC1-8CC5-AC4A8880CADD}"/>
              </c:ext>
            </c:extLst>
          </c:dPt>
          <c:dPt>
            <c:idx val="1"/>
            <c:bubble3D val="0"/>
            <c:spPr>
              <a:solidFill>
                <a:srgbClr val="1B1938"/>
              </a:solidFill>
              <a:ln w="444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531-4DC1-8CC5-AC4A8880CADD}"/>
              </c:ext>
            </c:extLst>
          </c:dPt>
          <c:dPt>
            <c:idx val="2"/>
            <c:bubble3D val="0"/>
            <c:spPr>
              <a:solidFill>
                <a:srgbClr val="E8E4DD"/>
              </a:solidFill>
              <a:ln w="444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531-4DC1-8CC5-AC4A8880CADD}"/>
              </c:ext>
            </c:extLst>
          </c:dPt>
          <c:dPt>
            <c:idx val="3"/>
            <c:bubble3D val="0"/>
            <c:spPr>
              <a:solidFill>
                <a:srgbClr val="675D8D"/>
              </a:solidFill>
              <a:ln w="444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4531-4DC1-8CC5-AC4A8880CADD}"/>
              </c:ext>
            </c:extLst>
          </c:dPt>
          <c:cat>
            <c:strRef>
              <c:f>Sheet1!$A$2:$A$5</c:f>
              <c:strCache>
                <c:ptCount val="4"/>
                <c:pt idx="0">
                  <c:v>Product &amp; team</c:v>
                </c:pt>
                <c:pt idx="1">
                  <c:v>GTM &amp; early sales</c:v>
                </c:pt>
                <c:pt idx="2">
                  <c:v>Design-partner success</c:v>
                </c:pt>
                <c:pt idx="3">
                  <c:v>Infra &amp; runway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531-4DC1-8CC5-AC4A8880CA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44450">
              <a:noFill/>
            </a:ln>
          </c:spPr>
          <c:dPt>
            <c:idx val="0"/>
            <c:bubble3D val="0"/>
            <c:spPr>
              <a:solidFill>
                <a:srgbClr val="C9B4FA"/>
              </a:solidFill>
              <a:ln w="444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A45-4A9B-A92F-5DCB3230A2A9}"/>
              </c:ext>
            </c:extLst>
          </c:dPt>
          <c:dPt>
            <c:idx val="1"/>
            <c:bubble3D val="0"/>
            <c:spPr>
              <a:solidFill>
                <a:srgbClr val="1B1938"/>
              </a:solidFill>
              <a:ln w="444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A45-4A9B-A92F-5DCB3230A2A9}"/>
              </c:ext>
            </c:extLst>
          </c:dPt>
          <c:dPt>
            <c:idx val="2"/>
            <c:bubble3D val="0"/>
            <c:spPr>
              <a:solidFill>
                <a:srgbClr val="E8E4DD"/>
              </a:solidFill>
              <a:ln w="444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6A45-4A9B-A92F-5DCB3230A2A9}"/>
              </c:ext>
            </c:extLst>
          </c:dPt>
          <c:dPt>
            <c:idx val="3"/>
            <c:bubble3D val="0"/>
            <c:spPr>
              <a:solidFill>
                <a:srgbClr val="675D8D"/>
              </a:solidFill>
              <a:ln w="444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EF36-4928-95C4-F5FFB4CA9280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Inter" panose="02000503000000020004" pitchFamily="2" charset="0"/>
                      <a:ea typeface="Inter" panose="02000503000000020004" pitchFamily="2" charset="0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A45-4A9B-A92F-5DCB3230A2A9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Inter" panose="02000503000000020004" pitchFamily="2" charset="0"/>
                      <a:ea typeface="Inter" panose="02000503000000020004" pitchFamily="2" charset="0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F36-4928-95C4-F5FFB4CA92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ter" panose="02000503000000020004" pitchFamily="2" charset="0"/>
                    <a:ea typeface="Inter" panose="02000503000000020004" pitchFamily="2" charset="0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36-4928-95C4-F5FFB4CA92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1B1938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C9B4F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638-43CA-99D9-7B29A06170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ter" panose="02000503000000020004" pitchFamily="2" charset="0"/>
                    <a:ea typeface="Inter" panose="02000503000000020004" pitchFamily="2" charset="0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38-43CA-99D9-7B29A06170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7"/>
        <c:axId val="66358463"/>
        <c:axId val="66357383"/>
      </c:barChart>
      <c:catAx>
        <c:axId val="663584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pPr>
            <a:endParaRPr lang="en-US"/>
          </a:p>
        </c:txPr>
        <c:crossAx val="66357383"/>
        <c:crosses val="autoZero"/>
        <c:auto val="1"/>
        <c:lblAlgn val="ctr"/>
        <c:lblOffset val="100"/>
        <c:noMultiLvlLbl val="0"/>
      </c:catAx>
      <c:valAx>
        <c:axId val="66357383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663584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38100" cap="rnd">
              <a:solidFill>
                <a:srgbClr val="1B1938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C9B4FA"/>
              </a:solidFill>
              <a:ln w="9525">
                <a:noFill/>
              </a:ln>
              <a:effectLst/>
            </c:spPr>
          </c:marker>
          <c:dPt>
            <c:idx val="3"/>
            <c:marker>
              <c:symbol val="circle"/>
              <c:size val="12"/>
              <c:spPr>
                <a:solidFill>
                  <a:srgbClr val="C9B4FA"/>
                </a:solidFill>
                <a:ln w="9525">
                  <a:noFill/>
                </a:ln>
                <a:effectLst/>
              </c:spPr>
            </c:marker>
            <c:bubble3D val="0"/>
            <c:spPr>
              <a:ln w="38100" cap="rnd">
                <a:solidFill>
                  <a:srgbClr val="1B1938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9527-4964-A6E7-352799EB734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ter" panose="02000503000000020004" pitchFamily="2" charset="0"/>
                    <a:ea typeface="Inter" panose="02000503000000020004" pitchFamily="2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527-4964-A6E7-352799EB73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6358463"/>
        <c:axId val="66357383"/>
      </c:lineChart>
      <c:catAx>
        <c:axId val="663584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pPr>
            <a:endParaRPr lang="en-US"/>
          </a:p>
        </c:txPr>
        <c:crossAx val="66357383"/>
        <c:crosses val="autoZero"/>
        <c:auto val="1"/>
        <c:lblAlgn val="ctr"/>
        <c:lblOffset val="100"/>
        <c:noMultiLvlLbl val="0"/>
      </c:catAx>
      <c:valAx>
        <c:axId val="66357383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663584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6447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FD0B9-B1DD-CD61-2017-0201AF300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1C9EF0-A3D1-8AA4-CB89-3A88A04109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FB54F5-388B-EF94-BE80-6EEF6A8ED4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45D5E6-E34C-778B-FF95-36DBEF0155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23386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10407-7936-616D-E80D-798D7D70B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605B29-D735-6838-7434-12652FD6A5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B65DB4-1677-1BC5-D3CA-DFFD257420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6DA1C5-18A3-6315-3111-4C5C3DD169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89367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4A9F5-E97D-35A1-CADD-EDBE5C27D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DF2DBA-9D15-6806-495E-E37EBC6077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669B51-C1F4-C62A-5CEA-F6FB10037F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6DD7F5-5913-348C-D685-864B6508F2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047031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A97B4-E247-4E3A-A1F1-86318D08A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BB8712-C974-465C-6B26-42AA1C5693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4FDB76-0440-307F-475F-35C3AC736E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B3F13E-6461-9438-3CE9-6D23612345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7299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0">
            <a:extLst>
              <a:ext uri="{FF2B5EF4-FFF2-40B4-BE49-F238E27FC236}">
                <a16:creationId xmlns:a16="http://schemas.microsoft.com/office/drawing/2014/main" id="{9498B3DF-1B76-59F9-34E8-C8B435C9BB6B}"/>
              </a:ext>
            </a:extLst>
          </p:cNvPr>
          <p:cNvSpPr/>
          <p:nvPr userDrawn="1"/>
        </p:nvSpPr>
        <p:spPr>
          <a:xfrm>
            <a:off x="761955" y="9465469"/>
            <a:ext cx="16764090" cy="9525"/>
          </a:xfrm>
          <a:prstGeom prst="rect">
            <a:avLst/>
          </a:prstGeom>
          <a:solidFill>
            <a:srgbClr val="E8E4DD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5" name="Text 22">
            <a:extLst>
              <a:ext uri="{FF2B5EF4-FFF2-40B4-BE49-F238E27FC236}">
                <a16:creationId xmlns:a16="http://schemas.microsoft.com/office/drawing/2014/main" id="{B7B25BD6-E54D-E025-19FC-B5CFB6F2240A}"/>
              </a:ext>
            </a:extLst>
          </p:cNvPr>
          <p:cNvSpPr/>
          <p:nvPr userDrawn="1"/>
        </p:nvSpPr>
        <p:spPr>
          <a:xfrm>
            <a:off x="12158514" y="9664550"/>
            <a:ext cx="5367396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r">
              <a:buNone/>
            </a:pPr>
            <a:r>
              <a:rPr lang="en-US" sz="1400" dirty="0">
                <a:solidFill>
                  <a:srgbClr val="9A979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Seed Pitch Deck Template — Tech Digital Product</a:t>
            </a:r>
            <a:endParaRPr lang="en-US" sz="1400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BFF168CC-5BBD-FC47-0AE1-EDB0131AF7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8437" y="761955"/>
            <a:ext cx="16764090" cy="314145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en-IN" sz="1800" b="1" kern="0" spc="252" dirty="0">
                <a:solidFill>
                  <a:srgbClr val="73706D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lvl="0"/>
            <a:r>
              <a:rPr lang="en-US" dirty="0"/>
              <a:t>EYEBROW TEXT</a:t>
            </a:r>
            <a:endParaRPr lang="en-IN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B1A7F1A2-236C-63C6-C19E-17364EB4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37" y="1095170"/>
            <a:ext cx="16763955" cy="76608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lang="en-IN" sz="4800" kern="0" spc="-161" dirty="0">
                <a:solidFill>
                  <a:srgbClr val="292827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0">
            <a:extLst>
              <a:ext uri="{FF2B5EF4-FFF2-40B4-BE49-F238E27FC236}">
                <a16:creationId xmlns:a16="http://schemas.microsoft.com/office/drawing/2014/main" id="{9498B3DF-1B76-59F9-34E8-C8B435C9BB6B}"/>
              </a:ext>
            </a:extLst>
          </p:cNvPr>
          <p:cNvSpPr/>
          <p:nvPr userDrawn="1"/>
        </p:nvSpPr>
        <p:spPr>
          <a:xfrm>
            <a:off x="761955" y="9465469"/>
            <a:ext cx="16764090" cy="9525"/>
          </a:xfrm>
          <a:prstGeom prst="rect">
            <a:avLst/>
          </a:prstGeom>
          <a:solidFill>
            <a:srgbClr val="E8E4DD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5" name="Text 22">
            <a:extLst>
              <a:ext uri="{FF2B5EF4-FFF2-40B4-BE49-F238E27FC236}">
                <a16:creationId xmlns:a16="http://schemas.microsoft.com/office/drawing/2014/main" id="{B7B25BD6-E54D-E025-19FC-B5CFB6F2240A}"/>
              </a:ext>
            </a:extLst>
          </p:cNvPr>
          <p:cNvSpPr/>
          <p:nvPr userDrawn="1"/>
        </p:nvSpPr>
        <p:spPr>
          <a:xfrm>
            <a:off x="12158514" y="9664550"/>
            <a:ext cx="5367396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r">
              <a:buNone/>
            </a:pPr>
            <a:r>
              <a:rPr lang="en-US" sz="1400" dirty="0">
                <a:solidFill>
                  <a:srgbClr val="9A979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Seed Pitch Deck Template — Tech Digital Product</a:t>
            </a:r>
            <a:endParaRPr lang="en-US" sz="1400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BFF168CC-5BBD-FC47-0AE1-EDB0131AF7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8437" y="761955"/>
            <a:ext cx="16764090" cy="314145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en-IN" sz="1800" b="1" kern="0" spc="252" dirty="0">
                <a:solidFill>
                  <a:srgbClr val="73706D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lvl="0"/>
            <a:r>
              <a:rPr lang="en-US" dirty="0"/>
              <a:t>EYEBROW TEXT</a:t>
            </a:r>
            <a:endParaRPr lang="en-IN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B1A7F1A2-236C-63C6-C19E-17364EB4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37" y="1095170"/>
            <a:ext cx="16763955" cy="76608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lang="en-IN" sz="4800" kern="0" spc="-161" dirty="0">
                <a:solidFill>
                  <a:srgbClr val="292827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95330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0">
            <a:extLst>
              <a:ext uri="{FF2B5EF4-FFF2-40B4-BE49-F238E27FC236}">
                <a16:creationId xmlns:a16="http://schemas.microsoft.com/office/drawing/2014/main" id="{9498B3DF-1B76-59F9-34E8-C8B435C9BB6B}"/>
              </a:ext>
            </a:extLst>
          </p:cNvPr>
          <p:cNvSpPr/>
          <p:nvPr userDrawn="1"/>
        </p:nvSpPr>
        <p:spPr>
          <a:xfrm>
            <a:off x="761955" y="9465469"/>
            <a:ext cx="16764090" cy="9525"/>
          </a:xfrm>
          <a:prstGeom prst="rect">
            <a:avLst/>
          </a:prstGeom>
          <a:solidFill>
            <a:srgbClr val="E8E4DD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5" name="Text 22">
            <a:extLst>
              <a:ext uri="{FF2B5EF4-FFF2-40B4-BE49-F238E27FC236}">
                <a16:creationId xmlns:a16="http://schemas.microsoft.com/office/drawing/2014/main" id="{B7B25BD6-E54D-E025-19FC-B5CFB6F2240A}"/>
              </a:ext>
            </a:extLst>
          </p:cNvPr>
          <p:cNvSpPr/>
          <p:nvPr userDrawn="1"/>
        </p:nvSpPr>
        <p:spPr>
          <a:xfrm>
            <a:off x="12158514" y="9664550"/>
            <a:ext cx="5367396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r">
              <a:buNone/>
            </a:pPr>
            <a:r>
              <a:rPr lang="en-US" sz="1400" dirty="0">
                <a:solidFill>
                  <a:srgbClr val="9A979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Seed Pitch Deck Template — Tech Digital Product</a:t>
            </a:r>
            <a:endParaRPr lang="en-US" sz="1400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BFF168CC-5BBD-FC47-0AE1-EDB0131AF7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8437" y="761955"/>
            <a:ext cx="16764090" cy="314145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en-IN" sz="1800" b="1" kern="0" spc="252" dirty="0">
                <a:solidFill>
                  <a:srgbClr val="73706D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lvl="0"/>
            <a:r>
              <a:rPr lang="en-US" dirty="0"/>
              <a:t>EYEBROW TEXT</a:t>
            </a:r>
            <a:endParaRPr lang="en-IN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B1A7F1A2-236C-63C6-C19E-17364EB4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37" y="1095170"/>
            <a:ext cx="16763955" cy="76608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lang="en-IN" sz="4800" kern="0" spc="-161" dirty="0">
                <a:solidFill>
                  <a:srgbClr val="292827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C6B3CFD-664D-1B5C-510D-615F2449D44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03659" y="3911100"/>
            <a:ext cx="3119685" cy="2464799"/>
          </a:xfrm>
          <a:prstGeom prst="roundRect">
            <a:avLst>
              <a:gd name="adj" fmla="val 17845"/>
            </a:avLst>
          </a:prstGeom>
        </p:spPr>
        <p:txBody>
          <a:bodyPr/>
          <a:lstStyle/>
          <a:p>
            <a:endParaRPr lang="en-IN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FAAB9734-57A0-17C4-A7CC-9F03507B18E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57669" y="3911100"/>
            <a:ext cx="3119685" cy="2464799"/>
          </a:xfrm>
          <a:prstGeom prst="roundRect">
            <a:avLst>
              <a:gd name="adj" fmla="val 17845"/>
            </a:avLst>
          </a:prstGeom>
        </p:spPr>
        <p:txBody>
          <a:bodyPr/>
          <a:lstStyle/>
          <a:p>
            <a:endParaRPr lang="en-IN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E78E15EF-DA4C-26F9-75ED-768FF4DE786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11681" y="3911100"/>
            <a:ext cx="3119685" cy="2464799"/>
          </a:xfrm>
          <a:prstGeom prst="roundRect">
            <a:avLst>
              <a:gd name="adj" fmla="val 17845"/>
            </a:avLst>
          </a:prstGeom>
        </p:spPr>
        <p:txBody>
          <a:bodyPr/>
          <a:lstStyle/>
          <a:p>
            <a:endParaRPr lang="en-IN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EEDA6B5-21E4-1A48-8EBF-76303B9DDA1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964656" y="3911100"/>
            <a:ext cx="3119685" cy="2464799"/>
          </a:xfrm>
          <a:prstGeom prst="roundRect">
            <a:avLst>
              <a:gd name="adj" fmla="val 17845"/>
            </a:avLst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5130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970D269-7E88-FA3B-EB20-D7AFA7A0165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772640" y="1511776"/>
            <a:ext cx="6753405" cy="7550499"/>
          </a:xfrm>
          <a:prstGeom prst="round2SameRect">
            <a:avLst>
              <a:gd name="adj1" fmla="val 8747"/>
              <a:gd name="adj2" fmla="val 0"/>
            </a:avLst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6115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970D269-7E88-FA3B-EB20-D7AFA7A0165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1955" y="2698977"/>
            <a:ext cx="9696091" cy="5240952"/>
          </a:xfrm>
          <a:prstGeom prst="roundRect">
            <a:avLst>
              <a:gd name="adj" fmla="val 3170"/>
            </a:avLst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067567BC-6EAD-3058-C38F-5D0945FF2F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8437" y="761955"/>
            <a:ext cx="16764090" cy="314145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en-IN" sz="1800" b="1" kern="0" spc="252" dirty="0">
                <a:solidFill>
                  <a:srgbClr val="73706D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lvl="0"/>
            <a:r>
              <a:rPr lang="en-US" dirty="0"/>
              <a:t>EYEBROW TEXT</a:t>
            </a:r>
            <a:endParaRPr lang="en-IN" dirty="0"/>
          </a:p>
        </p:txBody>
      </p:sp>
      <p:sp>
        <p:nvSpPr>
          <p:cNvPr id="5" name="Title 11">
            <a:extLst>
              <a:ext uri="{FF2B5EF4-FFF2-40B4-BE49-F238E27FC236}">
                <a16:creationId xmlns:a16="http://schemas.microsoft.com/office/drawing/2014/main" id="{DB19CEFF-5B13-95A1-9CA9-6D52B44D7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37" y="1095170"/>
            <a:ext cx="16763955" cy="76608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lang="en-IN" sz="4800" kern="0" spc="-161" dirty="0">
                <a:solidFill>
                  <a:srgbClr val="292827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8" name="Shape 20">
            <a:extLst>
              <a:ext uri="{FF2B5EF4-FFF2-40B4-BE49-F238E27FC236}">
                <a16:creationId xmlns:a16="http://schemas.microsoft.com/office/drawing/2014/main" id="{04720200-911A-36C6-9885-FB9F2E2463AE}"/>
              </a:ext>
            </a:extLst>
          </p:cNvPr>
          <p:cNvSpPr/>
          <p:nvPr userDrawn="1"/>
        </p:nvSpPr>
        <p:spPr>
          <a:xfrm>
            <a:off x="761955" y="9465469"/>
            <a:ext cx="16764090" cy="9525"/>
          </a:xfrm>
          <a:prstGeom prst="rect">
            <a:avLst/>
          </a:prstGeom>
          <a:solidFill>
            <a:srgbClr val="E8E4DD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0" name="Text 22">
            <a:extLst>
              <a:ext uri="{FF2B5EF4-FFF2-40B4-BE49-F238E27FC236}">
                <a16:creationId xmlns:a16="http://schemas.microsoft.com/office/drawing/2014/main" id="{3B7277CC-0C25-48BC-2B36-E1A81D490B01}"/>
              </a:ext>
            </a:extLst>
          </p:cNvPr>
          <p:cNvSpPr/>
          <p:nvPr userDrawn="1"/>
        </p:nvSpPr>
        <p:spPr>
          <a:xfrm>
            <a:off x="12158514" y="9664550"/>
            <a:ext cx="5367396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r">
              <a:buNone/>
            </a:pPr>
            <a:r>
              <a:rPr lang="en-US" sz="1400" dirty="0">
                <a:solidFill>
                  <a:srgbClr val="9A979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Seed Pitch Deck Template — Tech Digital Product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16376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067567BC-6EAD-3058-C38F-5D0945FF2F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8437" y="761955"/>
            <a:ext cx="16764090" cy="314145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en-IN" sz="1800" b="1" kern="0" spc="252" dirty="0">
                <a:solidFill>
                  <a:srgbClr val="73706D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lvl="0"/>
            <a:r>
              <a:rPr lang="en-US" dirty="0"/>
              <a:t>EYEBROW TEXT</a:t>
            </a:r>
            <a:endParaRPr lang="en-IN" dirty="0"/>
          </a:p>
        </p:txBody>
      </p:sp>
      <p:sp>
        <p:nvSpPr>
          <p:cNvPr id="5" name="Title 11">
            <a:extLst>
              <a:ext uri="{FF2B5EF4-FFF2-40B4-BE49-F238E27FC236}">
                <a16:creationId xmlns:a16="http://schemas.microsoft.com/office/drawing/2014/main" id="{DB19CEFF-5B13-95A1-9CA9-6D52B44D7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37" y="1095170"/>
            <a:ext cx="16763955" cy="76608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lang="en-IN" sz="4800" kern="0" spc="-161" dirty="0">
                <a:solidFill>
                  <a:srgbClr val="292827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8" name="Shape 20">
            <a:extLst>
              <a:ext uri="{FF2B5EF4-FFF2-40B4-BE49-F238E27FC236}">
                <a16:creationId xmlns:a16="http://schemas.microsoft.com/office/drawing/2014/main" id="{04720200-911A-36C6-9885-FB9F2E2463AE}"/>
              </a:ext>
            </a:extLst>
          </p:cNvPr>
          <p:cNvSpPr/>
          <p:nvPr userDrawn="1"/>
        </p:nvSpPr>
        <p:spPr>
          <a:xfrm>
            <a:off x="761955" y="9465469"/>
            <a:ext cx="16764090" cy="9525"/>
          </a:xfrm>
          <a:prstGeom prst="rect">
            <a:avLst/>
          </a:prstGeom>
          <a:solidFill>
            <a:srgbClr val="E8E4DD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0" name="Text 22">
            <a:extLst>
              <a:ext uri="{FF2B5EF4-FFF2-40B4-BE49-F238E27FC236}">
                <a16:creationId xmlns:a16="http://schemas.microsoft.com/office/drawing/2014/main" id="{3B7277CC-0C25-48BC-2B36-E1A81D490B01}"/>
              </a:ext>
            </a:extLst>
          </p:cNvPr>
          <p:cNvSpPr/>
          <p:nvPr userDrawn="1"/>
        </p:nvSpPr>
        <p:spPr>
          <a:xfrm>
            <a:off x="12158514" y="9664550"/>
            <a:ext cx="5367396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r">
              <a:buNone/>
            </a:pPr>
            <a:r>
              <a:rPr lang="en-US" sz="1400" dirty="0">
                <a:solidFill>
                  <a:srgbClr val="9A979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Seed Pitch Deck Template — Tech Digital Product</a:t>
            </a:r>
            <a:endParaRPr lang="en-US" sz="1400" dirty="0"/>
          </a:p>
        </p:txBody>
      </p:sp>
      <p:sp>
        <p:nvSpPr>
          <p:cNvPr id="20" name="Chart Placeholder 19">
            <a:extLst>
              <a:ext uri="{FF2B5EF4-FFF2-40B4-BE49-F238E27FC236}">
                <a16:creationId xmlns:a16="http://schemas.microsoft.com/office/drawing/2014/main" id="{91D912E1-5EE7-7CF6-51AA-85B7896DC1B7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761955" y="2394816"/>
            <a:ext cx="9696091" cy="596894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1648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3" r:id="rId3"/>
    <p:sldLayoutId id="2147483650" r:id="rId4"/>
    <p:sldLayoutId id="2147483651" r:id="rId5"/>
    <p:sldLayoutId id="2147483652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11520" userDrawn="1">
          <p15:clr>
            <a:srgbClr val="F26B43"/>
          </p15:clr>
        </p15:guide>
        <p15:guide id="3" pos="460" userDrawn="1">
          <p15:clr>
            <a:srgbClr val="F26B43"/>
          </p15:clr>
        </p15:guide>
        <p15:guide id="4" pos="5616" userDrawn="1">
          <p15:clr>
            <a:srgbClr val="F26B43"/>
          </p15:clr>
        </p15:guide>
        <p15:guide id="5" pos="5904" userDrawn="1">
          <p15:clr>
            <a:srgbClr val="F26B43"/>
          </p15:clr>
        </p15:guide>
        <p15:guide id="6" pos="11059" userDrawn="1">
          <p15:clr>
            <a:srgbClr val="F26B43"/>
          </p15:clr>
        </p15:guide>
        <p15:guide id="7" orient="horz" userDrawn="1">
          <p15:clr>
            <a:srgbClr val="F26B43"/>
          </p15:clr>
        </p15:guide>
        <p15:guide id="8" orient="horz" pos="6480" userDrawn="1">
          <p15:clr>
            <a:srgbClr val="F26B43"/>
          </p15:clr>
        </p15:guide>
        <p15:guide id="9" orient="horz" pos="460" userDrawn="1">
          <p15:clr>
            <a:srgbClr val="F26B43"/>
          </p15:clr>
        </p15:guide>
        <p15:guide id="10" orient="horz" pos="3096" userDrawn="1">
          <p15:clr>
            <a:srgbClr val="F26B43"/>
          </p15:clr>
        </p15:guide>
        <p15:guide id="11" orient="horz" pos="3384" userDrawn="1">
          <p15:clr>
            <a:srgbClr val="F26B43"/>
          </p15:clr>
        </p15:guide>
        <p15:guide id="12" orient="horz" pos="601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svg"/><Relationship Id="rId18" Type="http://schemas.openxmlformats.org/officeDocument/2006/relationships/image" Target="../media/image34.svg"/><Relationship Id="rId3" Type="http://schemas.openxmlformats.org/officeDocument/2006/relationships/image" Target="../media/image19.svg"/><Relationship Id="rId21" Type="http://schemas.openxmlformats.org/officeDocument/2006/relationships/image" Target="../media/image37.svg"/><Relationship Id="rId7" Type="http://schemas.openxmlformats.org/officeDocument/2006/relationships/image" Target="../media/image23.svg"/><Relationship Id="rId12" Type="http://schemas.openxmlformats.org/officeDocument/2006/relationships/image" Target="../media/image28.svg"/><Relationship Id="rId17" Type="http://schemas.openxmlformats.org/officeDocument/2006/relationships/image" Target="../media/image33.svg"/><Relationship Id="rId25" Type="http://schemas.openxmlformats.org/officeDocument/2006/relationships/image" Target="../media/image41.svg"/><Relationship Id="rId2" Type="http://schemas.openxmlformats.org/officeDocument/2006/relationships/notesSlide" Target="../notesSlides/notesSlide38.xml"/><Relationship Id="rId16" Type="http://schemas.openxmlformats.org/officeDocument/2006/relationships/image" Target="../media/image32.svg"/><Relationship Id="rId20" Type="http://schemas.openxmlformats.org/officeDocument/2006/relationships/image" Target="../media/image3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svg"/><Relationship Id="rId11" Type="http://schemas.openxmlformats.org/officeDocument/2006/relationships/image" Target="../media/image27.svg"/><Relationship Id="rId24" Type="http://schemas.openxmlformats.org/officeDocument/2006/relationships/image" Target="../media/image40.svg"/><Relationship Id="rId5" Type="http://schemas.openxmlformats.org/officeDocument/2006/relationships/image" Target="../media/image21.svg"/><Relationship Id="rId15" Type="http://schemas.openxmlformats.org/officeDocument/2006/relationships/image" Target="../media/image31.svg"/><Relationship Id="rId23" Type="http://schemas.openxmlformats.org/officeDocument/2006/relationships/image" Target="../media/image39.svg"/><Relationship Id="rId10" Type="http://schemas.openxmlformats.org/officeDocument/2006/relationships/image" Target="../media/image26.svg"/><Relationship Id="rId19" Type="http://schemas.openxmlformats.org/officeDocument/2006/relationships/image" Target="../media/image35.svg"/><Relationship Id="rId4" Type="http://schemas.openxmlformats.org/officeDocument/2006/relationships/image" Target="../media/image20.svg"/><Relationship Id="rId9" Type="http://schemas.openxmlformats.org/officeDocument/2006/relationships/image" Target="../media/image25.svg"/><Relationship Id="rId14" Type="http://schemas.openxmlformats.org/officeDocument/2006/relationships/image" Target="../media/image30.svg"/><Relationship Id="rId22" Type="http://schemas.openxmlformats.org/officeDocument/2006/relationships/image" Target="../media/image3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A1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06429BC9-0844-D287-4DEE-8AC2EA4BDDF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0" y="0"/>
            <a:ext cx="18288000" cy="10287000"/>
          </a:xfrm>
          <a:prstGeom prst="rect">
            <a:avLst/>
          </a:prstGeom>
        </p:spPr>
      </p:pic>
      <p:sp>
        <p:nvSpPr>
          <p:cNvPr id="52" name="Shape 6">
            <a:extLst>
              <a:ext uri="{FF2B5EF4-FFF2-40B4-BE49-F238E27FC236}">
                <a16:creationId xmlns:a16="http://schemas.microsoft.com/office/drawing/2014/main" id="{CE859716-6A47-9D78-FEE2-753AC92FC47D}"/>
              </a:ext>
            </a:extLst>
          </p:cNvPr>
          <p:cNvSpPr/>
          <p:nvPr/>
        </p:nvSpPr>
        <p:spPr>
          <a:xfrm>
            <a:off x="761955" y="8945053"/>
            <a:ext cx="16764090" cy="9525"/>
          </a:xfrm>
          <a:prstGeom prst="rect">
            <a:avLst/>
          </a:prstGeom>
          <a:solidFill>
            <a:srgbClr val="3F3A5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Shape 8">
            <a:extLst>
              <a:ext uri="{FF2B5EF4-FFF2-40B4-BE49-F238E27FC236}">
                <a16:creationId xmlns:a16="http://schemas.microsoft.com/office/drawing/2014/main" id="{D3E97CB4-7D6D-0928-3586-85ED75AA81CA}"/>
              </a:ext>
            </a:extLst>
          </p:cNvPr>
          <p:cNvSpPr/>
          <p:nvPr/>
        </p:nvSpPr>
        <p:spPr>
          <a:xfrm>
            <a:off x="15130597" y="9334590"/>
            <a:ext cx="2395448" cy="5715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19000"/>
            </a:scheme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bg1">
                    <a:lumMod val="95000"/>
                    <a:alpha val="0"/>
                  </a:schemeClr>
                </a:gs>
                <a:gs pos="100000">
                  <a:srgbClr val="C9B4FA"/>
                </a:gs>
              </a:gsLst>
              <a:lin ang="5400000" scaled="1"/>
            </a:gra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 9">
            <a:extLst>
              <a:ext uri="{FF2B5EF4-FFF2-40B4-BE49-F238E27FC236}">
                <a16:creationId xmlns:a16="http://schemas.microsoft.com/office/drawing/2014/main" id="{9BB43A0D-9995-2149-BD5B-4F8405009D12}"/>
              </a:ext>
            </a:extLst>
          </p:cNvPr>
          <p:cNvSpPr/>
          <p:nvPr/>
        </p:nvSpPr>
        <p:spPr>
          <a:xfrm>
            <a:off x="15473497" y="9506040"/>
            <a:ext cx="1785848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36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TEMPLATE KIT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Text 7">
            <a:extLst>
              <a:ext uri="{FF2B5EF4-FFF2-40B4-BE49-F238E27FC236}">
                <a16:creationId xmlns:a16="http://schemas.microsoft.com/office/drawing/2014/main" id="{3A13579D-A1F7-507E-2324-57304D6E1DC9}"/>
              </a:ext>
            </a:extLst>
          </p:cNvPr>
          <p:cNvSpPr/>
          <p:nvPr/>
        </p:nvSpPr>
        <p:spPr>
          <a:xfrm>
            <a:off x="13685044" y="703248"/>
            <a:ext cx="1951655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180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CRAFTED BY -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F278073-40CD-DE72-4F12-5E05BE7ED5D9}"/>
              </a:ext>
            </a:extLst>
          </p:cNvPr>
          <p:cNvGrpSpPr/>
          <p:nvPr/>
        </p:nvGrpSpPr>
        <p:grpSpPr>
          <a:xfrm>
            <a:off x="15791962" y="676262"/>
            <a:ext cx="1815001" cy="519125"/>
            <a:chOff x="620607" y="604078"/>
            <a:chExt cx="2155311" cy="616460"/>
          </a:xfrm>
          <a:solidFill>
            <a:schemeClr val="bg1"/>
          </a:solidFill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30AEC06-8333-8D34-D427-5629201CAF0E}"/>
                </a:ext>
              </a:extLst>
            </p:cNvPr>
            <p:cNvSpPr/>
            <p:nvPr/>
          </p:nvSpPr>
          <p:spPr>
            <a:xfrm>
              <a:off x="2585560" y="604078"/>
              <a:ext cx="190358" cy="190640"/>
            </a:xfrm>
            <a:custGeom>
              <a:avLst/>
              <a:gdLst>
                <a:gd name="csX0" fmla="*/ 6946 w 190358"/>
                <a:gd name="csY0" fmla="*/ 0 h 190640"/>
                <a:gd name="csX1" fmla="*/ 174167 w 190358"/>
                <a:gd name="csY1" fmla="*/ 0 h 190640"/>
                <a:gd name="csX2" fmla="*/ 190359 w 190358"/>
                <a:gd name="csY2" fmla="*/ 16192 h 190640"/>
                <a:gd name="csX3" fmla="*/ 190359 w 190358"/>
                <a:gd name="csY3" fmla="*/ 183695 h 190640"/>
                <a:gd name="csX4" fmla="*/ 183413 w 190358"/>
                <a:gd name="csY4" fmla="*/ 190641 h 190640"/>
                <a:gd name="csX5" fmla="*/ 164053 w 190358"/>
                <a:gd name="csY5" fmla="*/ 190641 h 190640"/>
                <a:gd name="csX6" fmla="*/ 157318 w 190358"/>
                <a:gd name="csY6" fmla="*/ 185384 h 190640"/>
                <a:gd name="csX7" fmla="*/ 127915 w 190358"/>
                <a:gd name="csY7" fmla="*/ 67771 h 190640"/>
                <a:gd name="csX8" fmla="*/ 122870 w 190358"/>
                <a:gd name="csY8" fmla="*/ 62726 h 190640"/>
                <a:gd name="csX9" fmla="*/ 5257 w 190358"/>
                <a:gd name="csY9" fmla="*/ 33322 h 190640"/>
                <a:gd name="csX10" fmla="*/ 0 w 190358"/>
                <a:gd name="csY10" fmla="*/ 26587 h 190640"/>
                <a:gd name="csX11" fmla="*/ 0 w 190358"/>
                <a:gd name="csY11" fmla="*/ 6946 h 190640"/>
                <a:gd name="csX12" fmla="*/ 6946 w 190358"/>
                <a:gd name="csY12" fmla="*/ 0 h 1906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90358" h="190640">
                  <a:moveTo>
                    <a:pt x="6946" y="0"/>
                  </a:moveTo>
                  <a:lnTo>
                    <a:pt x="174167" y="0"/>
                  </a:lnTo>
                  <a:cubicBezTo>
                    <a:pt x="183108" y="0"/>
                    <a:pt x="190359" y="7251"/>
                    <a:pt x="190359" y="16192"/>
                  </a:cubicBezTo>
                  <a:lnTo>
                    <a:pt x="190359" y="183695"/>
                  </a:lnTo>
                  <a:cubicBezTo>
                    <a:pt x="190359" y="187543"/>
                    <a:pt x="187238" y="190641"/>
                    <a:pt x="183413" y="190641"/>
                  </a:cubicBezTo>
                  <a:lnTo>
                    <a:pt x="164053" y="190641"/>
                  </a:lnTo>
                  <a:cubicBezTo>
                    <a:pt x="160862" y="190641"/>
                    <a:pt x="158093" y="188482"/>
                    <a:pt x="157318" y="185384"/>
                  </a:cubicBezTo>
                  <a:lnTo>
                    <a:pt x="127915" y="67771"/>
                  </a:lnTo>
                  <a:cubicBezTo>
                    <a:pt x="127282" y="65283"/>
                    <a:pt x="125357" y="63336"/>
                    <a:pt x="122870" y="62726"/>
                  </a:cubicBezTo>
                  <a:lnTo>
                    <a:pt x="5257" y="33322"/>
                  </a:lnTo>
                  <a:cubicBezTo>
                    <a:pt x="2159" y="32548"/>
                    <a:pt x="0" y="29779"/>
                    <a:pt x="0" y="26587"/>
                  </a:cubicBezTo>
                  <a:lnTo>
                    <a:pt x="0" y="6946"/>
                  </a:lnTo>
                  <a:cubicBezTo>
                    <a:pt x="0" y="3098"/>
                    <a:pt x="3121" y="0"/>
                    <a:pt x="6946" y="0"/>
                  </a:cubicBezTo>
                  <a:close/>
                </a:path>
              </a:pathLst>
            </a:custGeom>
            <a:grpFill/>
            <a:ln w="234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2700"/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7DD9D7BD-8C6B-BB78-E29C-43A4AED118CB}"/>
                </a:ext>
              </a:extLst>
            </p:cNvPr>
            <p:cNvGrpSpPr/>
            <p:nvPr/>
          </p:nvGrpSpPr>
          <p:grpSpPr>
            <a:xfrm>
              <a:off x="620607" y="714017"/>
              <a:ext cx="2062901" cy="506521"/>
              <a:chOff x="620607" y="714017"/>
              <a:chExt cx="2062901" cy="506521"/>
            </a:xfrm>
            <a:grpFill/>
          </p:grpSpPr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EA0D40BD-69EF-06FC-1058-8C381A7B4D76}"/>
                  </a:ext>
                </a:extLst>
              </p:cNvPr>
              <p:cNvSpPr/>
              <p:nvPr/>
            </p:nvSpPr>
            <p:spPr>
              <a:xfrm>
                <a:off x="620607" y="714041"/>
                <a:ext cx="294526" cy="263222"/>
              </a:xfrm>
              <a:custGeom>
                <a:avLst/>
                <a:gdLst>
                  <a:gd name="csX0" fmla="*/ 294503 w 294526"/>
                  <a:gd name="csY0" fmla="*/ 4576 h 263222"/>
                  <a:gd name="csX1" fmla="*/ 294503 w 294526"/>
                  <a:gd name="csY1" fmla="*/ 258623 h 263222"/>
                  <a:gd name="csX2" fmla="*/ 289927 w 294526"/>
                  <a:gd name="csY2" fmla="*/ 263199 h 263222"/>
                  <a:gd name="csX3" fmla="*/ 240436 w 294526"/>
                  <a:gd name="csY3" fmla="*/ 263199 h 263222"/>
                  <a:gd name="csX4" fmla="*/ 235860 w 294526"/>
                  <a:gd name="csY4" fmla="*/ 258599 h 263222"/>
                  <a:gd name="csX5" fmla="*/ 237245 w 294526"/>
                  <a:gd name="csY5" fmla="*/ 5045 h 263222"/>
                  <a:gd name="csX6" fmla="*/ 236564 w 294526"/>
                  <a:gd name="csY6" fmla="*/ 5045 h 263222"/>
                  <a:gd name="csX7" fmla="*/ 191415 w 294526"/>
                  <a:gd name="csY7" fmla="*/ 259444 h 263222"/>
                  <a:gd name="csX8" fmla="*/ 186909 w 294526"/>
                  <a:gd name="csY8" fmla="*/ 263222 h 263222"/>
                  <a:gd name="csX9" fmla="*/ 107711 w 294526"/>
                  <a:gd name="csY9" fmla="*/ 263222 h 263222"/>
                  <a:gd name="csX10" fmla="*/ 103205 w 294526"/>
                  <a:gd name="csY10" fmla="*/ 259444 h 263222"/>
                  <a:gd name="csX11" fmla="*/ 57985 w 294526"/>
                  <a:gd name="csY11" fmla="*/ 5022 h 263222"/>
                  <a:gd name="csX12" fmla="*/ 57305 w 294526"/>
                  <a:gd name="csY12" fmla="*/ 5022 h 263222"/>
                  <a:gd name="csX13" fmla="*/ 58689 w 294526"/>
                  <a:gd name="csY13" fmla="*/ 258576 h 263222"/>
                  <a:gd name="csX14" fmla="*/ 54113 w 294526"/>
                  <a:gd name="csY14" fmla="*/ 263175 h 263222"/>
                  <a:gd name="csX15" fmla="*/ 4576 w 294526"/>
                  <a:gd name="csY15" fmla="*/ 263175 h 263222"/>
                  <a:gd name="csX16" fmla="*/ 0 w 294526"/>
                  <a:gd name="csY16" fmla="*/ 258599 h 263222"/>
                  <a:gd name="csX17" fmla="*/ 0 w 294526"/>
                  <a:gd name="csY17" fmla="*/ 4576 h 263222"/>
                  <a:gd name="csX18" fmla="*/ 4576 w 294526"/>
                  <a:gd name="csY18" fmla="*/ 0 h 263222"/>
                  <a:gd name="csX19" fmla="*/ 112099 w 294526"/>
                  <a:gd name="csY19" fmla="*/ 0 h 263222"/>
                  <a:gd name="csX20" fmla="*/ 116628 w 294526"/>
                  <a:gd name="csY20" fmla="*/ 3825 h 263222"/>
                  <a:gd name="csX21" fmla="*/ 146360 w 294526"/>
                  <a:gd name="csY21" fmla="*/ 182122 h 263222"/>
                  <a:gd name="csX22" fmla="*/ 148166 w 294526"/>
                  <a:gd name="csY22" fmla="*/ 182122 h 263222"/>
                  <a:gd name="csX23" fmla="*/ 177898 w 294526"/>
                  <a:gd name="csY23" fmla="*/ 3825 h 263222"/>
                  <a:gd name="csX24" fmla="*/ 182427 w 294526"/>
                  <a:gd name="csY24" fmla="*/ 0 h 263222"/>
                  <a:gd name="csX25" fmla="*/ 289950 w 294526"/>
                  <a:gd name="csY25" fmla="*/ 0 h 263222"/>
                  <a:gd name="csX26" fmla="*/ 294526 w 294526"/>
                  <a:gd name="csY26" fmla="*/ 4576 h 2632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</a:cxnLst>
                <a:rect l="l" t="t" r="r" b="b"/>
                <a:pathLst>
                  <a:path w="294526" h="263222">
                    <a:moveTo>
                      <a:pt x="294503" y="4576"/>
                    </a:moveTo>
                    <a:lnTo>
                      <a:pt x="294503" y="258623"/>
                    </a:lnTo>
                    <a:cubicBezTo>
                      <a:pt x="294503" y="261157"/>
                      <a:pt x="292461" y="263199"/>
                      <a:pt x="289927" y="263199"/>
                    </a:cubicBezTo>
                    <a:lnTo>
                      <a:pt x="240436" y="263199"/>
                    </a:lnTo>
                    <a:cubicBezTo>
                      <a:pt x="237902" y="263199"/>
                      <a:pt x="235837" y="261134"/>
                      <a:pt x="235860" y="258599"/>
                    </a:cubicBezTo>
                    <a:lnTo>
                      <a:pt x="237245" y="5045"/>
                    </a:lnTo>
                    <a:lnTo>
                      <a:pt x="236564" y="5045"/>
                    </a:lnTo>
                    <a:lnTo>
                      <a:pt x="191415" y="259444"/>
                    </a:lnTo>
                    <a:cubicBezTo>
                      <a:pt x="191016" y="261626"/>
                      <a:pt x="189115" y="263222"/>
                      <a:pt x="186909" y="263222"/>
                    </a:cubicBezTo>
                    <a:lnTo>
                      <a:pt x="107711" y="263222"/>
                    </a:lnTo>
                    <a:cubicBezTo>
                      <a:pt x="105481" y="263222"/>
                      <a:pt x="103580" y="261626"/>
                      <a:pt x="103205" y="259444"/>
                    </a:cubicBezTo>
                    <a:lnTo>
                      <a:pt x="57985" y="5022"/>
                    </a:lnTo>
                    <a:lnTo>
                      <a:pt x="57305" y="5022"/>
                    </a:lnTo>
                    <a:lnTo>
                      <a:pt x="58689" y="258576"/>
                    </a:lnTo>
                    <a:cubicBezTo>
                      <a:pt x="58689" y="261110"/>
                      <a:pt x="56648" y="263175"/>
                      <a:pt x="54113" y="263175"/>
                    </a:cubicBezTo>
                    <a:lnTo>
                      <a:pt x="4576" y="263175"/>
                    </a:lnTo>
                    <a:cubicBezTo>
                      <a:pt x="2042" y="263175"/>
                      <a:pt x="0" y="261134"/>
                      <a:pt x="0" y="258599"/>
                    </a:cubicBezTo>
                    <a:lnTo>
                      <a:pt x="0" y="4576"/>
                    </a:lnTo>
                    <a:cubicBezTo>
                      <a:pt x="0" y="2042"/>
                      <a:pt x="2042" y="0"/>
                      <a:pt x="4576" y="0"/>
                    </a:cubicBezTo>
                    <a:lnTo>
                      <a:pt x="112099" y="0"/>
                    </a:lnTo>
                    <a:cubicBezTo>
                      <a:pt x="114351" y="0"/>
                      <a:pt x="116252" y="1619"/>
                      <a:pt x="116628" y="3825"/>
                    </a:cubicBezTo>
                    <a:lnTo>
                      <a:pt x="146360" y="182122"/>
                    </a:lnTo>
                    <a:cubicBezTo>
                      <a:pt x="146524" y="183131"/>
                      <a:pt x="148002" y="183131"/>
                      <a:pt x="148166" y="182122"/>
                    </a:cubicBezTo>
                    <a:lnTo>
                      <a:pt x="177898" y="3825"/>
                    </a:lnTo>
                    <a:cubicBezTo>
                      <a:pt x="178274" y="1619"/>
                      <a:pt x="180175" y="0"/>
                      <a:pt x="182427" y="0"/>
                    </a:cubicBezTo>
                    <a:lnTo>
                      <a:pt x="289950" y="0"/>
                    </a:lnTo>
                    <a:cubicBezTo>
                      <a:pt x="292484" y="0"/>
                      <a:pt x="294526" y="2042"/>
                      <a:pt x="294526" y="4576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439AE2EE-0128-B377-5DBF-8B46F5606452}"/>
                  </a:ext>
                </a:extLst>
              </p:cNvPr>
              <p:cNvSpPr/>
              <p:nvPr/>
            </p:nvSpPr>
            <p:spPr>
              <a:xfrm>
                <a:off x="947633" y="714017"/>
                <a:ext cx="64063" cy="123263"/>
              </a:xfrm>
              <a:custGeom>
                <a:avLst/>
                <a:gdLst>
                  <a:gd name="csX0" fmla="*/ 0 w 64063"/>
                  <a:gd name="csY0" fmla="*/ 56953 h 123263"/>
                  <a:gd name="csX1" fmla="*/ 0 w 64063"/>
                  <a:gd name="csY1" fmla="*/ 4693 h 123263"/>
                  <a:gd name="csX2" fmla="*/ 4693 w 64063"/>
                  <a:gd name="csY2" fmla="*/ 0 h 123263"/>
                  <a:gd name="csX3" fmla="*/ 59370 w 64063"/>
                  <a:gd name="csY3" fmla="*/ 0 h 123263"/>
                  <a:gd name="csX4" fmla="*/ 64063 w 64063"/>
                  <a:gd name="csY4" fmla="*/ 4693 h 123263"/>
                  <a:gd name="csX5" fmla="*/ 64063 w 64063"/>
                  <a:gd name="csY5" fmla="*/ 50523 h 123263"/>
                  <a:gd name="csX6" fmla="*/ 47050 w 64063"/>
                  <a:gd name="csY6" fmla="*/ 102079 h 123263"/>
                  <a:gd name="csX7" fmla="*/ 5327 w 64063"/>
                  <a:gd name="csY7" fmla="*/ 123222 h 123263"/>
                  <a:gd name="csX8" fmla="*/ 0 w 64063"/>
                  <a:gd name="csY8" fmla="*/ 118552 h 123263"/>
                  <a:gd name="csX9" fmla="*/ 0 w 64063"/>
                  <a:gd name="csY9" fmla="*/ 99028 h 123263"/>
                  <a:gd name="csX10" fmla="*/ 4294 w 64063"/>
                  <a:gd name="csY10" fmla="*/ 94358 h 123263"/>
                  <a:gd name="csX11" fmla="*/ 40010 w 64063"/>
                  <a:gd name="csY11" fmla="*/ 84972 h 123263"/>
                  <a:gd name="csX12" fmla="*/ 57774 w 64063"/>
                  <a:gd name="csY12" fmla="*/ 68545 h 123263"/>
                  <a:gd name="csX13" fmla="*/ 53644 w 64063"/>
                  <a:gd name="csY13" fmla="*/ 61623 h 123263"/>
                  <a:gd name="csX14" fmla="*/ 4693 w 64063"/>
                  <a:gd name="csY14" fmla="*/ 61623 h 123263"/>
                  <a:gd name="csX15" fmla="*/ 0 w 64063"/>
                  <a:gd name="csY15" fmla="*/ 56929 h 12326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64063" h="123263">
                    <a:moveTo>
                      <a:pt x="0" y="56953"/>
                    </a:move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59370" y="0"/>
                    </a:lnTo>
                    <a:cubicBezTo>
                      <a:pt x="61951" y="0"/>
                      <a:pt x="64063" y="2112"/>
                      <a:pt x="64063" y="4693"/>
                    </a:cubicBezTo>
                    <a:lnTo>
                      <a:pt x="64063" y="50523"/>
                    </a:lnTo>
                    <a:cubicBezTo>
                      <a:pt x="64063" y="71948"/>
                      <a:pt x="58384" y="89125"/>
                      <a:pt x="47050" y="102079"/>
                    </a:cubicBezTo>
                    <a:cubicBezTo>
                      <a:pt x="36725" y="113859"/>
                      <a:pt x="22833" y="120922"/>
                      <a:pt x="5327" y="123222"/>
                    </a:cubicBezTo>
                    <a:cubicBezTo>
                      <a:pt x="2511" y="123597"/>
                      <a:pt x="0" y="121391"/>
                      <a:pt x="0" y="118552"/>
                    </a:cubicBezTo>
                    <a:lnTo>
                      <a:pt x="0" y="99028"/>
                    </a:lnTo>
                    <a:cubicBezTo>
                      <a:pt x="0" y="96588"/>
                      <a:pt x="1877" y="94546"/>
                      <a:pt x="4294" y="94358"/>
                    </a:cubicBezTo>
                    <a:cubicBezTo>
                      <a:pt x="18468" y="93302"/>
                      <a:pt x="30389" y="90181"/>
                      <a:pt x="40010" y="84972"/>
                    </a:cubicBezTo>
                    <a:cubicBezTo>
                      <a:pt x="47989" y="80654"/>
                      <a:pt x="53902" y="75186"/>
                      <a:pt x="57774" y="68545"/>
                    </a:cubicBezTo>
                    <a:cubicBezTo>
                      <a:pt x="59558" y="65471"/>
                      <a:pt x="57211" y="61623"/>
                      <a:pt x="53644" y="61623"/>
                    </a:cubicBezTo>
                    <a:lnTo>
                      <a:pt x="4693" y="61623"/>
                    </a:lnTo>
                    <a:cubicBezTo>
                      <a:pt x="2112" y="61623"/>
                      <a:pt x="0" y="59511"/>
                      <a:pt x="0" y="56929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A6ADE3B9-4913-FCBE-A9C1-C659EC480DDE}"/>
                  </a:ext>
                </a:extLst>
              </p:cNvPr>
              <p:cNvSpPr/>
              <p:nvPr/>
            </p:nvSpPr>
            <p:spPr>
              <a:xfrm>
                <a:off x="1040983" y="714041"/>
                <a:ext cx="61810" cy="263222"/>
              </a:xfrm>
              <a:custGeom>
                <a:avLst/>
                <a:gdLst>
                  <a:gd name="csX0" fmla="*/ 57117 w 61810"/>
                  <a:gd name="csY0" fmla="*/ 263199 h 263222"/>
                  <a:gd name="csX1" fmla="*/ 4693 w 61810"/>
                  <a:gd name="csY1" fmla="*/ 263199 h 263222"/>
                  <a:gd name="csX2" fmla="*/ 0 w 61810"/>
                  <a:gd name="csY2" fmla="*/ 258505 h 263222"/>
                  <a:gd name="csX3" fmla="*/ 0 w 61810"/>
                  <a:gd name="csY3" fmla="*/ 4693 h 263222"/>
                  <a:gd name="csX4" fmla="*/ 4693 w 61810"/>
                  <a:gd name="csY4" fmla="*/ 0 h 263222"/>
                  <a:gd name="csX5" fmla="*/ 57117 w 61810"/>
                  <a:gd name="csY5" fmla="*/ 0 h 263222"/>
                  <a:gd name="csX6" fmla="*/ 61810 w 61810"/>
                  <a:gd name="csY6" fmla="*/ 4693 h 263222"/>
                  <a:gd name="csX7" fmla="*/ 61810 w 61810"/>
                  <a:gd name="csY7" fmla="*/ 258529 h 263222"/>
                  <a:gd name="csX8" fmla="*/ 57117 w 61810"/>
                  <a:gd name="csY8" fmla="*/ 263222 h 2632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61810" h="263222">
                    <a:moveTo>
                      <a:pt x="57117" y="263199"/>
                    </a:moveTo>
                    <a:lnTo>
                      <a:pt x="4693" y="263199"/>
                    </a:lnTo>
                    <a:cubicBezTo>
                      <a:pt x="2112" y="263199"/>
                      <a:pt x="0" y="261087"/>
                      <a:pt x="0" y="258505"/>
                    </a:cubicBez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57117" y="0"/>
                    </a:lnTo>
                    <a:cubicBezTo>
                      <a:pt x="59698" y="0"/>
                      <a:pt x="61810" y="2112"/>
                      <a:pt x="61810" y="4693"/>
                    </a:cubicBezTo>
                    <a:lnTo>
                      <a:pt x="61810" y="258529"/>
                    </a:lnTo>
                    <a:cubicBezTo>
                      <a:pt x="61810" y="261110"/>
                      <a:pt x="59698" y="263222"/>
                      <a:pt x="57117" y="26322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E3022BCD-F860-FBDC-F524-273D56D3CC5F}"/>
                  </a:ext>
                </a:extLst>
              </p:cNvPr>
              <p:cNvSpPr/>
              <p:nvPr/>
            </p:nvSpPr>
            <p:spPr>
              <a:xfrm>
                <a:off x="1139964" y="714041"/>
                <a:ext cx="228139" cy="263198"/>
              </a:xfrm>
              <a:custGeom>
                <a:avLst/>
                <a:gdLst>
                  <a:gd name="csX0" fmla="*/ 90979 w 228139"/>
                  <a:gd name="csY0" fmla="*/ 263199 h 263198"/>
                  <a:gd name="csX1" fmla="*/ 4693 w 228139"/>
                  <a:gd name="csY1" fmla="*/ 263199 h 263198"/>
                  <a:gd name="csX2" fmla="*/ 0 w 228139"/>
                  <a:gd name="csY2" fmla="*/ 258505 h 263198"/>
                  <a:gd name="csX3" fmla="*/ 0 w 228139"/>
                  <a:gd name="csY3" fmla="*/ 4693 h 263198"/>
                  <a:gd name="csX4" fmla="*/ 4693 w 228139"/>
                  <a:gd name="csY4" fmla="*/ 0 h 263198"/>
                  <a:gd name="csX5" fmla="*/ 90979 w 228139"/>
                  <a:gd name="csY5" fmla="*/ 0 h 263198"/>
                  <a:gd name="csX6" fmla="*/ 191861 w 228139"/>
                  <a:gd name="csY6" fmla="*/ 34894 h 263198"/>
                  <a:gd name="csX7" fmla="*/ 228140 w 228139"/>
                  <a:gd name="csY7" fmla="*/ 131599 h 263198"/>
                  <a:gd name="csX8" fmla="*/ 191861 w 228139"/>
                  <a:gd name="csY8" fmla="*/ 228304 h 263198"/>
                  <a:gd name="csX9" fmla="*/ 90979 w 228139"/>
                  <a:gd name="csY9" fmla="*/ 263199 h 263198"/>
                  <a:gd name="csX10" fmla="*/ 61810 w 228139"/>
                  <a:gd name="csY10" fmla="*/ 52072 h 263198"/>
                  <a:gd name="csX11" fmla="*/ 61810 w 228139"/>
                  <a:gd name="csY11" fmla="*/ 211268 h 263198"/>
                  <a:gd name="csX12" fmla="*/ 66504 w 228139"/>
                  <a:gd name="csY12" fmla="*/ 215961 h 263198"/>
                  <a:gd name="csX13" fmla="*/ 94100 w 228139"/>
                  <a:gd name="csY13" fmla="*/ 215961 h 263198"/>
                  <a:gd name="csX14" fmla="*/ 145656 w 228139"/>
                  <a:gd name="csY14" fmla="*/ 193644 h 263198"/>
                  <a:gd name="csX15" fmla="*/ 164241 w 228139"/>
                  <a:gd name="csY15" fmla="*/ 131576 h 263198"/>
                  <a:gd name="csX16" fmla="*/ 145749 w 228139"/>
                  <a:gd name="csY16" fmla="*/ 69601 h 263198"/>
                  <a:gd name="csX17" fmla="*/ 94100 w 228139"/>
                  <a:gd name="csY17" fmla="*/ 47379 h 263198"/>
                  <a:gd name="csX18" fmla="*/ 66504 w 228139"/>
                  <a:gd name="csY18" fmla="*/ 47379 h 263198"/>
                  <a:gd name="csX19" fmla="*/ 61810 w 228139"/>
                  <a:gd name="csY19" fmla="*/ 52072 h 2631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</a:cxnLst>
                <a:rect l="l" t="t" r="r" b="b"/>
                <a:pathLst>
                  <a:path w="228139" h="263198">
                    <a:moveTo>
                      <a:pt x="90979" y="263199"/>
                    </a:moveTo>
                    <a:lnTo>
                      <a:pt x="4693" y="263199"/>
                    </a:lnTo>
                    <a:cubicBezTo>
                      <a:pt x="2112" y="263199"/>
                      <a:pt x="0" y="261087"/>
                      <a:pt x="0" y="258505"/>
                    </a:cubicBez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90979" y="0"/>
                    </a:lnTo>
                    <a:cubicBezTo>
                      <a:pt x="134040" y="0"/>
                      <a:pt x="167667" y="11639"/>
                      <a:pt x="191861" y="34894"/>
                    </a:cubicBezTo>
                    <a:cubicBezTo>
                      <a:pt x="216055" y="58150"/>
                      <a:pt x="228140" y="90392"/>
                      <a:pt x="228140" y="131599"/>
                    </a:cubicBezTo>
                    <a:cubicBezTo>
                      <a:pt x="228140" y="172806"/>
                      <a:pt x="216055" y="205049"/>
                      <a:pt x="191861" y="228304"/>
                    </a:cubicBezTo>
                    <a:cubicBezTo>
                      <a:pt x="167667" y="251583"/>
                      <a:pt x="134040" y="263199"/>
                      <a:pt x="90979" y="263199"/>
                    </a:cubicBezTo>
                    <a:close/>
                    <a:moveTo>
                      <a:pt x="61810" y="52072"/>
                    </a:moveTo>
                    <a:lnTo>
                      <a:pt x="61810" y="211268"/>
                    </a:lnTo>
                    <a:cubicBezTo>
                      <a:pt x="61810" y="213849"/>
                      <a:pt x="63922" y="215961"/>
                      <a:pt x="66504" y="215961"/>
                    </a:cubicBezTo>
                    <a:lnTo>
                      <a:pt x="94100" y="215961"/>
                    </a:lnTo>
                    <a:cubicBezTo>
                      <a:pt x="116088" y="215961"/>
                      <a:pt x="133289" y="208522"/>
                      <a:pt x="145656" y="193644"/>
                    </a:cubicBezTo>
                    <a:cubicBezTo>
                      <a:pt x="158046" y="178767"/>
                      <a:pt x="164241" y="158093"/>
                      <a:pt x="164241" y="131576"/>
                    </a:cubicBezTo>
                    <a:cubicBezTo>
                      <a:pt x="164241" y="105059"/>
                      <a:pt x="158069" y="84408"/>
                      <a:pt x="145749" y="69601"/>
                    </a:cubicBezTo>
                    <a:cubicBezTo>
                      <a:pt x="133430" y="54794"/>
                      <a:pt x="116205" y="47379"/>
                      <a:pt x="94100" y="47379"/>
                    </a:cubicBezTo>
                    <a:lnTo>
                      <a:pt x="66504" y="47379"/>
                    </a:lnTo>
                    <a:cubicBezTo>
                      <a:pt x="63922" y="47379"/>
                      <a:pt x="61810" y="49491"/>
                      <a:pt x="61810" y="5207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314D2B0A-592C-6BE8-780F-AC4CEC88CD03}"/>
                  </a:ext>
                </a:extLst>
              </p:cNvPr>
              <p:cNvSpPr/>
              <p:nvPr/>
            </p:nvSpPr>
            <p:spPr>
              <a:xfrm>
                <a:off x="1391922" y="714041"/>
                <a:ext cx="197234" cy="263175"/>
              </a:xfrm>
              <a:custGeom>
                <a:avLst/>
                <a:gdLst>
                  <a:gd name="csX0" fmla="*/ 61810 w 197234"/>
                  <a:gd name="csY0" fmla="*/ 156943 h 263175"/>
                  <a:gd name="csX1" fmla="*/ 61810 w 197234"/>
                  <a:gd name="csY1" fmla="*/ 211268 h 263175"/>
                  <a:gd name="csX2" fmla="*/ 66504 w 197234"/>
                  <a:gd name="csY2" fmla="*/ 215961 h 263175"/>
                  <a:gd name="csX3" fmla="*/ 192541 w 197234"/>
                  <a:gd name="csY3" fmla="*/ 215961 h 263175"/>
                  <a:gd name="csX4" fmla="*/ 197235 w 197234"/>
                  <a:gd name="csY4" fmla="*/ 220654 h 263175"/>
                  <a:gd name="csX5" fmla="*/ 197235 w 197234"/>
                  <a:gd name="csY5" fmla="*/ 258482 h 263175"/>
                  <a:gd name="csX6" fmla="*/ 192541 w 197234"/>
                  <a:gd name="csY6" fmla="*/ 263175 h 263175"/>
                  <a:gd name="csX7" fmla="*/ 4693 w 197234"/>
                  <a:gd name="csY7" fmla="*/ 263175 h 263175"/>
                  <a:gd name="csX8" fmla="*/ 0 w 197234"/>
                  <a:gd name="csY8" fmla="*/ 258482 h 263175"/>
                  <a:gd name="csX9" fmla="*/ 0 w 197234"/>
                  <a:gd name="csY9" fmla="*/ 4693 h 263175"/>
                  <a:gd name="csX10" fmla="*/ 4693 w 197234"/>
                  <a:gd name="csY10" fmla="*/ 0 h 263175"/>
                  <a:gd name="csX11" fmla="*/ 188716 w 197234"/>
                  <a:gd name="csY11" fmla="*/ 0 h 263175"/>
                  <a:gd name="csX12" fmla="*/ 193410 w 197234"/>
                  <a:gd name="csY12" fmla="*/ 4693 h 263175"/>
                  <a:gd name="csX13" fmla="*/ 193410 w 197234"/>
                  <a:gd name="csY13" fmla="*/ 42709 h 263175"/>
                  <a:gd name="csX14" fmla="*/ 188716 w 197234"/>
                  <a:gd name="csY14" fmla="*/ 47402 h 263175"/>
                  <a:gd name="csX15" fmla="*/ 66504 w 197234"/>
                  <a:gd name="csY15" fmla="*/ 47402 h 263175"/>
                  <a:gd name="csX16" fmla="*/ 61810 w 197234"/>
                  <a:gd name="csY16" fmla="*/ 52095 h 263175"/>
                  <a:gd name="csX17" fmla="*/ 61810 w 197234"/>
                  <a:gd name="csY17" fmla="*/ 100342 h 263175"/>
                  <a:gd name="csX18" fmla="*/ 66504 w 197234"/>
                  <a:gd name="csY18" fmla="*/ 105035 h 263175"/>
                  <a:gd name="csX19" fmla="*/ 176232 w 197234"/>
                  <a:gd name="csY19" fmla="*/ 105035 h 263175"/>
                  <a:gd name="csX20" fmla="*/ 180926 w 197234"/>
                  <a:gd name="csY20" fmla="*/ 109729 h 263175"/>
                  <a:gd name="csX21" fmla="*/ 180926 w 197234"/>
                  <a:gd name="csY21" fmla="*/ 147556 h 263175"/>
                  <a:gd name="csX22" fmla="*/ 176232 w 197234"/>
                  <a:gd name="csY22" fmla="*/ 152250 h 263175"/>
                  <a:gd name="csX23" fmla="*/ 66504 w 197234"/>
                  <a:gd name="csY23" fmla="*/ 152250 h 263175"/>
                  <a:gd name="csX24" fmla="*/ 61810 w 197234"/>
                  <a:gd name="csY24" fmla="*/ 156943 h 2631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197234" h="263175">
                    <a:moveTo>
                      <a:pt x="61810" y="156943"/>
                    </a:moveTo>
                    <a:lnTo>
                      <a:pt x="61810" y="211268"/>
                    </a:lnTo>
                    <a:cubicBezTo>
                      <a:pt x="61810" y="213849"/>
                      <a:pt x="63922" y="215961"/>
                      <a:pt x="66504" y="215961"/>
                    </a:cubicBezTo>
                    <a:lnTo>
                      <a:pt x="192541" y="215961"/>
                    </a:lnTo>
                    <a:cubicBezTo>
                      <a:pt x="195123" y="215961"/>
                      <a:pt x="197235" y="218073"/>
                      <a:pt x="197235" y="220654"/>
                    </a:cubicBezTo>
                    <a:lnTo>
                      <a:pt x="197235" y="258482"/>
                    </a:lnTo>
                    <a:cubicBezTo>
                      <a:pt x="197235" y="261063"/>
                      <a:pt x="195123" y="263175"/>
                      <a:pt x="192541" y="263175"/>
                    </a:cubicBezTo>
                    <a:lnTo>
                      <a:pt x="4693" y="263175"/>
                    </a:lnTo>
                    <a:cubicBezTo>
                      <a:pt x="2112" y="263175"/>
                      <a:pt x="0" y="261063"/>
                      <a:pt x="0" y="258482"/>
                    </a:cubicBez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188716" y="0"/>
                    </a:lnTo>
                    <a:cubicBezTo>
                      <a:pt x="191298" y="0"/>
                      <a:pt x="193410" y="2112"/>
                      <a:pt x="193410" y="4693"/>
                    </a:cubicBezTo>
                    <a:lnTo>
                      <a:pt x="193410" y="42709"/>
                    </a:lnTo>
                    <a:cubicBezTo>
                      <a:pt x="193410" y="45290"/>
                      <a:pt x="191298" y="47402"/>
                      <a:pt x="188716" y="47402"/>
                    </a:cubicBezTo>
                    <a:lnTo>
                      <a:pt x="66504" y="47402"/>
                    </a:lnTo>
                    <a:cubicBezTo>
                      <a:pt x="63922" y="47402"/>
                      <a:pt x="61810" y="49514"/>
                      <a:pt x="61810" y="52095"/>
                    </a:cubicBezTo>
                    <a:lnTo>
                      <a:pt x="61810" y="100342"/>
                    </a:lnTo>
                    <a:cubicBezTo>
                      <a:pt x="61810" y="102923"/>
                      <a:pt x="63922" y="105035"/>
                      <a:pt x="66504" y="105035"/>
                    </a:cubicBezTo>
                    <a:lnTo>
                      <a:pt x="176232" y="105035"/>
                    </a:lnTo>
                    <a:cubicBezTo>
                      <a:pt x="178814" y="105035"/>
                      <a:pt x="180926" y="107147"/>
                      <a:pt x="180926" y="109729"/>
                    </a:cubicBezTo>
                    <a:lnTo>
                      <a:pt x="180926" y="147556"/>
                    </a:lnTo>
                    <a:cubicBezTo>
                      <a:pt x="180926" y="150138"/>
                      <a:pt x="178814" y="152250"/>
                      <a:pt x="176232" y="152250"/>
                    </a:cubicBezTo>
                    <a:lnTo>
                      <a:pt x="66504" y="152250"/>
                    </a:lnTo>
                    <a:cubicBezTo>
                      <a:pt x="63922" y="152250"/>
                      <a:pt x="61810" y="154362"/>
                      <a:pt x="61810" y="156943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466C9FFB-5294-A70A-8657-F28A85A8FBD7}"/>
                  </a:ext>
                </a:extLst>
              </p:cNvPr>
              <p:cNvSpPr/>
              <p:nvPr/>
            </p:nvSpPr>
            <p:spPr>
              <a:xfrm>
                <a:off x="1598449" y="714017"/>
                <a:ext cx="257519" cy="263222"/>
              </a:xfrm>
              <a:custGeom>
                <a:avLst/>
                <a:gdLst>
                  <a:gd name="csX0" fmla="*/ 252826 w 257519"/>
                  <a:gd name="csY0" fmla="*/ 263222 h 263222"/>
                  <a:gd name="csX1" fmla="*/ 197751 w 257519"/>
                  <a:gd name="csY1" fmla="*/ 263222 h 263222"/>
                  <a:gd name="csX2" fmla="*/ 193198 w 257519"/>
                  <a:gd name="csY2" fmla="*/ 259702 h 263222"/>
                  <a:gd name="csX3" fmla="*/ 179212 w 257519"/>
                  <a:gd name="csY3" fmla="*/ 205612 h 263222"/>
                  <a:gd name="csX4" fmla="*/ 174660 w 257519"/>
                  <a:gd name="csY4" fmla="*/ 202092 h 263222"/>
                  <a:gd name="csX5" fmla="*/ 79645 w 257519"/>
                  <a:gd name="csY5" fmla="*/ 202092 h 263222"/>
                  <a:gd name="csX6" fmla="*/ 75116 w 257519"/>
                  <a:gd name="csY6" fmla="*/ 205589 h 263222"/>
                  <a:gd name="csX7" fmla="*/ 60825 w 257519"/>
                  <a:gd name="csY7" fmla="*/ 259726 h 263222"/>
                  <a:gd name="csX8" fmla="*/ 56296 w 257519"/>
                  <a:gd name="csY8" fmla="*/ 263222 h 263222"/>
                  <a:gd name="csX9" fmla="*/ 4693 w 257519"/>
                  <a:gd name="csY9" fmla="*/ 263222 h 263222"/>
                  <a:gd name="csX10" fmla="*/ 188 w 257519"/>
                  <a:gd name="csY10" fmla="*/ 257215 h 263222"/>
                  <a:gd name="csX11" fmla="*/ 74036 w 257519"/>
                  <a:gd name="csY11" fmla="*/ 3379 h 263222"/>
                  <a:gd name="csX12" fmla="*/ 78542 w 257519"/>
                  <a:gd name="csY12" fmla="*/ 0 h 263222"/>
                  <a:gd name="csX13" fmla="*/ 179823 w 257519"/>
                  <a:gd name="csY13" fmla="*/ 0 h 263222"/>
                  <a:gd name="csX14" fmla="*/ 184328 w 257519"/>
                  <a:gd name="csY14" fmla="*/ 3403 h 263222"/>
                  <a:gd name="csX15" fmla="*/ 257332 w 257519"/>
                  <a:gd name="csY15" fmla="*/ 257238 h 263222"/>
                  <a:gd name="csX16" fmla="*/ 252826 w 257519"/>
                  <a:gd name="csY16" fmla="*/ 263222 h 263222"/>
                  <a:gd name="csX17" fmla="*/ 126929 w 257519"/>
                  <a:gd name="csY17" fmla="*/ 5045 h 263222"/>
                  <a:gd name="csX18" fmla="*/ 89548 w 257519"/>
                  <a:gd name="csY18" fmla="*/ 149176 h 263222"/>
                  <a:gd name="csX19" fmla="*/ 94100 w 257519"/>
                  <a:gd name="csY19" fmla="*/ 155042 h 263222"/>
                  <a:gd name="csX20" fmla="*/ 160275 w 257519"/>
                  <a:gd name="csY20" fmla="*/ 155042 h 263222"/>
                  <a:gd name="csX21" fmla="*/ 164828 w 257519"/>
                  <a:gd name="csY21" fmla="*/ 149176 h 263222"/>
                  <a:gd name="csX22" fmla="*/ 127633 w 257519"/>
                  <a:gd name="csY22" fmla="*/ 5022 h 263222"/>
                  <a:gd name="csX23" fmla="*/ 126929 w 257519"/>
                  <a:gd name="csY23" fmla="*/ 5022 h 2632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257519" h="263222">
                    <a:moveTo>
                      <a:pt x="252826" y="263222"/>
                    </a:moveTo>
                    <a:lnTo>
                      <a:pt x="197751" y="263222"/>
                    </a:lnTo>
                    <a:cubicBezTo>
                      <a:pt x="195615" y="263222"/>
                      <a:pt x="193738" y="261767"/>
                      <a:pt x="193198" y="259702"/>
                    </a:cubicBezTo>
                    <a:lnTo>
                      <a:pt x="179212" y="205612"/>
                    </a:lnTo>
                    <a:cubicBezTo>
                      <a:pt x="178673" y="203547"/>
                      <a:pt x="176819" y="202092"/>
                      <a:pt x="174660" y="202092"/>
                    </a:cubicBezTo>
                    <a:lnTo>
                      <a:pt x="79645" y="202092"/>
                    </a:lnTo>
                    <a:cubicBezTo>
                      <a:pt x="77509" y="202092"/>
                      <a:pt x="75655" y="203524"/>
                      <a:pt x="75116" y="205589"/>
                    </a:cubicBezTo>
                    <a:lnTo>
                      <a:pt x="60825" y="259726"/>
                    </a:lnTo>
                    <a:cubicBezTo>
                      <a:pt x="60285" y="261791"/>
                      <a:pt x="58408" y="263222"/>
                      <a:pt x="56296" y="263222"/>
                    </a:cubicBezTo>
                    <a:lnTo>
                      <a:pt x="4693" y="263222"/>
                    </a:lnTo>
                    <a:cubicBezTo>
                      <a:pt x="1572" y="263222"/>
                      <a:pt x="-681" y="260218"/>
                      <a:pt x="188" y="257215"/>
                    </a:cubicBezTo>
                    <a:lnTo>
                      <a:pt x="74036" y="3379"/>
                    </a:lnTo>
                    <a:cubicBezTo>
                      <a:pt x="74623" y="1385"/>
                      <a:pt x="76453" y="0"/>
                      <a:pt x="78542" y="0"/>
                    </a:cubicBezTo>
                    <a:lnTo>
                      <a:pt x="179823" y="0"/>
                    </a:lnTo>
                    <a:cubicBezTo>
                      <a:pt x="181911" y="0"/>
                      <a:pt x="183765" y="1385"/>
                      <a:pt x="184328" y="3403"/>
                    </a:cubicBezTo>
                    <a:lnTo>
                      <a:pt x="257332" y="257238"/>
                    </a:lnTo>
                    <a:cubicBezTo>
                      <a:pt x="258200" y="260242"/>
                      <a:pt x="255947" y="263222"/>
                      <a:pt x="252826" y="263222"/>
                    </a:cubicBezTo>
                    <a:close/>
                    <a:moveTo>
                      <a:pt x="126929" y="5045"/>
                    </a:moveTo>
                    <a:lnTo>
                      <a:pt x="89548" y="149176"/>
                    </a:lnTo>
                    <a:cubicBezTo>
                      <a:pt x="88773" y="152156"/>
                      <a:pt x="91026" y="155042"/>
                      <a:pt x="94100" y="155042"/>
                    </a:cubicBezTo>
                    <a:lnTo>
                      <a:pt x="160275" y="155042"/>
                    </a:lnTo>
                    <a:cubicBezTo>
                      <a:pt x="163349" y="155042"/>
                      <a:pt x="165579" y="152156"/>
                      <a:pt x="164828" y="149176"/>
                    </a:cubicBezTo>
                    <a:lnTo>
                      <a:pt x="127633" y="5022"/>
                    </a:lnTo>
                    <a:lnTo>
                      <a:pt x="126929" y="5022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E1D5C4E5-19AE-5F96-2FD3-EAD2D835ECEE}"/>
                  </a:ext>
                </a:extLst>
              </p:cNvPr>
              <p:cNvSpPr/>
              <p:nvPr/>
            </p:nvSpPr>
            <p:spPr>
              <a:xfrm>
                <a:off x="1955888" y="714017"/>
                <a:ext cx="222249" cy="263222"/>
              </a:xfrm>
              <a:custGeom>
                <a:avLst/>
                <a:gdLst>
                  <a:gd name="csX0" fmla="*/ 160604 w 222249"/>
                  <a:gd name="csY0" fmla="*/ 101750 h 263222"/>
                  <a:gd name="csX1" fmla="*/ 160604 w 222249"/>
                  <a:gd name="csY1" fmla="*/ 4693 h 263222"/>
                  <a:gd name="csX2" fmla="*/ 165297 w 222249"/>
                  <a:gd name="csY2" fmla="*/ 0 h 263222"/>
                  <a:gd name="csX3" fmla="*/ 217556 w 222249"/>
                  <a:gd name="csY3" fmla="*/ 0 h 263222"/>
                  <a:gd name="csX4" fmla="*/ 222250 w 222249"/>
                  <a:gd name="csY4" fmla="*/ 4693 h 263222"/>
                  <a:gd name="csX5" fmla="*/ 222250 w 222249"/>
                  <a:gd name="csY5" fmla="*/ 258529 h 263222"/>
                  <a:gd name="csX6" fmla="*/ 217556 w 222249"/>
                  <a:gd name="csY6" fmla="*/ 263222 h 263222"/>
                  <a:gd name="csX7" fmla="*/ 165297 w 222249"/>
                  <a:gd name="csY7" fmla="*/ 263222 h 263222"/>
                  <a:gd name="csX8" fmla="*/ 160604 w 222249"/>
                  <a:gd name="csY8" fmla="*/ 258529 h 263222"/>
                  <a:gd name="csX9" fmla="*/ 160604 w 222249"/>
                  <a:gd name="csY9" fmla="*/ 158351 h 263222"/>
                  <a:gd name="csX10" fmla="*/ 155910 w 222249"/>
                  <a:gd name="csY10" fmla="*/ 153658 h 263222"/>
                  <a:gd name="csX11" fmla="*/ 66504 w 222249"/>
                  <a:gd name="csY11" fmla="*/ 153658 h 263222"/>
                  <a:gd name="csX12" fmla="*/ 61810 w 222249"/>
                  <a:gd name="csY12" fmla="*/ 158351 h 263222"/>
                  <a:gd name="csX13" fmla="*/ 61810 w 222249"/>
                  <a:gd name="csY13" fmla="*/ 258529 h 263222"/>
                  <a:gd name="csX14" fmla="*/ 57117 w 222249"/>
                  <a:gd name="csY14" fmla="*/ 263222 h 263222"/>
                  <a:gd name="csX15" fmla="*/ 4693 w 222249"/>
                  <a:gd name="csY15" fmla="*/ 263222 h 263222"/>
                  <a:gd name="csX16" fmla="*/ 0 w 222249"/>
                  <a:gd name="csY16" fmla="*/ 258529 h 263222"/>
                  <a:gd name="csX17" fmla="*/ 0 w 222249"/>
                  <a:gd name="csY17" fmla="*/ 4717 h 263222"/>
                  <a:gd name="csX18" fmla="*/ 4693 w 222249"/>
                  <a:gd name="csY18" fmla="*/ 23 h 263222"/>
                  <a:gd name="csX19" fmla="*/ 57117 w 222249"/>
                  <a:gd name="csY19" fmla="*/ 23 h 263222"/>
                  <a:gd name="csX20" fmla="*/ 61810 w 222249"/>
                  <a:gd name="csY20" fmla="*/ 4717 h 263222"/>
                  <a:gd name="csX21" fmla="*/ 61810 w 222249"/>
                  <a:gd name="csY21" fmla="*/ 101774 h 263222"/>
                  <a:gd name="csX22" fmla="*/ 66504 w 222249"/>
                  <a:gd name="csY22" fmla="*/ 106467 h 263222"/>
                  <a:gd name="csX23" fmla="*/ 155910 w 222249"/>
                  <a:gd name="csY23" fmla="*/ 106467 h 263222"/>
                  <a:gd name="csX24" fmla="*/ 160604 w 222249"/>
                  <a:gd name="csY24" fmla="*/ 101774 h 2632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22249" h="263222">
                    <a:moveTo>
                      <a:pt x="160604" y="101750"/>
                    </a:moveTo>
                    <a:lnTo>
                      <a:pt x="160604" y="4693"/>
                    </a:lnTo>
                    <a:cubicBezTo>
                      <a:pt x="160604" y="2112"/>
                      <a:pt x="162716" y="0"/>
                      <a:pt x="165297" y="0"/>
                    </a:cubicBezTo>
                    <a:lnTo>
                      <a:pt x="217556" y="0"/>
                    </a:lnTo>
                    <a:cubicBezTo>
                      <a:pt x="220138" y="0"/>
                      <a:pt x="222250" y="2112"/>
                      <a:pt x="222250" y="4693"/>
                    </a:cubicBezTo>
                    <a:lnTo>
                      <a:pt x="222250" y="258529"/>
                    </a:lnTo>
                    <a:cubicBezTo>
                      <a:pt x="222250" y="261110"/>
                      <a:pt x="220138" y="263222"/>
                      <a:pt x="217556" y="263222"/>
                    </a:cubicBezTo>
                    <a:lnTo>
                      <a:pt x="165297" y="263222"/>
                    </a:lnTo>
                    <a:cubicBezTo>
                      <a:pt x="162716" y="263222"/>
                      <a:pt x="160604" y="261110"/>
                      <a:pt x="160604" y="258529"/>
                    </a:cubicBezTo>
                    <a:lnTo>
                      <a:pt x="160604" y="158351"/>
                    </a:lnTo>
                    <a:cubicBezTo>
                      <a:pt x="160604" y="155770"/>
                      <a:pt x="158492" y="153658"/>
                      <a:pt x="155910" y="153658"/>
                    </a:cubicBezTo>
                    <a:lnTo>
                      <a:pt x="66504" y="153658"/>
                    </a:lnTo>
                    <a:cubicBezTo>
                      <a:pt x="63922" y="153658"/>
                      <a:pt x="61810" y="155770"/>
                      <a:pt x="61810" y="158351"/>
                    </a:cubicBezTo>
                    <a:lnTo>
                      <a:pt x="61810" y="258529"/>
                    </a:lnTo>
                    <a:cubicBezTo>
                      <a:pt x="61810" y="261110"/>
                      <a:pt x="59698" y="263222"/>
                      <a:pt x="57117" y="263222"/>
                    </a:cubicBezTo>
                    <a:lnTo>
                      <a:pt x="4693" y="263222"/>
                    </a:lnTo>
                    <a:cubicBezTo>
                      <a:pt x="2112" y="263222"/>
                      <a:pt x="0" y="261110"/>
                      <a:pt x="0" y="258529"/>
                    </a:cubicBezTo>
                    <a:lnTo>
                      <a:pt x="0" y="4717"/>
                    </a:lnTo>
                    <a:cubicBezTo>
                      <a:pt x="0" y="2135"/>
                      <a:pt x="2112" y="23"/>
                      <a:pt x="4693" y="23"/>
                    </a:cubicBezTo>
                    <a:lnTo>
                      <a:pt x="57117" y="23"/>
                    </a:lnTo>
                    <a:cubicBezTo>
                      <a:pt x="59698" y="23"/>
                      <a:pt x="61810" y="2135"/>
                      <a:pt x="61810" y="4717"/>
                    </a:cubicBezTo>
                    <a:lnTo>
                      <a:pt x="61810" y="101774"/>
                    </a:lnTo>
                    <a:cubicBezTo>
                      <a:pt x="61810" y="104355"/>
                      <a:pt x="63922" y="106467"/>
                      <a:pt x="66504" y="106467"/>
                    </a:cubicBezTo>
                    <a:lnTo>
                      <a:pt x="155910" y="106467"/>
                    </a:lnTo>
                    <a:cubicBezTo>
                      <a:pt x="158492" y="106467"/>
                      <a:pt x="160604" y="104355"/>
                      <a:pt x="160604" y="101774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CCD51370-E038-A91F-0499-F9D1CED92543}"/>
                  </a:ext>
                </a:extLst>
              </p:cNvPr>
              <p:cNvSpPr/>
              <p:nvPr/>
            </p:nvSpPr>
            <p:spPr>
              <a:xfrm>
                <a:off x="2213666" y="714041"/>
                <a:ext cx="216148" cy="266671"/>
              </a:xfrm>
              <a:custGeom>
                <a:avLst/>
                <a:gdLst>
                  <a:gd name="csX0" fmla="*/ 107828 w 216148"/>
                  <a:gd name="csY0" fmla="*/ 266672 h 266671"/>
                  <a:gd name="csX1" fmla="*/ 28558 w 216148"/>
                  <a:gd name="csY1" fmla="*/ 240812 h 266671"/>
                  <a:gd name="csX2" fmla="*/ 0 w 216148"/>
                  <a:gd name="csY2" fmla="*/ 168582 h 266671"/>
                  <a:gd name="csX3" fmla="*/ 0 w 216148"/>
                  <a:gd name="csY3" fmla="*/ 4693 h 266671"/>
                  <a:gd name="csX4" fmla="*/ 4693 w 216148"/>
                  <a:gd name="csY4" fmla="*/ 0 h 266671"/>
                  <a:gd name="csX5" fmla="*/ 56953 w 216148"/>
                  <a:gd name="csY5" fmla="*/ 0 h 266671"/>
                  <a:gd name="csX6" fmla="*/ 61646 w 216148"/>
                  <a:gd name="csY6" fmla="*/ 4693 h 266671"/>
                  <a:gd name="csX7" fmla="*/ 61646 w 216148"/>
                  <a:gd name="csY7" fmla="*/ 171539 h 266671"/>
                  <a:gd name="csX8" fmla="*/ 74318 w 216148"/>
                  <a:gd name="csY8" fmla="*/ 206081 h 266671"/>
                  <a:gd name="csX9" fmla="*/ 109564 w 216148"/>
                  <a:gd name="csY9" fmla="*/ 218401 h 266671"/>
                  <a:gd name="csX10" fmla="*/ 144975 w 216148"/>
                  <a:gd name="csY10" fmla="*/ 205988 h 266671"/>
                  <a:gd name="csX11" fmla="*/ 157647 w 216148"/>
                  <a:gd name="csY11" fmla="*/ 171516 h 266671"/>
                  <a:gd name="csX12" fmla="*/ 157647 w 216148"/>
                  <a:gd name="csY12" fmla="*/ 4693 h 266671"/>
                  <a:gd name="csX13" fmla="*/ 162340 w 216148"/>
                  <a:gd name="csY13" fmla="*/ 0 h 266671"/>
                  <a:gd name="csX14" fmla="*/ 211455 w 216148"/>
                  <a:gd name="csY14" fmla="*/ 0 h 266671"/>
                  <a:gd name="csX15" fmla="*/ 216148 w 216148"/>
                  <a:gd name="csY15" fmla="*/ 4693 h 266671"/>
                  <a:gd name="csX16" fmla="*/ 216148 w 216148"/>
                  <a:gd name="csY16" fmla="*/ 168582 h 266671"/>
                  <a:gd name="csX17" fmla="*/ 187590 w 216148"/>
                  <a:gd name="csY17" fmla="*/ 240812 h 266671"/>
                  <a:gd name="csX18" fmla="*/ 107804 w 216148"/>
                  <a:gd name="csY18" fmla="*/ 266672 h 2666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216148" h="266671">
                    <a:moveTo>
                      <a:pt x="107828" y="266672"/>
                    </a:moveTo>
                    <a:cubicBezTo>
                      <a:pt x="74036" y="266672"/>
                      <a:pt x="47613" y="258059"/>
                      <a:pt x="28558" y="240812"/>
                    </a:cubicBezTo>
                    <a:cubicBezTo>
                      <a:pt x="9527" y="223564"/>
                      <a:pt x="0" y="199487"/>
                      <a:pt x="0" y="168582"/>
                    </a:cubicBez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56953" y="0"/>
                    </a:lnTo>
                    <a:cubicBezTo>
                      <a:pt x="59534" y="0"/>
                      <a:pt x="61646" y="2112"/>
                      <a:pt x="61646" y="4693"/>
                    </a:cubicBezTo>
                    <a:lnTo>
                      <a:pt x="61646" y="171539"/>
                    </a:lnTo>
                    <a:cubicBezTo>
                      <a:pt x="61646" y="186346"/>
                      <a:pt x="65870" y="197868"/>
                      <a:pt x="74318" y="206081"/>
                    </a:cubicBezTo>
                    <a:cubicBezTo>
                      <a:pt x="82766" y="214295"/>
                      <a:pt x="94522" y="218401"/>
                      <a:pt x="109564" y="218401"/>
                    </a:cubicBezTo>
                    <a:cubicBezTo>
                      <a:pt x="124606" y="218401"/>
                      <a:pt x="136527" y="214271"/>
                      <a:pt x="144975" y="205988"/>
                    </a:cubicBezTo>
                    <a:cubicBezTo>
                      <a:pt x="153423" y="197704"/>
                      <a:pt x="157647" y="186229"/>
                      <a:pt x="157647" y="171516"/>
                    </a:cubicBezTo>
                    <a:lnTo>
                      <a:pt x="157647" y="4693"/>
                    </a:lnTo>
                    <a:cubicBezTo>
                      <a:pt x="157647" y="2112"/>
                      <a:pt x="159759" y="0"/>
                      <a:pt x="162340" y="0"/>
                    </a:cubicBezTo>
                    <a:lnTo>
                      <a:pt x="211455" y="0"/>
                    </a:lnTo>
                    <a:cubicBezTo>
                      <a:pt x="214037" y="0"/>
                      <a:pt x="216148" y="2112"/>
                      <a:pt x="216148" y="4693"/>
                    </a:cubicBezTo>
                    <a:lnTo>
                      <a:pt x="216148" y="168582"/>
                    </a:lnTo>
                    <a:cubicBezTo>
                      <a:pt x="216148" y="199487"/>
                      <a:pt x="206621" y="223564"/>
                      <a:pt x="187590" y="240812"/>
                    </a:cubicBezTo>
                    <a:cubicBezTo>
                      <a:pt x="168535" y="258059"/>
                      <a:pt x="141948" y="266672"/>
                      <a:pt x="107804" y="26667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3484F901-705A-8867-C5A0-5A43F414BBB3}"/>
                  </a:ext>
                </a:extLst>
              </p:cNvPr>
              <p:cNvSpPr/>
              <p:nvPr/>
            </p:nvSpPr>
            <p:spPr>
              <a:xfrm>
                <a:off x="2465272" y="714041"/>
                <a:ext cx="218236" cy="263198"/>
              </a:xfrm>
              <a:custGeom>
                <a:avLst/>
                <a:gdLst>
                  <a:gd name="csX0" fmla="*/ 115431 w 218236"/>
                  <a:gd name="csY0" fmla="*/ 108508 h 263198"/>
                  <a:gd name="csX1" fmla="*/ 121509 w 218236"/>
                  <a:gd name="csY1" fmla="*/ 108508 h 263198"/>
                  <a:gd name="csX2" fmla="*/ 192706 w 218236"/>
                  <a:gd name="csY2" fmla="*/ 128126 h 263198"/>
                  <a:gd name="csX3" fmla="*/ 218237 w 218236"/>
                  <a:gd name="csY3" fmla="*/ 182826 h 263198"/>
                  <a:gd name="csX4" fmla="*/ 191157 w 218236"/>
                  <a:gd name="csY4" fmla="*/ 241938 h 263198"/>
                  <a:gd name="csX5" fmla="*/ 115806 w 218236"/>
                  <a:gd name="csY5" fmla="*/ 263199 h 263198"/>
                  <a:gd name="csX6" fmla="*/ 4693 w 218236"/>
                  <a:gd name="csY6" fmla="*/ 263199 h 263198"/>
                  <a:gd name="csX7" fmla="*/ 0 w 218236"/>
                  <a:gd name="csY7" fmla="*/ 258505 h 263198"/>
                  <a:gd name="csX8" fmla="*/ 0 w 218236"/>
                  <a:gd name="csY8" fmla="*/ 4693 h 263198"/>
                  <a:gd name="csX9" fmla="*/ 4693 w 218236"/>
                  <a:gd name="csY9" fmla="*/ 0 h 263198"/>
                  <a:gd name="csX10" fmla="*/ 124325 w 218236"/>
                  <a:gd name="csY10" fmla="*/ 0 h 263198"/>
                  <a:gd name="csX11" fmla="*/ 179893 w 218236"/>
                  <a:gd name="csY11" fmla="*/ 14666 h 263198"/>
                  <a:gd name="csX12" fmla="*/ 199863 w 218236"/>
                  <a:gd name="csY12" fmla="*/ 55545 h 263198"/>
                  <a:gd name="csX13" fmla="*/ 177476 w 218236"/>
                  <a:gd name="csY13" fmla="*/ 93912 h 263198"/>
                  <a:gd name="csX14" fmla="*/ 115501 w 218236"/>
                  <a:gd name="csY14" fmla="*/ 107804 h 263198"/>
                  <a:gd name="csX15" fmla="*/ 115501 w 218236"/>
                  <a:gd name="csY15" fmla="*/ 108508 h 263198"/>
                  <a:gd name="csX16" fmla="*/ 135753 w 218236"/>
                  <a:gd name="csY16" fmla="*/ 77603 h 263198"/>
                  <a:gd name="csX17" fmla="*/ 127328 w 218236"/>
                  <a:gd name="csY17" fmla="*/ 55287 h 263198"/>
                  <a:gd name="csX18" fmla="*/ 103792 w 218236"/>
                  <a:gd name="csY18" fmla="*/ 47379 h 263198"/>
                  <a:gd name="csX19" fmla="*/ 66457 w 218236"/>
                  <a:gd name="csY19" fmla="*/ 47379 h 263198"/>
                  <a:gd name="csX20" fmla="*/ 61763 w 218236"/>
                  <a:gd name="csY20" fmla="*/ 52072 h 263198"/>
                  <a:gd name="csX21" fmla="*/ 61763 w 218236"/>
                  <a:gd name="csY21" fmla="*/ 103111 h 263198"/>
                  <a:gd name="csX22" fmla="*/ 66457 w 218236"/>
                  <a:gd name="csY22" fmla="*/ 107804 h 263198"/>
                  <a:gd name="csX23" fmla="*/ 103792 w 218236"/>
                  <a:gd name="csY23" fmla="*/ 107804 h 263198"/>
                  <a:gd name="csX24" fmla="*/ 127234 w 218236"/>
                  <a:gd name="csY24" fmla="*/ 99826 h 263198"/>
                  <a:gd name="csX25" fmla="*/ 135753 w 218236"/>
                  <a:gd name="csY25" fmla="*/ 77603 h 263198"/>
                  <a:gd name="csX26" fmla="*/ 61787 w 218236"/>
                  <a:gd name="csY26" fmla="*/ 211291 h 263198"/>
                  <a:gd name="csX27" fmla="*/ 66480 w 218236"/>
                  <a:gd name="csY27" fmla="*/ 215984 h 263198"/>
                  <a:gd name="csX28" fmla="*/ 118740 w 218236"/>
                  <a:gd name="csY28" fmla="*/ 215984 h 263198"/>
                  <a:gd name="csX29" fmla="*/ 144693 w 218236"/>
                  <a:gd name="csY29" fmla="*/ 207137 h 263198"/>
                  <a:gd name="csX30" fmla="*/ 154150 w 218236"/>
                  <a:gd name="csY30" fmla="*/ 182826 h 263198"/>
                  <a:gd name="csX31" fmla="*/ 144764 w 218236"/>
                  <a:gd name="csY31" fmla="*/ 158515 h 263198"/>
                  <a:gd name="csX32" fmla="*/ 118716 w 218236"/>
                  <a:gd name="csY32" fmla="*/ 149833 h 263198"/>
                  <a:gd name="csX33" fmla="*/ 66457 w 218236"/>
                  <a:gd name="csY33" fmla="*/ 149833 h 263198"/>
                  <a:gd name="csX34" fmla="*/ 61763 w 218236"/>
                  <a:gd name="csY34" fmla="*/ 154526 h 263198"/>
                  <a:gd name="csX35" fmla="*/ 61763 w 218236"/>
                  <a:gd name="csY35" fmla="*/ 211291 h 2631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</a:cxnLst>
                <a:rect l="l" t="t" r="r" b="b"/>
                <a:pathLst>
                  <a:path w="218236" h="263198">
                    <a:moveTo>
                      <a:pt x="115431" y="108508"/>
                    </a:moveTo>
                    <a:lnTo>
                      <a:pt x="121509" y="108508"/>
                    </a:lnTo>
                    <a:cubicBezTo>
                      <a:pt x="151945" y="108508"/>
                      <a:pt x="175669" y="115056"/>
                      <a:pt x="192706" y="128126"/>
                    </a:cubicBezTo>
                    <a:cubicBezTo>
                      <a:pt x="209719" y="141221"/>
                      <a:pt x="218237" y="159430"/>
                      <a:pt x="218237" y="182826"/>
                    </a:cubicBezTo>
                    <a:cubicBezTo>
                      <a:pt x="218237" y="208053"/>
                      <a:pt x="209202" y="227764"/>
                      <a:pt x="191157" y="241938"/>
                    </a:cubicBezTo>
                    <a:cubicBezTo>
                      <a:pt x="173088" y="256112"/>
                      <a:pt x="147979" y="263199"/>
                      <a:pt x="115806" y="263199"/>
                    </a:cubicBezTo>
                    <a:lnTo>
                      <a:pt x="4693" y="263199"/>
                    </a:lnTo>
                    <a:cubicBezTo>
                      <a:pt x="2112" y="263199"/>
                      <a:pt x="0" y="261087"/>
                      <a:pt x="0" y="258505"/>
                    </a:cubicBez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124325" y="0"/>
                    </a:lnTo>
                    <a:cubicBezTo>
                      <a:pt x="148049" y="0"/>
                      <a:pt x="166564" y="4881"/>
                      <a:pt x="179893" y="14666"/>
                    </a:cubicBezTo>
                    <a:cubicBezTo>
                      <a:pt x="193198" y="24452"/>
                      <a:pt x="199863" y="38086"/>
                      <a:pt x="199863" y="55545"/>
                    </a:cubicBezTo>
                    <a:cubicBezTo>
                      <a:pt x="199863" y="71877"/>
                      <a:pt x="192401" y="84667"/>
                      <a:pt x="177476" y="93912"/>
                    </a:cubicBezTo>
                    <a:cubicBezTo>
                      <a:pt x="162551" y="103182"/>
                      <a:pt x="141877" y="107804"/>
                      <a:pt x="115501" y="107804"/>
                    </a:cubicBezTo>
                    <a:lnTo>
                      <a:pt x="115501" y="108508"/>
                    </a:lnTo>
                    <a:close/>
                    <a:moveTo>
                      <a:pt x="135753" y="77603"/>
                    </a:moveTo>
                    <a:cubicBezTo>
                      <a:pt x="135753" y="68005"/>
                      <a:pt x="132937" y="60567"/>
                      <a:pt x="127328" y="55287"/>
                    </a:cubicBezTo>
                    <a:cubicBezTo>
                      <a:pt x="121720" y="50030"/>
                      <a:pt x="113882" y="47379"/>
                      <a:pt x="103792" y="47379"/>
                    </a:cubicBezTo>
                    <a:lnTo>
                      <a:pt x="66457" y="47379"/>
                    </a:lnTo>
                    <a:cubicBezTo>
                      <a:pt x="63875" y="47379"/>
                      <a:pt x="61763" y="49491"/>
                      <a:pt x="61763" y="52072"/>
                    </a:cubicBezTo>
                    <a:lnTo>
                      <a:pt x="61763" y="103111"/>
                    </a:lnTo>
                    <a:cubicBezTo>
                      <a:pt x="61763" y="105692"/>
                      <a:pt x="63875" y="107804"/>
                      <a:pt x="66457" y="107804"/>
                    </a:cubicBezTo>
                    <a:lnTo>
                      <a:pt x="103792" y="107804"/>
                    </a:lnTo>
                    <a:cubicBezTo>
                      <a:pt x="113741" y="107804"/>
                      <a:pt x="121556" y="105153"/>
                      <a:pt x="127234" y="99826"/>
                    </a:cubicBezTo>
                    <a:cubicBezTo>
                      <a:pt x="132913" y="94499"/>
                      <a:pt x="135753" y="87084"/>
                      <a:pt x="135753" y="77603"/>
                    </a:cubicBezTo>
                    <a:close/>
                    <a:moveTo>
                      <a:pt x="61787" y="211291"/>
                    </a:moveTo>
                    <a:cubicBezTo>
                      <a:pt x="61787" y="213872"/>
                      <a:pt x="63899" y="215984"/>
                      <a:pt x="66480" y="215984"/>
                    </a:cubicBezTo>
                    <a:lnTo>
                      <a:pt x="118740" y="215984"/>
                    </a:lnTo>
                    <a:cubicBezTo>
                      <a:pt x="129745" y="215984"/>
                      <a:pt x="138381" y="213028"/>
                      <a:pt x="144693" y="207137"/>
                    </a:cubicBezTo>
                    <a:cubicBezTo>
                      <a:pt x="151006" y="201224"/>
                      <a:pt x="154150" y="193128"/>
                      <a:pt x="154150" y="182826"/>
                    </a:cubicBezTo>
                    <a:cubicBezTo>
                      <a:pt x="154150" y="172525"/>
                      <a:pt x="151029" y="164311"/>
                      <a:pt x="144764" y="158515"/>
                    </a:cubicBezTo>
                    <a:cubicBezTo>
                      <a:pt x="138522" y="152719"/>
                      <a:pt x="129839" y="149833"/>
                      <a:pt x="118716" y="149833"/>
                    </a:cubicBezTo>
                    <a:lnTo>
                      <a:pt x="66457" y="149833"/>
                    </a:lnTo>
                    <a:cubicBezTo>
                      <a:pt x="63875" y="149833"/>
                      <a:pt x="61763" y="151945"/>
                      <a:pt x="61763" y="154526"/>
                    </a:cubicBezTo>
                    <a:lnTo>
                      <a:pt x="61763" y="211291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C70E467E-22F8-4018-831F-1BADE34ADF6D}"/>
                  </a:ext>
                </a:extLst>
              </p:cNvPr>
              <p:cNvSpPr/>
              <p:nvPr/>
            </p:nvSpPr>
            <p:spPr>
              <a:xfrm>
                <a:off x="620607" y="1065191"/>
                <a:ext cx="78330" cy="119302"/>
              </a:xfrm>
              <a:custGeom>
                <a:avLst/>
                <a:gdLst>
                  <a:gd name="csX0" fmla="*/ 59323 w 78330"/>
                  <a:gd name="csY0" fmla="*/ 4858 h 119302"/>
                  <a:gd name="csX1" fmla="*/ 38813 w 78330"/>
                  <a:gd name="csY1" fmla="*/ 0 h 119302"/>
                  <a:gd name="csX2" fmla="*/ 13634 w 78330"/>
                  <a:gd name="csY2" fmla="*/ 164 h 119302"/>
                  <a:gd name="csX3" fmla="*/ 0 w 78330"/>
                  <a:gd name="csY3" fmla="*/ 164 h 119302"/>
                  <a:gd name="csX4" fmla="*/ 0 w 78330"/>
                  <a:gd name="csY4" fmla="*/ 119303 h 119302"/>
                  <a:gd name="csX5" fmla="*/ 14479 w 78330"/>
                  <a:gd name="csY5" fmla="*/ 119303 h 119302"/>
                  <a:gd name="csX6" fmla="*/ 14479 w 78330"/>
                  <a:gd name="csY6" fmla="*/ 75562 h 119302"/>
                  <a:gd name="csX7" fmla="*/ 42568 w 78330"/>
                  <a:gd name="csY7" fmla="*/ 75562 h 119302"/>
                  <a:gd name="csX8" fmla="*/ 61130 w 78330"/>
                  <a:gd name="csY8" fmla="*/ 70704 h 119302"/>
                  <a:gd name="csX9" fmla="*/ 73731 w 78330"/>
                  <a:gd name="csY9" fmla="*/ 57352 h 119302"/>
                  <a:gd name="csX10" fmla="*/ 78331 w 78330"/>
                  <a:gd name="csY10" fmla="*/ 37945 h 119302"/>
                  <a:gd name="csX11" fmla="*/ 73309 w 78330"/>
                  <a:gd name="csY11" fmla="*/ 18210 h 119302"/>
                  <a:gd name="csX12" fmla="*/ 59346 w 78330"/>
                  <a:gd name="csY12" fmla="*/ 4858 h 119302"/>
                  <a:gd name="csX13" fmla="*/ 57962 w 78330"/>
                  <a:gd name="csY13" fmla="*/ 55662 h 119302"/>
                  <a:gd name="csX14" fmla="*/ 42568 w 78330"/>
                  <a:gd name="csY14" fmla="*/ 62467 h 119302"/>
                  <a:gd name="csX15" fmla="*/ 14479 w 78330"/>
                  <a:gd name="csY15" fmla="*/ 62467 h 119302"/>
                  <a:gd name="csX16" fmla="*/ 14479 w 78330"/>
                  <a:gd name="csY16" fmla="*/ 13282 h 119302"/>
                  <a:gd name="csX17" fmla="*/ 38649 w 78330"/>
                  <a:gd name="csY17" fmla="*/ 13282 h 119302"/>
                  <a:gd name="csX18" fmla="*/ 51837 w 78330"/>
                  <a:gd name="csY18" fmla="*/ 16262 h 119302"/>
                  <a:gd name="csX19" fmla="*/ 60778 w 78330"/>
                  <a:gd name="csY19" fmla="*/ 25039 h 119302"/>
                  <a:gd name="csX20" fmla="*/ 64016 w 78330"/>
                  <a:gd name="csY20" fmla="*/ 37969 h 119302"/>
                  <a:gd name="csX21" fmla="*/ 57962 w 78330"/>
                  <a:gd name="csY21" fmla="*/ 55662 h 1193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78330" h="119302">
                    <a:moveTo>
                      <a:pt x="59323" y="4858"/>
                    </a:moveTo>
                    <a:cubicBezTo>
                      <a:pt x="53362" y="1619"/>
                      <a:pt x="46534" y="0"/>
                      <a:pt x="38813" y="0"/>
                    </a:cubicBezTo>
                    <a:lnTo>
                      <a:pt x="13634" y="164"/>
                    </a:lnTo>
                    <a:lnTo>
                      <a:pt x="0" y="164"/>
                    </a:lnTo>
                    <a:lnTo>
                      <a:pt x="0" y="119303"/>
                    </a:lnTo>
                    <a:lnTo>
                      <a:pt x="14479" y="119303"/>
                    </a:lnTo>
                    <a:lnTo>
                      <a:pt x="14479" y="75562"/>
                    </a:lnTo>
                    <a:lnTo>
                      <a:pt x="42568" y="75562"/>
                    </a:lnTo>
                    <a:cubicBezTo>
                      <a:pt x="49608" y="75562"/>
                      <a:pt x="55779" y="73942"/>
                      <a:pt x="61130" y="70704"/>
                    </a:cubicBezTo>
                    <a:cubicBezTo>
                      <a:pt x="66457" y="67466"/>
                      <a:pt x="70657" y="63007"/>
                      <a:pt x="73731" y="57352"/>
                    </a:cubicBezTo>
                    <a:cubicBezTo>
                      <a:pt x="76805" y="51696"/>
                      <a:pt x="78331" y="45220"/>
                      <a:pt x="78331" y="37945"/>
                    </a:cubicBezTo>
                    <a:cubicBezTo>
                      <a:pt x="78331" y="30671"/>
                      <a:pt x="76665" y="23865"/>
                      <a:pt x="73309" y="18210"/>
                    </a:cubicBezTo>
                    <a:cubicBezTo>
                      <a:pt x="69953" y="12531"/>
                      <a:pt x="65307" y="8072"/>
                      <a:pt x="59346" y="4858"/>
                    </a:cubicBezTo>
                    <a:close/>
                    <a:moveTo>
                      <a:pt x="57962" y="55662"/>
                    </a:moveTo>
                    <a:cubicBezTo>
                      <a:pt x="53926" y="60191"/>
                      <a:pt x="48787" y="62467"/>
                      <a:pt x="42568" y="62467"/>
                    </a:cubicBezTo>
                    <a:lnTo>
                      <a:pt x="14479" y="62467"/>
                    </a:lnTo>
                    <a:lnTo>
                      <a:pt x="14479" y="13282"/>
                    </a:lnTo>
                    <a:lnTo>
                      <a:pt x="38649" y="13282"/>
                    </a:lnTo>
                    <a:cubicBezTo>
                      <a:pt x="43647" y="13165"/>
                      <a:pt x="48036" y="14174"/>
                      <a:pt x="51837" y="16262"/>
                    </a:cubicBezTo>
                    <a:cubicBezTo>
                      <a:pt x="55639" y="18374"/>
                      <a:pt x="58619" y="21284"/>
                      <a:pt x="60778" y="25039"/>
                    </a:cubicBezTo>
                    <a:cubicBezTo>
                      <a:pt x="62937" y="28793"/>
                      <a:pt x="64016" y="33088"/>
                      <a:pt x="64016" y="37969"/>
                    </a:cubicBezTo>
                    <a:cubicBezTo>
                      <a:pt x="64016" y="45220"/>
                      <a:pt x="61998" y="51133"/>
                      <a:pt x="57962" y="5566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1BDB68A4-0765-41E5-F5B1-272395CBEAB5}"/>
                  </a:ext>
                </a:extLst>
              </p:cNvPr>
              <p:cNvSpPr/>
              <p:nvPr/>
            </p:nvSpPr>
            <p:spPr>
              <a:xfrm>
                <a:off x="714566" y="1099053"/>
                <a:ext cx="43741" cy="85464"/>
              </a:xfrm>
              <a:custGeom>
                <a:avLst/>
                <a:gdLst>
                  <a:gd name="csX0" fmla="*/ 13610 w 43741"/>
                  <a:gd name="csY0" fmla="*/ 15652 h 85464"/>
                  <a:gd name="csX1" fmla="*/ 13610 w 43741"/>
                  <a:gd name="csY1" fmla="*/ 352 h 85464"/>
                  <a:gd name="csX2" fmla="*/ 0 w 43741"/>
                  <a:gd name="csY2" fmla="*/ 352 h 85464"/>
                  <a:gd name="csX3" fmla="*/ 0 w 43741"/>
                  <a:gd name="csY3" fmla="*/ 85464 h 85464"/>
                  <a:gd name="csX4" fmla="*/ 13610 w 43741"/>
                  <a:gd name="csY4" fmla="*/ 85464 h 85464"/>
                  <a:gd name="csX5" fmla="*/ 13610 w 43741"/>
                  <a:gd name="csY5" fmla="*/ 38649 h 85464"/>
                  <a:gd name="csX6" fmla="*/ 18046 w 43741"/>
                  <a:gd name="csY6" fmla="*/ 23326 h 85464"/>
                  <a:gd name="csX7" fmla="*/ 29356 w 43741"/>
                  <a:gd name="csY7" fmla="*/ 15230 h 85464"/>
                  <a:gd name="csX8" fmla="*/ 43741 w 43741"/>
                  <a:gd name="csY8" fmla="*/ 12766 h 85464"/>
                  <a:gd name="csX9" fmla="*/ 43741 w 43741"/>
                  <a:gd name="csY9" fmla="*/ 0 h 85464"/>
                  <a:gd name="csX10" fmla="*/ 26306 w 43741"/>
                  <a:gd name="csY10" fmla="*/ 4177 h 85464"/>
                  <a:gd name="csX11" fmla="*/ 13634 w 43741"/>
                  <a:gd name="csY11" fmla="*/ 15652 h 8546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43741" h="85464">
                    <a:moveTo>
                      <a:pt x="13610" y="15652"/>
                    </a:moveTo>
                    <a:lnTo>
                      <a:pt x="13610" y="352"/>
                    </a:lnTo>
                    <a:lnTo>
                      <a:pt x="0" y="352"/>
                    </a:lnTo>
                    <a:lnTo>
                      <a:pt x="0" y="85464"/>
                    </a:lnTo>
                    <a:lnTo>
                      <a:pt x="13610" y="85464"/>
                    </a:lnTo>
                    <a:lnTo>
                      <a:pt x="13610" y="38649"/>
                    </a:lnTo>
                    <a:cubicBezTo>
                      <a:pt x="13610" y="32172"/>
                      <a:pt x="15089" y="27080"/>
                      <a:pt x="18046" y="23326"/>
                    </a:cubicBezTo>
                    <a:cubicBezTo>
                      <a:pt x="21002" y="19571"/>
                      <a:pt x="24780" y="16896"/>
                      <a:pt x="29356" y="15230"/>
                    </a:cubicBezTo>
                    <a:cubicBezTo>
                      <a:pt x="33956" y="13587"/>
                      <a:pt x="38743" y="12766"/>
                      <a:pt x="43741" y="12766"/>
                    </a:cubicBezTo>
                    <a:lnTo>
                      <a:pt x="43741" y="0"/>
                    </a:lnTo>
                    <a:cubicBezTo>
                      <a:pt x="37617" y="0"/>
                      <a:pt x="31797" y="1385"/>
                      <a:pt x="26306" y="4177"/>
                    </a:cubicBezTo>
                    <a:cubicBezTo>
                      <a:pt x="21237" y="6735"/>
                      <a:pt x="17013" y="10583"/>
                      <a:pt x="13634" y="1565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F55D39D6-E080-E61E-A2C1-DB4C1E9CECD8}"/>
                  </a:ext>
                </a:extLst>
              </p:cNvPr>
              <p:cNvSpPr/>
              <p:nvPr/>
            </p:nvSpPr>
            <p:spPr>
              <a:xfrm>
                <a:off x="767130" y="1097364"/>
                <a:ext cx="80700" cy="89195"/>
              </a:xfrm>
              <a:custGeom>
                <a:avLst/>
                <a:gdLst>
                  <a:gd name="csX0" fmla="*/ 72370 w 80700"/>
                  <a:gd name="csY0" fmla="*/ 47144 h 89195"/>
                  <a:gd name="csX1" fmla="*/ 80701 w 80700"/>
                  <a:gd name="csY1" fmla="*/ 47144 h 89195"/>
                  <a:gd name="csX2" fmla="*/ 75937 w 80700"/>
                  <a:gd name="csY2" fmla="*/ 22293 h 89195"/>
                  <a:gd name="csX3" fmla="*/ 62397 w 80700"/>
                  <a:gd name="csY3" fmla="*/ 5867 h 89195"/>
                  <a:gd name="csX4" fmla="*/ 41887 w 80700"/>
                  <a:gd name="csY4" fmla="*/ 0 h 89195"/>
                  <a:gd name="csX5" fmla="*/ 20181 w 80700"/>
                  <a:gd name="csY5" fmla="*/ 5702 h 89195"/>
                  <a:gd name="csX6" fmla="*/ 5374 w 80700"/>
                  <a:gd name="csY6" fmla="*/ 21448 h 89195"/>
                  <a:gd name="csX7" fmla="*/ 0 w 80700"/>
                  <a:gd name="csY7" fmla="*/ 44586 h 89195"/>
                  <a:gd name="csX8" fmla="*/ 5374 w 80700"/>
                  <a:gd name="csY8" fmla="*/ 67747 h 89195"/>
                  <a:gd name="csX9" fmla="*/ 20275 w 80700"/>
                  <a:gd name="csY9" fmla="*/ 83493 h 89195"/>
                  <a:gd name="csX10" fmla="*/ 42239 w 80700"/>
                  <a:gd name="csY10" fmla="*/ 89196 h 89195"/>
                  <a:gd name="csX11" fmla="*/ 58314 w 80700"/>
                  <a:gd name="csY11" fmla="*/ 86473 h 89195"/>
                  <a:gd name="csX12" fmla="*/ 70915 w 80700"/>
                  <a:gd name="csY12" fmla="*/ 78823 h 89195"/>
                  <a:gd name="csX13" fmla="*/ 79504 w 80700"/>
                  <a:gd name="csY13" fmla="*/ 67255 h 89195"/>
                  <a:gd name="csX14" fmla="*/ 67583 w 80700"/>
                  <a:gd name="csY14" fmla="*/ 61294 h 89195"/>
                  <a:gd name="csX15" fmla="*/ 57891 w 80700"/>
                  <a:gd name="csY15" fmla="*/ 72347 h 89195"/>
                  <a:gd name="csX16" fmla="*/ 42920 w 80700"/>
                  <a:gd name="csY16" fmla="*/ 76594 h 89195"/>
                  <a:gd name="csX17" fmla="*/ 27948 w 80700"/>
                  <a:gd name="csY17" fmla="*/ 72581 h 89195"/>
                  <a:gd name="csX18" fmla="*/ 17576 w 80700"/>
                  <a:gd name="csY18" fmla="*/ 61529 h 89195"/>
                  <a:gd name="csX19" fmla="*/ 13939 w 80700"/>
                  <a:gd name="csY19" fmla="*/ 47144 h 89195"/>
                  <a:gd name="csX20" fmla="*/ 72370 w 80700"/>
                  <a:gd name="csY20" fmla="*/ 47144 h 89195"/>
                  <a:gd name="csX21" fmla="*/ 14690 w 80700"/>
                  <a:gd name="csY21" fmla="*/ 35411 h 89195"/>
                  <a:gd name="csX22" fmla="*/ 17201 w 80700"/>
                  <a:gd name="csY22" fmla="*/ 27573 h 89195"/>
                  <a:gd name="csX23" fmla="*/ 26986 w 80700"/>
                  <a:gd name="csY23" fmla="*/ 16262 h 89195"/>
                  <a:gd name="csX24" fmla="*/ 41700 w 80700"/>
                  <a:gd name="csY24" fmla="*/ 12273 h 89195"/>
                  <a:gd name="csX25" fmla="*/ 55568 w 80700"/>
                  <a:gd name="csY25" fmla="*/ 16520 h 89195"/>
                  <a:gd name="csX26" fmla="*/ 64157 w 80700"/>
                  <a:gd name="csY26" fmla="*/ 28512 h 89195"/>
                  <a:gd name="csX27" fmla="*/ 65987 w 80700"/>
                  <a:gd name="csY27" fmla="*/ 35411 h 89195"/>
                  <a:gd name="csX28" fmla="*/ 14643 w 80700"/>
                  <a:gd name="csY28" fmla="*/ 35411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80700" h="89195">
                    <a:moveTo>
                      <a:pt x="72370" y="47144"/>
                    </a:moveTo>
                    <a:lnTo>
                      <a:pt x="80701" y="47144"/>
                    </a:lnTo>
                    <a:cubicBezTo>
                      <a:pt x="80701" y="37617"/>
                      <a:pt x="79105" y="29333"/>
                      <a:pt x="75937" y="22293"/>
                    </a:cubicBezTo>
                    <a:cubicBezTo>
                      <a:pt x="72769" y="15253"/>
                      <a:pt x="68240" y="9785"/>
                      <a:pt x="62397" y="5867"/>
                    </a:cubicBezTo>
                    <a:cubicBezTo>
                      <a:pt x="56554" y="1948"/>
                      <a:pt x="49725" y="0"/>
                      <a:pt x="41887" y="0"/>
                    </a:cubicBezTo>
                    <a:cubicBezTo>
                      <a:pt x="34050" y="0"/>
                      <a:pt x="26494" y="1901"/>
                      <a:pt x="20181" y="5702"/>
                    </a:cubicBezTo>
                    <a:cubicBezTo>
                      <a:pt x="13892" y="9504"/>
                      <a:pt x="8941" y="14760"/>
                      <a:pt x="5374" y="21448"/>
                    </a:cubicBezTo>
                    <a:cubicBezTo>
                      <a:pt x="1807" y="28136"/>
                      <a:pt x="0" y="35857"/>
                      <a:pt x="0" y="44586"/>
                    </a:cubicBezTo>
                    <a:cubicBezTo>
                      <a:pt x="0" y="53316"/>
                      <a:pt x="1783" y="61036"/>
                      <a:pt x="5374" y="67747"/>
                    </a:cubicBezTo>
                    <a:cubicBezTo>
                      <a:pt x="8941" y="74435"/>
                      <a:pt x="13916" y="79692"/>
                      <a:pt x="20275" y="83493"/>
                    </a:cubicBezTo>
                    <a:cubicBezTo>
                      <a:pt x="26634" y="87295"/>
                      <a:pt x="33956" y="89196"/>
                      <a:pt x="42239" y="89196"/>
                    </a:cubicBezTo>
                    <a:cubicBezTo>
                      <a:pt x="48129" y="89196"/>
                      <a:pt x="53503" y="88280"/>
                      <a:pt x="58314" y="86473"/>
                    </a:cubicBezTo>
                    <a:cubicBezTo>
                      <a:pt x="63148" y="84667"/>
                      <a:pt x="67325" y="82109"/>
                      <a:pt x="70915" y="78823"/>
                    </a:cubicBezTo>
                    <a:cubicBezTo>
                      <a:pt x="74506" y="75538"/>
                      <a:pt x="77345" y="71666"/>
                      <a:pt x="79504" y="67255"/>
                    </a:cubicBezTo>
                    <a:lnTo>
                      <a:pt x="67583" y="61294"/>
                    </a:lnTo>
                    <a:cubicBezTo>
                      <a:pt x="65213" y="65823"/>
                      <a:pt x="61975" y="69531"/>
                      <a:pt x="57891" y="72347"/>
                    </a:cubicBezTo>
                    <a:cubicBezTo>
                      <a:pt x="53808" y="75186"/>
                      <a:pt x="48810" y="76594"/>
                      <a:pt x="42920" y="76594"/>
                    </a:cubicBezTo>
                    <a:cubicBezTo>
                      <a:pt x="37358" y="76594"/>
                      <a:pt x="32360" y="75257"/>
                      <a:pt x="27948" y="72581"/>
                    </a:cubicBezTo>
                    <a:cubicBezTo>
                      <a:pt x="23513" y="69930"/>
                      <a:pt x="20064" y="66222"/>
                      <a:pt x="17576" y="61529"/>
                    </a:cubicBezTo>
                    <a:cubicBezTo>
                      <a:pt x="15394" y="57422"/>
                      <a:pt x="14221" y="52588"/>
                      <a:pt x="13939" y="47144"/>
                    </a:cubicBezTo>
                    <a:lnTo>
                      <a:pt x="72370" y="47144"/>
                    </a:lnTo>
                    <a:close/>
                    <a:moveTo>
                      <a:pt x="14690" y="35411"/>
                    </a:moveTo>
                    <a:cubicBezTo>
                      <a:pt x="15253" y="32595"/>
                      <a:pt x="16098" y="29990"/>
                      <a:pt x="17201" y="27573"/>
                    </a:cubicBezTo>
                    <a:cubicBezTo>
                      <a:pt x="19477" y="22692"/>
                      <a:pt x="22739" y="18914"/>
                      <a:pt x="26986" y="16262"/>
                    </a:cubicBezTo>
                    <a:cubicBezTo>
                      <a:pt x="31234" y="13610"/>
                      <a:pt x="36138" y="12273"/>
                      <a:pt x="41700" y="12273"/>
                    </a:cubicBezTo>
                    <a:cubicBezTo>
                      <a:pt x="47261" y="12273"/>
                      <a:pt x="51767" y="13704"/>
                      <a:pt x="55568" y="16520"/>
                    </a:cubicBezTo>
                    <a:cubicBezTo>
                      <a:pt x="59370" y="19360"/>
                      <a:pt x="62233" y="23349"/>
                      <a:pt x="64157" y="28512"/>
                    </a:cubicBezTo>
                    <a:cubicBezTo>
                      <a:pt x="64955" y="30624"/>
                      <a:pt x="65518" y="32947"/>
                      <a:pt x="65987" y="35411"/>
                    </a:cubicBezTo>
                    <a:lnTo>
                      <a:pt x="14643" y="35411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851A7095-F088-37A8-8E76-73F6F170F02B}"/>
                  </a:ext>
                </a:extLst>
              </p:cNvPr>
              <p:cNvSpPr/>
              <p:nvPr/>
            </p:nvSpPr>
            <p:spPr>
              <a:xfrm>
                <a:off x="860081" y="1097340"/>
                <a:ext cx="65869" cy="89195"/>
              </a:xfrm>
              <a:custGeom>
                <a:avLst/>
                <a:gdLst>
                  <a:gd name="csX0" fmla="*/ 21964 w 65869"/>
                  <a:gd name="csY0" fmla="*/ 15582 h 89195"/>
                  <a:gd name="csX1" fmla="*/ 34214 w 65869"/>
                  <a:gd name="csY1" fmla="*/ 12273 h 89195"/>
                  <a:gd name="csX2" fmla="*/ 46628 w 65869"/>
                  <a:gd name="csY2" fmla="*/ 14831 h 89195"/>
                  <a:gd name="csX3" fmla="*/ 53949 w 65869"/>
                  <a:gd name="csY3" fmla="*/ 23161 h 89195"/>
                  <a:gd name="csX4" fmla="*/ 65870 w 65869"/>
                  <a:gd name="csY4" fmla="*/ 17881 h 89195"/>
                  <a:gd name="csX5" fmla="*/ 59393 w 65869"/>
                  <a:gd name="csY5" fmla="*/ 8424 h 89195"/>
                  <a:gd name="csX6" fmla="*/ 48833 w 65869"/>
                  <a:gd name="csY6" fmla="*/ 2206 h 89195"/>
                  <a:gd name="csX7" fmla="*/ 35223 w 65869"/>
                  <a:gd name="csY7" fmla="*/ 0 h 89195"/>
                  <a:gd name="csX8" fmla="*/ 11639 w 65869"/>
                  <a:gd name="csY8" fmla="*/ 6735 h 89195"/>
                  <a:gd name="csX9" fmla="*/ 3731 w 65869"/>
                  <a:gd name="csY9" fmla="*/ 25531 h 89195"/>
                  <a:gd name="csX10" fmla="*/ 10208 w 65869"/>
                  <a:gd name="csY10" fmla="*/ 39564 h 89195"/>
                  <a:gd name="csX11" fmla="*/ 28253 w 65869"/>
                  <a:gd name="csY11" fmla="*/ 48833 h 89195"/>
                  <a:gd name="csX12" fmla="*/ 36420 w 65869"/>
                  <a:gd name="csY12" fmla="*/ 51039 h 89195"/>
                  <a:gd name="csX13" fmla="*/ 48247 w 65869"/>
                  <a:gd name="csY13" fmla="*/ 56319 h 89195"/>
                  <a:gd name="csX14" fmla="*/ 52260 w 65869"/>
                  <a:gd name="csY14" fmla="*/ 64838 h 89195"/>
                  <a:gd name="csX15" fmla="*/ 46815 w 65869"/>
                  <a:gd name="csY15" fmla="*/ 73778 h 89195"/>
                  <a:gd name="csX16" fmla="*/ 33369 w 65869"/>
                  <a:gd name="csY16" fmla="*/ 76923 h 89195"/>
                  <a:gd name="csX17" fmla="*/ 20603 w 65869"/>
                  <a:gd name="csY17" fmla="*/ 73356 h 89195"/>
                  <a:gd name="csX18" fmla="*/ 11921 w 65869"/>
                  <a:gd name="csY18" fmla="*/ 63993 h 89195"/>
                  <a:gd name="csX19" fmla="*/ 0 w 65869"/>
                  <a:gd name="csY19" fmla="*/ 68921 h 89195"/>
                  <a:gd name="csX20" fmla="*/ 6735 w 65869"/>
                  <a:gd name="csY20" fmla="*/ 78964 h 89195"/>
                  <a:gd name="csX21" fmla="*/ 18398 w 65869"/>
                  <a:gd name="csY21" fmla="*/ 86380 h 89195"/>
                  <a:gd name="csX22" fmla="*/ 34730 w 65869"/>
                  <a:gd name="csY22" fmla="*/ 89196 h 89195"/>
                  <a:gd name="csX23" fmla="*/ 50734 w 65869"/>
                  <a:gd name="csY23" fmla="*/ 86215 h 89195"/>
                  <a:gd name="csX24" fmla="*/ 61787 w 65869"/>
                  <a:gd name="csY24" fmla="*/ 77627 h 89195"/>
                  <a:gd name="csX25" fmla="*/ 65870 w 65869"/>
                  <a:gd name="csY25" fmla="*/ 64345 h 89195"/>
                  <a:gd name="csX26" fmla="*/ 62984 w 65869"/>
                  <a:gd name="csY26" fmla="*/ 53456 h 89195"/>
                  <a:gd name="csX27" fmla="*/ 54465 w 65869"/>
                  <a:gd name="csY27" fmla="*/ 44351 h 89195"/>
                  <a:gd name="csX28" fmla="*/ 40503 w 65869"/>
                  <a:gd name="csY28" fmla="*/ 38297 h 89195"/>
                  <a:gd name="csX29" fmla="*/ 31985 w 65869"/>
                  <a:gd name="csY29" fmla="*/ 36091 h 89195"/>
                  <a:gd name="csX30" fmla="*/ 21167 w 65869"/>
                  <a:gd name="csY30" fmla="*/ 31234 h 89195"/>
                  <a:gd name="csX31" fmla="*/ 17506 w 65869"/>
                  <a:gd name="csY31" fmla="*/ 24851 h 89195"/>
                  <a:gd name="csX32" fmla="*/ 21941 w 65869"/>
                  <a:gd name="csY32" fmla="*/ 15582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65869" h="89195">
                    <a:moveTo>
                      <a:pt x="21964" y="15582"/>
                    </a:moveTo>
                    <a:cubicBezTo>
                      <a:pt x="24921" y="13376"/>
                      <a:pt x="29004" y="12273"/>
                      <a:pt x="34214" y="12273"/>
                    </a:cubicBezTo>
                    <a:cubicBezTo>
                      <a:pt x="39095" y="12273"/>
                      <a:pt x="43225" y="13118"/>
                      <a:pt x="46628" y="14831"/>
                    </a:cubicBezTo>
                    <a:cubicBezTo>
                      <a:pt x="50030" y="16544"/>
                      <a:pt x="52471" y="19313"/>
                      <a:pt x="53949" y="23161"/>
                    </a:cubicBezTo>
                    <a:lnTo>
                      <a:pt x="65870" y="17881"/>
                    </a:lnTo>
                    <a:cubicBezTo>
                      <a:pt x="64509" y="14244"/>
                      <a:pt x="62350" y="11100"/>
                      <a:pt x="59393" y="8424"/>
                    </a:cubicBezTo>
                    <a:cubicBezTo>
                      <a:pt x="56437" y="5749"/>
                      <a:pt x="52917" y="3684"/>
                      <a:pt x="48833" y="2206"/>
                    </a:cubicBezTo>
                    <a:cubicBezTo>
                      <a:pt x="44750" y="727"/>
                      <a:pt x="40221" y="0"/>
                      <a:pt x="35223" y="0"/>
                    </a:cubicBezTo>
                    <a:cubicBezTo>
                      <a:pt x="24780" y="0"/>
                      <a:pt x="16919" y="2253"/>
                      <a:pt x="11639" y="6735"/>
                    </a:cubicBezTo>
                    <a:cubicBezTo>
                      <a:pt x="6359" y="11217"/>
                      <a:pt x="3731" y="17482"/>
                      <a:pt x="3731" y="25531"/>
                    </a:cubicBezTo>
                    <a:cubicBezTo>
                      <a:pt x="3731" y="30764"/>
                      <a:pt x="5890" y="35434"/>
                      <a:pt x="10208" y="39564"/>
                    </a:cubicBezTo>
                    <a:cubicBezTo>
                      <a:pt x="14526" y="43718"/>
                      <a:pt x="20533" y="46792"/>
                      <a:pt x="28253" y="48833"/>
                    </a:cubicBezTo>
                    <a:lnTo>
                      <a:pt x="36420" y="51039"/>
                    </a:lnTo>
                    <a:cubicBezTo>
                      <a:pt x="41629" y="52400"/>
                      <a:pt x="45572" y="54160"/>
                      <a:pt x="48247" y="56319"/>
                    </a:cubicBezTo>
                    <a:cubicBezTo>
                      <a:pt x="50922" y="58478"/>
                      <a:pt x="52260" y="61318"/>
                      <a:pt x="52260" y="64838"/>
                    </a:cubicBezTo>
                    <a:cubicBezTo>
                      <a:pt x="52260" y="68686"/>
                      <a:pt x="50453" y="71666"/>
                      <a:pt x="46815" y="73778"/>
                    </a:cubicBezTo>
                    <a:cubicBezTo>
                      <a:pt x="43178" y="75890"/>
                      <a:pt x="38696" y="76923"/>
                      <a:pt x="33369" y="76923"/>
                    </a:cubicBezTo>
                    <a:cubicBezTo>
                      <a:pt x="28723" y="76923"/>
                      <a:pt x="24452" y="75726"/>
                      <a:pt x="20603" y="73356"/>
                    </a:cubicBezTo>
                    <a:cubicBezTo>
                      <a:pt x="16755" y="70962"/>
                      <a:pt x="13845" y="67865"/>
                      <a:pt x="11921" y="63993"/>
                    </a:cubicBezTo>
                    <a:lnTo>
                      <a:pt x="0" y="68921"/>
                    </a:lnTo>
                    <a:cubicBezTo>
                      <a:pt x="1361" y="72558"/>
                      <a:pt x="3614" y="75890"/>
                      <a:pt x="6735" y="78964"/>
                    </a:cubicBezTo>
                    <a:cubicBezTo>
                      <a:pt x="9856" y="82038"/>
                      <a:pt x="13751" y="84502"/>
                      <a:pt x="18398" y="86380"/>
                    </a:cubicBezTo>
                    <a:cubicBezTo>
                      <a:pt x="23044" y="88257"/>
                      <a:pt x="28488" y="89196"/>
                      <a:pt x="34730" y="89196"/>
                    </a:cubicBezTo>
                    <a:cubicBezTo>
                      <a:pt x="40972" y="89196"/>
                      <a:pt x="46064" y="88210"/>
                      <a:pt x="50734" y="86215"/>
                    </a:cubicBezTo>
                    <a:cubicBezTo>
                      <a:pt x="55381" y="84244"/>
                      <a:pt x="59065" y="81358"/>
                      <a:pt x="61787" y="77627"/>
                    </a:cubicBezTo>
                    <a:cubicBezTo>
                      <a:pt x="64509" y="73872"/>
                      <a:pt x="65870" y="69460"/>
                      <a:pt x="65870" y="64345"/>
                    </a:cubicBezTo>
                    <a:cubicBezTo>
                      <a:pt x="65870" y="60496"/>
                      <a:pt x="64908" y="56859"/>
                      <a:pt x="62984" y="53456"/>
                    </a:cubicBezTo>
                    <a:cubicBezTo>
                      <a:pt x="61059" y="50054"/>
                      <a:pt x="58220" y="47027"/>
                      <a:pt x="54465" y="44351"/>
                    </a:cubicBezTo>
                    <a:cubicBezTo>
                      <a:pt x="50711" y="41676"/>
                      <a:pt x="46064" y="39658"/>
                      <a:pt x="40503" y="38297"/>
                    </a:cubicBezTo>
                    <a:lnTo>
                      <a:pt x="31985" y="36091"/>
                    </a:lnTo>
                    <a:cubicBezTo>
                      <a:pt x="27221" y="34848"/>
                      <a:pt x="23607" y="33228"/>
                      <a:pt x="21167" y="31234"/>
                    </a:cubicBezTo>
                    <a:cubicBezTo>
                      <a:pt x="18726" y="29239"/>
                      <a:pt x="17506" y="27127"/>
                      <a:pt x="17506" y="24851"/>
                    </a:cubicBezTo>
                    <a:cubicBezTo>
                      <a:pt x="17506" y="20885"/>
                      <a:pt x="18984" y="17787"/>
                      <a:pt x="21941" y="1558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8D520C33-D87A-AC0A-2022-81CA049FD4A8}"/>
                  </a:ext>
                </a:extLst>
              </p:cNvPr>
              <p:cNvSpPr/>
              <p:nvPr/>
            </p:nvSpPr>
            <p:spPr>
              <a:xfrm>
                <a:off x="939373" y="1097364"/>
                <a:ext cx="80700" cy="89195"/>
              </a:xfrm>
              <a:custGeom>
                <a:avLst/>
                <a:gdLst>
                  <a:gd name="csX0" fmla="*/ 72370 w 80700"/>
                  <a:gd name="csY0" fmla="*/ 47144 h 89195"/>
                  <a:gd name="csX1" fmla="*/ 80701 w 80700"/>
                  <a:gd name="csY1" fmla="*/ 47144 h 89195"/>
                  <a:gd name="csX2" fmla="*/ 75937 w 80700"/>
                  <a:gd name="csY2" fmla="*/ 22293 h 89195"/>
                  <a:gd name="csX3" fmla="*/ 62397 w 80700"/>
                  <a:gd name="csY3" fmla="*/ 5867 h 89195"/>
                  <a:gd name="csX4" fmla="*/ 41887 w 80700"/>
                  <a:gd name="csY4" fmla="*/ 0 h 89195"/>
                  <a:gd name="csX5" fmla="*/ 20181 w 80700"/>
                  <a:gd name="csY5" fmla="*/ 5702 h 89195"/>
                  <a:gd name="csX6" fmla="*/ 5374 w 80700"/>
                  <a:gd name="csY6" fmla="*/ 21448 h 89195"/>
                  <a:gd name="csX7" fmla="*/ 0 w 80700"/>
                  <a:gd name="csY7" fmla="*/ 44586 h 89195"/>
                  <a:gd name="csX8" fmla="*/ 5374 w 80700"/>
                  <a:gd name="csY8" fmla="*/ 67747 h 89195"/>
                  <a:gd name="csX9" fmla="*/ 20275 w 80700"/>
                  <a:gd name="csY9" fmla="*/ 83493 h 89195"/>
                  <a:gd name="csX10" fmla="*/ 42239 w 80700"/>
                  <a:gd name="csY10" fmla="*/ 89196 h 89195"/>
                  <a:gd name="csX11" fmla="*/ 58314 w 80700"/>
                  <a:gd name="csY11" fmla="*/ 86473 h 89195"/>
                  <a:gd name="csX12" fmla="*/ 70915 w 80700"/>
                  <a:gd name="csY12" fmla="*/ 78823 h 89195"/>
                  <a:gd name="csX13" fmla="*/ 79504 w 80700"/>
                  <a:gd name="csY13" fmla="*/ 67255 h 89195"/>
                  <a:gd name="csX14" fmla="*/ 67583 w 80700"/>
                  <a:gd name="csY14" fmla="*/ 61294 h 89195"/>
                  <a:gd name="csX15" fmla="*/ 57891 w 80700"/>
                  <a:gd name="csY15" fmla="*/ 72347 h 89195"/>
                  <a:gd name="csX16" fmla="*/ 42920 w 80700"/>
                  <a:gd name="csY16" fmla="*/ 76594 h 89195"/>
                  <a:gd name="csX17" fmla="*/ 27948 w 80700"/>
                  <a:gd name="csY17" fmla="*/ 72581 h 89195"/>
                  <a:gd name="csX18" fmla="*/ 17576 w 80700"/>
                  <a:gd name="csY18" fmla="*/ 61529 h 89195"/>
                  <a:gd name="csX19" fmla="*/ 13939 w 80700"/>
                  <a:gd name="csY19" fmla="*/ 47144 h 89195"/>
                  <a:gd name="csX20" fmla="*/ 72370 w 80700"/>
                  <a:gd name="csY20" fmla="*/ 47144 h 89195"/>
                  <a:gd name="csX21" fmla="*/ 14713 w 80700"/>
                  <a:gd name="csY21" fmla="*/ 35411 h 89195"/>
                  <a:gd name="csX22" fmla="*/ 17224 w 80700"/>
                  <a:gd name="csY22" fmla="*/ 27573 h 89195"/>
                  <a:gd name="csX23" fmla="*/ 27010 w 80700"/>
                  <a:gd name="csY23" fmla="*/ 16262 h 89195"/>
                  <a:gd name="csX24" fmla="*/ 41723 w 80700"/>
                  <a:gd name="csY24" fmla="*/ 12273 h 89195"/>
                  <a:gd name="csX25" fmla="*/ 55592 w 80700"/>
                  <a:gd name="csY25" fmla="*/ 16520 h 89195"/>
                  <a:gd name="csX26" fmla="*/ 64180 w 80700"/>
                  <a:gd name="csY26" fmla="*/ 28512 h 89195"/>
                  <a:gd name="csX27" fmla="*/ 66011 w 80700"/>
                  <a:gd name="csY27" fmla="*/ 35411 h 89195"/>
                  <a:gd name="csX28" fmla="*/ 14666 w 80700"/>
                  <a:gd name="csY28" fmla="*/ 35411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80700" h="89195">
                    <a:moveTo>
                      <a:pt x="72370" y="47144"/>
                    </a:moveTo>
                    <a:lnTo>
                      <a:pt x="80701" y="47144"/>
                    </a:lnTo>
                    <a:cubicBezTo>
                      <a:pt x="80701" y="37617"/>
                      <a:pt x="79105" y="29333"/>
                      <a:pt x="75937" y="22293"/>
                    </a:cubicBezTo>
                    <a:cubicBezTo>
                      <a:pt x="72769" y="15253"/>
                      <a:pt x="68240" y="9785"/>
                      <a:pt x="62397" y="5867"/>
                    </a:cubicBezTo>
                    <a:cubicBezTo>
                      <a:pt x="56554" y="1948"/>
                      <a:pt x="49725" y="0"/>
                      <a:pt x="41887" y="0"/>
                    </a:cubicBezTo>
                    <a:cubicBezTo>
                      <a:pt x="34050" y="0"/>
                      <a:pt x="26494" y="1901"/>
                      <a:pt x="20181" y="5702"/>
                    </a:cubicBezTo>
                    <a:cubicBezTo>
                      <a:pt x="13892" y="9504"/>
                      <a:pt x="8941" y="14760"/>
                      <a:pt x="5374" y="21448"/>
                    </a:cubicBezTo>
                    <a:cubicBezTo>
                      <a:pt x="1807" y="28136"/>
                      <a:pt x="0" y="35857"/>
                      <a:pt x="0" y="44586"/>
                    </a:cubicBezTo>
                    <a:cubicBezTo>
                      <a:pt x="0" y="53316"/>
                      <a:pt x="1783" y="61036"/>
                      <a:pt x="5374" y="67747"/>
                    </a:cubicBezTo>
                    <a:cubicBezTo>
                      <a:pt x="8941" y="74435"/>
                      <a:pt x="13916" y="79692"/>
                      <a:pt x="20275" y="83493"/>
                    </a:cubicBezTo>
                    <a:cubicBezTo>
                      <a:pt x="26634" y="87295"/>
                      <a:pt x="33956" y="89196"/>
                      <a:pt x="42239" y="89196"/>
                    </a:cubicBezTo>
                    <a:cubicBezTo>
                      <a:pt x="48129" y="89196"/>
                      <a:pt x="53503" y="88280"/>
                      <a:pt x="58314" y="86473"/>
                    </a:cubicBezTo>
                    <a:cubicBezTo>
                      <a:pt x="63148" y="84667"/>
                      <a:pt x="67325" y="82109"/>
                      <a:pt x="70915" y="78823"/>
                    </a:cubicBezTo>
                    <a:cubicBezTo>
                      <a:pt x="74506" y="75538"/>
                      <a:pt x="77345" y="71666"/>
                      <a:pt x="79504" y="67255"/>
                    </a:cubicBezTo>
                    <a:lnTo>
                      <a:pt x="67583" y="61294"/>
                    </a:lnTo>
                    <a:cubicBezTo>
                      <a:pt x="65213" y="65823"/>
                      <a:pt x="61975" y="69531"/>
                      <a:pt x="57891" y="72347"/>
                    </a:cubicBezTo>
                    <a:cubicBezTo>
                      <a:pt x="53808" y="75186"/>
                      <a:pt x="48810" y="76594"/>
                      <a:pt x="42920" y="76594"/>
                    </a:cubicBezTo>
                    <a:cubicBezTo>
                      <a:pt x="37358" y="76594"/>
                      <a:pt x="32360" y="75257"/>
                      <a:pt x="27948" y="72581"/>
                    </a:cubicBezTo>
                    <a:cubicBezTo>
                      <a:pt x="23513" y="69930"/>
                      <a:pt x="20064" y="66222"/>
                      <a:pt x="17576" y="61529"/>
                    </a:cubicBezTo>
                    <a:cubicBezTo>
                      <a:pt x="15394" y="57422"/>
                      <a:pt x="14221" y="52588"/>
                      <a:pt x="13939" y="47144"/>
                    </a:cubicBezTo>
                    <a:lnTo>
                      <a:pt x="72370" y="47144"/>
                    </a:lnTo>
                    <a:close/>
                    <a:moveTo>
                      <a:pt x="14713" y="35411"/>
                    </a:moveTo>
                    <a:cubicBezTo>
                      <a:pt x="15277" y="32595"/>
                      <a:pt x="16121" y="29990"/>
                      <a:pt x="17224" y="27573"/>
                    </a:cubicBezTo>
                    <a:cubicBezTo>
                      <a:pt x="19501" y="22692"/>
                      <a:pt x="22762" y="18914"/>
                      <a:pt x="27010" y="16262"/>
                    </a:cubicBezTo>
                    <a:cubicBezTo>
                      <a:pt x="31257" y="13610"/>
                      <a:pt x="36162" y="12273"/>
                      <a:pt x="41723" y="12273"/>
                    </a:cubicBezTo>
                    <a:cubicBezTo>
                      <a:pt x="47285" y="12273"/>
                      <a:pt x="51790" y="13704"/>
                      <a:pt x="55592" y="16520"/>
                    </a:cubicBezTo>
                    <a:cubicBezTo>
                      <a:pt x="59393" y="19360"/>
                      <a:pt x="62256" y="23349"/>
                      <a:pt x="64180" y="28512"/>
                    </a:cubicBezTo>
                    <a:cubicBezTo>
                      <a:pt x="64978" y="30624"/>
                      <a:pt x="65542" y="32947"/>
                      <a:pt x="66011" y="35411"/>
                    </a:cubicBezTo>
                    <a:lnTo>
                      <a:pt x="14666" y="35411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357A7F1E-F6CB-CD97-B638-5D78F55449BC}"/>
                  </a:ext>
                </a:extLst>
              </p:cNvPr>
              <p:cNvSpPr/>
              <p:nvPr/>
            </p:nvSpPr>
            <p:spPr>
              <a:xfrm>
                <a:off x="1037298" y="1097364"/>
                <a:ext cx="73335" cy="87154"/>
              </a:xfrm>
              <a:custGeom>
                <a:avLst/>
                <a:gdLst>
                  <a:gd name="csX0" fmla="*/ 40151 w 73335"/>
                  <a:gd name="csY0" fmla="*/ 0 h 87154"/>
                  <a:gd name="csX1" fmla="*/ 22199 w 73335"/>
                  <a:gd name="csY1" fmla="*/ 5116 h 87154"/>
                  <a:gd name="csX2" fmla="*/ 13446 w 73335"/>
                  <a:gd name="csY2" fmla="*/ 14713 h 87154"/>
                  <a:gd name="csX3" fmla="*/ 12766 w 73335"/>
                  <a:gd name="csY3" fmla="*/ 2042 h 87154"/>
                  <a:gd name="csX4" fmla="*/ 0 w 73335"/>
                  <a:gd name="csY4" fmla="*/ 2042 h 87154"/>
                  <a:gd name="csX5" fmla="*/ 0 w 73335"/>
                  <a:gd name="csY5" fmla="*/ 87154 h 87154"/>
                  <a:gd name="csX6" fmla="*/ 13610 w 73335"/>
                  <a:gd name="csY6" fmla="*/ 87154 h 87154"/>
                  <a:gd name="csX7" fmla="*/ 13610 w 73335"/>
                  <a:gd name="csY7" fmla="*/ 43061 h 87154"/>
                  <a:gd name="csX8" fmla="*/ 19829 w 73335"/>
                  <a:gd name="csY8" fmla="*/ 20674 h 87154"/>
                  <a:gd name="csX9" fmla="*/ 37265 w 73335"/>
                  <a:gd name="csY9" fmla="*/ 12766 h 87154"/>
                  <a:gd name="csX10" fmla="*/ 48833 w 73335"/>
                  <a:gd name="csY10" fmla="*/ 15230 h 87154"/>
                  <a:gd name="csX11" fmla="*/ 56835 w 73335"/>
                  <a:gd name="csY11" fmla="*/ 24335 h 87154"/>
                  <a:gd name="csX12" fmla="*/ 59722 w 73335"/>
                  <a:gd name="csY12" fmla="*/ 43577 h 87154"/>
                  <a:gd name="csX13" fmla="*/ 59722 w 73335"/>
                  <a:gd name="csY13" fmla="*/ 87154 h 87154"/>
                  <a:gd name="csX14" fmla="*/ 73332 w 73335"/>
                  <a:gd name="csY14" fmla="*/ 87154 h 87154"/>
                  <a:gd name="csX15" fmla="*/ 73332 w 73335"/>
                  <a:gd name="csY15" fmla="*/ 38461 h 87154"/>
                  <a:gd name="csX16" fmla="*/ 64556 w 73335"/>
                  <a:gd name="csY16" fmla="*/ 9527 h 87154"/>
                  <a:gd name="csX17" fmla="*/ 40127 w 73335"/>
                  <a:gd name="csY17" fmla="*/ 0 h 871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73335" h="87154">
                    <a:moveTo>
                      <a:pt x="40151" y="0"/>
                    </a:moveTo>
                    <a:cubicBezTo>
                      <a:pt x="33111" y="0"/>
                      <a:pt x="27127" y="1713"/>
                      <a:pt x="22199" y="5116"/>
                    </a:cubicBezTo>
                    <a:cubicBezTo>
                      <a:pt x="18679" y="7533"/>
                      <a:pt x="15769" y="10748"/>
                      <a:pt x="13446" y="14713"/>
                    </a:cubicBezTo>
                    <a:lnTo>
                      <a:pt x="12766" y="2042"/>
                    </a:lnTo>
                    <a:lnTo>
                      <a:pt x="0" y="2042"/>
                    </a:lnTo>
                    <a:lnTo>
                      <a:pt x="0" y="87154"/>
                    </a:lnTo>
                    <a:lnTo>
                      <a:pt x="13610" y="87154"/>
                    </a:lnTo>
                    <a:lnTo>
                      <a:pt x="13610" y="43061"/>
                    </a:lnTo>
                    <a:cubicBezTo>
                      <a:pt x="13610" y="33416"/>
                      <a:pt x="15675" y="25954"/>
                      <a:pt x="19829" y="20674"/>
                    </a:cubicBezTo>
                    <a:cubicBezTo>
                      <a:pt x="23959" y="15394"/>
                      <a:pt x="29779" y="12766"/>
                      <a:pt x="37265" y="12766"/>
                    </a:cubicBezTo>
                    <a:cubicBezTo>
                      <a:pt x="41582" y="12766"/>
                      <a:pt x="45431" y="13587"/>
                      <a:pt x="48833" y="15230"/>
                    </a:cubicBezTo>
                    <a:cubicBezTo>
                      <a:pt x="52236" y="16872"/>
                      <a:pt x="54911" y="19899"/>
                      <a:pt x="56835" y="24335"/>
                    </a:cubicBezTo>
                    <a:cubicBezTo>
                      <a:pt x="58760" y="28770"/>
                      <a:pt x="59722" y="35176"/>
                      <a:pt x="59722" y="43577"/>
                    </a:cubicBezTo>
                    <a:lnTo>
                      <a:pt x="59722" y="87154"/>
                    </a:lnTo>
                    <a:lnTo>
                      <a:pt x="73332" y="87154"/>
                    </a:lnTo>
                    <a:lnTo>
                      <a:pt x="73332" y="38461"/>
                    </a:lnTo>
                    <a:cubicBezTo>
                      <a:pt x="73450" y="25531"/>
                      <a:pt x="70516" y="15887"/>
                      <a:pt x="64556" y="9527"/>
                    </a:cubicBezTo>
                    <a:cubicBezTo>
                      <a:pt x="58595" y="3168"/>
                      <a:pt x="50453" y="0"/>
                      <a:pt x="40127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65ECAA26-583F-B1CB-AA61-D1F37D8CD60A}"/>
                  </a:ext>
                </a:extLst>
              </p:cNvPr>
              <p:cNvSpPr/>
              <p:nvPr/>
            </p:nvSpPr>
            <p:spPr>
              <a:xfrm>
                <a:off x="1123396" y="1072841"/>
                <a:ext cx="56178" cy="113694"/>
              </a:xfrm>
              <a:custGeom>
                <a:avLst/>
                <a:gdLst>
                  <a:gd name="csX0" fmla="*/ 45712 w 56178"/>
                  <a:gd name="csY0" fmla="*/ 100506 h 113694"/>
                  <a:gd name="csX1" fmla="*/ 41700 w 56178"/>
                  <a:gd name="csY1" fmla="*/ 101093 h 113694"/>
                  <a:gd name="csX2" fmla="*/ 31914 w 56178"/>
                  <a:gd name="csY2" fmla="*/ 97597 h 113694"/>
                  <a:gd name="csX3" fmla="*/ 28418 w 56178"/>
                  <a:gd name="csY3" fmla="*/ 87647 h 113694"/>
                  <a:gd name="csX4" fmla="*/ 28418 w 56178"/>
                  <a:gd name="csY4" fmla="*/ 38626 h 113694"/>
                  <a:gd name="csX5" fmla="*/ 53949 w 56178"/>
                  <a:gd name="csY5" fmla="*/ 38626 h 113694"/>
                  <a:gd name="csX6" fmla="*/ 53949 w 56178"/>
                  <a:gd name="csY6" fmla="*/ 26540 h 113694"/>
                  <a:gd name="csX7" fmla="*/ 28418 w 56178"/>
                  <a:gd name="csY7" fmla="*/ 26540 h 113694"/>
                  <a:gd name="csX8" fmla="*/ 28418 w 56178"/>
                  <a:gd name="csY8" fmla="*/ 0 h 113694"/>
                  <a:gd name="csX9" fmla="*/ 14807 w 56178"/>
                  <a:gd name="csY9" fmla="*/ 0 h 113694"/>
                  <a:gd name="csX10" fmla="*/ 14807 w 56178"/>
                  <a:gd name="csY10" fmla="*/ 26540 h 113694"/>
                  <a:gd name="csX11" fmla="*/ 0 w 56178"/>
                  <a:gd name="csY11" fmla="*/ 26540 h 113694"/>
                  <a:gd name="csX12" fmla="*/ 0 w 56178"/>
                  <a:gd name="csY12" fmla="*/ 38626 h 113694"/>
                  <a:gd name="csX13" fmla="*/ 14807 w 56178"/>
                  <a:gd name="csY13" fmla="*/ 38626 h 113694"/>
                  <a:gd name="csX14" fmla="*/ 14807 w 56178"/>
                  <a:gd name="csY14" fmla="*/ 89008 h 113694"/>
                  <a:gd name="csX15" fmla="*/ 21613 w 56178"/>
                  <a:gd name="csY15" fmla="*/ 107218 h 113694"/>
                  <a:gd name="csX16" fmla="*/ 40855 w 56178"/>
                  <a:gd name="csY16" fmla="*/ 113694 h 113694"/>
                  <a:gd name="csX17" fmla="*/ 48176 w 56178"/>
                  <a:gd name="csY17" fmla="*/ 112592 h 113694"/>
                  <a:gd name="csX18" fmla="*/ 56178 w 56178"/>
                  <a:gd name="csY18" fmla="*/ 108579 h 113694"/>
                  <a:gd name="csX19" fmla="*/ 50898 w 56178"/>
                  <a:gd name="csY19" fmla="*/ 97526 h 113694"/>
                  <a:gd name="csX20" fmla="*/ 45712 w 56178"/>
                  <a:gd name="csY20" fmla="*/ 100506 h 113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56178" h="113694">
                    <a:moveTo>
                      <a:pt x="45712" y="100506"/>
                    </a:moveTo>
                    <a:cubicBezTo>
                      <a:pt x="44398" y="100905"/>
                      <a:pt x="43084" y="101093"/>
                      <a:pt x="41700" y="101093"/>
                    </a:cubicBezTo>
                    <a:cubicBezTo>
                      <a:pt x="37499" y="101093"/>
                      <a:pt x="34237" y="99920"/>
                      <a:pt x="31914" y="97597"/>
                    </a:cubicBezTo>
                    <a:cubicBezTo>
                      <a:pt x="29591" y="95273"/>
                      <a:pt x="28418" y="91965"/>
                      <a:pt x="28418" y="87647"/>
                    </a:cubicBezTo>
                    <a:lnTo>
                      <a:pt x="28418" y="38626"/>
                    </a:lnTo>
                    <a:lnTo>
                      <a:pt x="53949" y="38626"/>
                    </a:lnTo>
                    <a:lnTo>
                      <a:pt x="53949" y="26540"/>
                    </a:lnTo>
                    <a:lnTo>
                      <a:pt x="28418" y="26540"/>
                    </a:lnTo>
                    <a:lnTo>
                      <a:pt x="28418" y="0"/>
                    </a:lnTo>
                    <a:lnTo>
                      <a:pt x="14807" y="0"/>
                    </a:lnTo>
                    <a:lnTo>
                      <a:pt x="14807" y="26540"/>
                    </a:lnTo>
                    <a:lnTo>
                      <a:pt x="0" y="26540"/>
                    </a:lnTo>
                    <a:lnTo>
                      <a:pt x="0" y="38626"/>
                    </a:lnTo>
                    <a:lnTo>
                      <a:pt x="14807" y="38626"/>
                    </a:lnTo>
                    <a:lnTo>
                      <a:pt x="14807" y="89008"/>
                    </a:lnTo>
                    <a:cubicBezTo>
                      <a:pt x="14807" y="96846"/>
                      <a:pt x="17083" y="102900"/>
                      <a:pt x="21613" y="107218"/>
                    </a:cubicBezTo>
                    <a:cubicBezTo>
                      <a:pt x="26142" y="111536"/>
                      <a:pt x="32571" y="113694"/>
                      <a:pt x="40855" y="113694"/>
                    </a:cubicBezTo>
                    <a:cubicBezTo>
                      <a:pt x="43342" y="113694"/>
                      <a:pt x="45783" y="113319"/>
                      <a:pt x="48176" y="112592"/>
                    </a:cubicBezTo>
                    <a:cubicBezTo>
                      <a:pt x="50570" y="111841"/>
                      <a:pt x="53222" y="110527"/>
                      <a:pt x="56178" y="108579"/>
                    </a:cubicBezTo>
                    <a:lnTo>
                      <a:pt x="50898" y="97526"/>
                    </a:lnTo>
                    <a:cubicBezTo>
                      <a:pt x="48740" y="99122"/>
                      <a:pt x="47003" y="100107"/>
                      <a:pt x="45712" y="100506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31BECDB8-5048-F269-9B01-FE29BEEC98F0}"/>
                  </a:ext>
                </a:extLst>
              </p:cNvPr>
              <p:cNvSpPr/>
              <p:nvPr/>
            </p:nvSpPr>
            <p:spPr>
              <a:xfrm>
                <a:off x="1191191" y="1097364"/>
                <a:ext cx="70101" cy="89242"/>
              </a:xfrm>
              <a:custGeom>
                <a:avLst/>
                <a:gdLst>
                  <a:gd name="csX0" fmla="*/ 54606 w 70101"/>
                  <a:gd name="csY0" fmla="*/ 4599 h 89242"/>
                  <a:gd name="csX1" fmla="*/ 35035 w 70101"/>
                  <a:gd name="csY1" fmla="*/ 0 h 89242"/>
                  <a:gd name="csX2" fmla="*/ 20486 w 70101"/>
                  <a:gd name="csY2" fmla="*/ 2300 h 89242"/>
                  <a:gd name="csX3" fmla="*/ 9340 w 70101"/>
                  <a:gd name="csY3" fmla="*/ 9035 h 89242"/>
                  <a:gd name="csX4" fmla="*/ 1173 w 70101"/>
                  <a:gd name="csY4" fmla="*/ 19407 h 89242"/>
                  <a:gd name="csX5" fmla="*/ 13423 w 70101"/>
                  <a:gd name="csY5" fmla="*/ 24335 h 89242"/>
                  <a:gd name="csX6" fmla="*/ 22199 w 70101"/>
                  <a:gd name="csY6" fmla="*/ 15324 h 89242"/>
                  <a:gd name="csX7" fmla="*/ 34871 w 70101"/>
                  <a:gd name="csY7" fmla="*/ 12437 h 89242"/>
                  <a:gd name="csX8" fmla="*/ 47214 w 70101"/>
                  <a:gd name="csY8" fmla="*/ 15769 h 89242"/>
                  <a:gd name="csX9" fmla="*/ 54184 w 70101"/>
                  <a:gd name="csY9" fmla="*/ 25649 h 89242"/>
                  <a:gd name="csX10" fmla="*/ 56249 w 70101"/>
                  <a:gd name="csY10" fmla="*/ 36467 h 89242"/>
                  <a:gd name="csX11" fmla="*/ 32665 w 70101"/>
                  <a:gd name="csY11" fmla="*/ 36467 h 89242"/>
                  <a:gd name="csX12" fmla="*/ 8589 w 70101"/>
                  <a:gd name="csY12" fmla="*/ 43366 h 89242"/>
                  <a:gd name="csX13" fmla="*/ 0 w 70101"/>
                  <a:gd name="csY13" fmla="*/ 63195 h 89242"/>
                  <a:gd name="csX14" fmla="*/ 8424 w 70101"/>
                  <a:gd name="csY14" fmla="*/ 82343 h 89242"/>
                  <a:gd name="csX15" fmla="*/ 31820 w 70101"/>
                  <a:gd name="csY15" fmla="*/ 89243 h 89242"/>
                  <a:gd name="csX16" fmla="*/ 56319 w 70101"/>
                  <a:gd name="csY16" fmla="*/ 78941 h 89242"/>
                  <a:gd name="csX17" fmla="*/ 56789 w 70101"/>
                  <a:gd name="csY17" fmla="*/ 78284 h 89242"/>
                  <a:gd name="csX18" fmla="*/ 57328 w 70101"/>
                  <a:gd name="csY18" fmla="*/ 87177 h 89242"/>
                  <a:gd name="csX19" fmla="*/ 69930 w 70101"/>
                  <a:gd name="csY19" fmla="*/ 87177 h 89242"/>
                  <a:gd name="csX20" fmla="*/ 70094 w 70101"/>
                  <a:gd name="csY20" fmla="*/ 41043 h 89242"/>
                  <a:gd name="csX21" fmla="*/ 66339 w 70101"/>
                  <a:gd name="csY21" fmla="*/ 18327 h 89242"/>
                  <a:gd name="csX22" fmla="*/ 54606 w 70101"/>
                  <a:gd name="csY22" fmla="*/ 4623 h 89242"/>
                  <a:gd name="csX23" fmla="*/ 53574 w 70101"/>
                  <a:gd name="csY23" fmla="*/ 64603 h 89242"/>
                  <a:gd name="csX24" fmla="*/ 45243 w 70101"/>
                  <a:gd name="csY24" fmla="*/ 73872 h 89242"/>
                  <a:gd name="csX25" fmla="*/ 32477 w 70101"/>
                  <a:gd name="csY25" fmla="*/ 77275 h 89242"/>
                  <a:gd name="csX26" fmla="*/ 18679 w 70101"/>
                  <a:gd name="csY26" fmla="*/ 73450 h 89242"/>
                  <a:gd name="csX27" fmla="*/ 13751 w 70101"/>
                  <a:gd name="csY27" fmla="*/ 62984 h 89242"/>
                  <a:gd name="csX28" fmla="*/ 18773 w 70101"/>
                  <a:gd name="csY28" fmla="*/ 51743 h 89242"/>
                  <a:gd name="csX29" fmla="*/ 35716 w 70101"/>
                  <a:gd name="csY29" fmla="*/ 47824 h 89242"/>
                  <a:gd name="csX30" fmla="*/ 56483 w 70101"/>
                  <a:gd name="csY30" fmla="*/ 47824 h 89242"/>
                  <a:gd name="csX31" fmla="*/ 56483 w 70101"/>
                  <a:gd name="csY31" fmla="*/ 51227 h 89242"/>
                  <a:gd name="csX32" fmla="*/ 53597 w 70101"/>
                  <a:gd name="csY32" fmla="*/ 64579 h 8924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70101" h="89242">
                    <a:moveTo>
                      <a:pt x="54606" y="4599"/>
                    </a:moveTo>
                    <a:cubicBezTo>
                      <a:pt x="49373" y="1525"/>
                      <a:pt x="42873" y="0"/>
                      <a:pt x="35035" y="0"/>
                    </a:cubicBezTo>
                    <a:cubicBezTo>
                      <a:pt x="29591" y="0"/>
                      <a:pt x="24734" y="774"/>
                      <a:pt x="20486" y="2300"/>
                    </a:cubicBezTo>
                    <a:cubicBezTo>
                      <a:pt x="16239" y="3825"/>
                      <a:pt x="12508" y="6078"/>
                      <a:pt x="9340" y="9035"/>
                    </a:cubicBezTo>
                    <a:cubicBezTo>
                      <a:pt x="6172" y="11991"/>
                      <a:pt x="3450" y="15441"/>
                      <a:pt x="1173" y="19407"/>
                    </a:cubicBezTo>
                    <a:lnTo>
                      <a:pt x="13423" y="24335"/>
                    </a:lnTo>
                    <a:cubicBezTo>
                      <a:pt x="15699" y="20251"/>
                      <a:pt x="18609" y="17248"/>
                      <a:pt x="22199" y="15324"/>
                    </a:cubicBezTo>
                    <a:cubicBezTo>
                      <a:pt x="25766" y="13399"/>
                      <a:pt x="29990" y="12437"/>
                      <a:pt x="34871" y="12437"/>
                    </a:cubicBezTo>
                    <a:cubicBezTo>
                      <a:pt x="39752" y="12437"/>
                      <a:pt x="44093" y="13540"/>
                      <a:pt x="47214" y="15769"/>
                    </a:cubicBezTo>
                    <a:cubicBezTo>
                      <a:pt x="50335" y="17975"/>
                      <a:pt x="52658" y="21284"/>
                      <a:pt x="54184" y="25649"/>
                    </a:cubicBezTo>
                    <a:cubicBezTo>
                      <a:pt x="55240" y="28676"/>
                      <a:pt x="55920" y="32313"/>
                      <a:pt x="56249" y="36467"/>
                    </a:cubicBezTo>
                    <a:lnTo>
                      <a:pt x="32665" y="36467"/>
                    </a:lnTo>
                    <a:cubicBezTo>
                      <a:pt x="22340" y="36467"/>
                      <a:pt x="14314" y="38766"/>
                      <a:pt x="8589" y="43366"/>
                    </a:cubicBezTo>
                    <a:cubicBezTo>
                      <a:pt x="2863" y="47965"/>
                      <a:pt x="0" y="54583"/>
                      <a:pt x="0" y="63195"/>
                    </a:cubicBezTo>
                    <a:cubicBezTo>
                      <a:pt x="0" y="71361"/>
                      <a:pt x="2816" y="77744"/>
                      <a:pt x="8424" y="82343"/>
                    </a:cubicBezTo>
                    <a:cubicBezTo>
                      <a:pt x="14033" y="86943"/>
                      <a:pt x="21847" y="89243"/>
                      <a:pt x="31820" y="89243"/>
                    </a:cubicBezTo>
                    <a:cubicBezTo>
                      <a:pt x="42474" y="89243"/>
                      <a:pt x="50664" y="85816"/>
                      <a:pt x="56319" y="78941"/>
                    </a:cubicBezTo>
                    <a:cubicBezTo>
                      <a:pt x="56483" y="78730"/>
                      <a:pt x="56624" y="78495"/>
                      <a:pt x="56789" y="78284"/>
                    </a:cubicBezTo>
                    <a:lnTo>
                      <a:pt x="57328" y="87177"/>
                    </a:lnTo>
                    <a:lnTo>
                      <a:pt x="69930" y="87177"/>
                    </a:lnTo>
                    <a:lnTo>
                      <a:pt x="70094" y="41043"/>
                    </a:lnTo>
                    <a:cubicBezTo>
                      <a:pt x="70211" y="31961"/>
                      <a:pt x="68968" y="24382"/>
                      <a:pt x="66339" y="18327"/>
                    </a:cubicBezTo>
                    <a:cubicBezTo>
                      <a:pt x="63735" y="12249"/>
                      <a:pt x="59816" y="7697"/>
                      <a:pt x="54606" y="4623"/>
                    </a:cubicBezTo>
                    <a:close/>
                    <a:moveTo>
                      <a:pt x="53574" y="64603"/>
                    </a:moveTo>
                    <a:cubicBezTo>
                      <a:pt x="51649" y="68522"/>
                      <a:pt x="48857" y="71619"/>
                      <a:pt x="45243" y="73872"/>
                    </a:cubicBezTo>
                    <a:cubicBezTo>
                      <a:pt x="41606" y="76148"/>
                      <a:pt x="37358" y="77275"/>
                      <a:pt x="32477" y="77275"/>
                    </a:cubicBezTo>
                    <a:cubicBezTo>
                      <a:pt x="26587" y="77275"/>
                      <a:pt x="21988" y="76008"/>
                      <a:pt x="18679" y="73450"/>
                    </a:cubicBezTo>
                    <a:cubicBezTo>
                      <a:pt x="15394" y="70892"/>
                      <a:pt x="13751" y="67395"/>
                      <a:pt x="13751" y="62984"/>
                    </a:cubicBezTo>
                    <a:cubicBezTo>
                      <a:pt x="13751" y="58103"/>
                      <a:pt x="15417" y="54372"/>
                      <a:pt x="18773" y="51743"/>
                    </a:cubicBezTo>
                    <a:cubicBezTo>
                      <a:pt x="22129" y="49139"/>
                      <a:pt x="27761" y="47824"/>
                      <a:pt x="35716" y="47824"/>
                    </a:cubicBezTo>
                    <a:lnTo>
                      <a:pt x="56483" y="47824"/>
                    </a:lnTo>
                    <a:lnTo>
                      <a:pt x="56483" y="51227"/>
                    </a:lnTo>
                    <a:cubicBezTo>
                      <a:pt x="56483" y="56225"/>
                      <a:pt x="55521" y="60684"/>
                      <a:pt x="53597" y="64579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1D612DB0-C40E-F0F8-FBF7-78C8A4ED236C}"/>
                  </a:ext>
                </a:extLst>
              </p:cNvPr>
              <p:cNvSpPr/>
              <p:nvPr/>
            </p:nvSpPr>
            <p:spPr>
              <a:xfrm>
                <a:off x="1274027" y="1072841"/>
                <a:ext cx="56178" cy="113694"/>
              </a:xfrm>
              <a:custGeom>
                <a:avLst/>
                <a:gdLst>
                  <a:gd name="csX0" fmla="*/ 45712 w 56178"/>
                  <a:gd name="csY0" fmla="*/ 100506 h 113694"/>
                  <a:gd name="csX1" fmla="*/ 41700 w 56178"/>
                  <a:gd name="csY1" fmla="*/ 101093 h 113694"/>
                  <a:gd name="csX2" fmla="*/ 31914 w 56178"/>
                  <a:gd name="csY2" fmla="*/ 97597 h 113694"/>
                  <a:gd name="csX3" fmla="*/ 28418 w 56178"/>
                  <a:gd name="csY3" fmla="*/ 87647 h 113694"/>
                  <a:gd name="csX4" fmla="*/ 28418 w 56178"/>
                  <a:gd name="csY4" fmla="*/ 38626 h 113694"/>
                  <a:gd name="csX5" fmla="*/ 53949 w 56178"/>
                  <a:gd name="csY5" fmla="*/ 38626 h 113694"/>
                  <a:gd name="csX6" fmla="*/ 53949 w 56178"/>
                  <a:gd name="csY6" fmla="*/ 26540 h 113694"/>
                  <a:gd name="csX7" fmla="*/ 28418 w 56178"/>
                  <a:gd name="csY7" fmla="*/ 26540 h 113694"/>
                  <a:gd name="csX8" fmla="*/ 28418 w 56178"/>
                  <a:gd name="csY8" fmla="*/ 0 h 113694"/>
                  <a:gd name="csX9" fmla="*/ 14807 w 56178"/>
                  <a:gd name="csY9" fmla="*/ 0 h 113694"/>
                  <a:gd name="csX10" fmla="*/ 14807 w 56178"/>
                  <a:gd name="csY10" fmla="*/ 26540 h 113694"/>
                  <a:gd name="csX11" fmla="*/ 0 w 56178"/>
                  <a:gd name="csY11" fmla="*/ 26540 h 113694"/>
                  <a:gd name="csX12" fmla="*/ 0 w 56178"/>
                  <a:gd name="csY12" fmla="*/ 38626 h 113694"/>
                  <a:gd name="csX13" fmla="*/ 14807 w 56178"/>
                  <a:gd name="csY13" fmla="*/ 38626 h 113694"/>
                  <a:gd name="csX14" fmla="*/ 14807 w 56178"/>
                  <a:gd name="csY14" fmla="*/ 89008 h 113694"/>
                  <a:gd name="csX15" fmla="*/ 21612 w 56178"/>
                  <a:gd name="csY15" fmla="*/ 107218 h 113694"/>
                  <a:gd name="csX16" fmla="*/ 40855 w 56178"/>
                  <a:gd name="csY16" fmla="*/ 113694 h 113694"/>
                  <a:gd name="csX17" fmla="*/ 48176 w 56178"/>
                  <a:gd name="csY17" fmla="*/ 112592 h 113694"/>
                  <a:gd name="csX18" fmla="*/ 56178 w 56178"/>
                  <a:gd name="csY18" fmla="*/ 108579 h 113694"/>
                  <a:gd name="csX19" fmla="*/ 50898 w 56178"/>
                  <a:gd name="csY19" fmla="*/ 97526 h 113694"/>
                  <a:gd name="csX20" fmla="*/ 45712 w 56178"/>
                  <a:gd name="csY20" fmla="*/ 100506 h 113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56178" h="113694">
                    <a:moveTo>
                      <a:pt x="45712" y="100506"/>
                    </a:moveTo>
                    <a:cubicBezTo>
                      <a:pt x="44398" y="100905"/>
                      <a:pt x="43084" y="101093"/>
                      <a:pt x="41700" y="101093"/>
                    </a:cubicBezTo>
                    <a:cubicBezTo>
                      <a:pt x="37499" y="101093"/>
                      <a:pt x="34237" y="99920"/>
                      <a:pt x="31914" y="97597"/>
                    </a:cubicBezTo>
                    <a:cubicBezTo>
                      <a:pt x="29591" y="95273"/>
                      <a:pt x="28418" y="91965"/>
                      <a:pt x="28418" y="87647"/>
                    </a:cubicBezTo>
                    <a:lnTo>
                      <a:pt x="28418" y="38626"/>
                    </a:lnTo>
                    <a:lnTo>
                      <a:pt x="53949" y="38626"/>
                    </a:lnTo>
                    <a:lnTo>
                      <a:pt x="53949" y="26540"/>
                    </a:lnTo>
                    <a:lnTo>
                      <a:pt x="28418" y="26540"/>
                    </a:lnTo>
                    <a:lnTo>
                      <a:pt x="28418" y="0"/>
                    </a:lnTo>
                    <a:lnTo>
                      <a:pt x="14807" y="0"/>
                    </a:lnTo>
                    <a:lnTo>
                      <a:pt x="14807" y="26540"/>
                    </a:lnTo>
                    <a:lnTo>
                      <a:pt x="0" y="26540"/>
                    </a:lnTo>
                    <a:lnTo>
                      <a:pt x="0" y="38626"/>
                    </a:lnTo>
                    <a:lnTo>
                      <a:pt x="14807" y="38626"/>
                    </a:lnTo>
                    <a:lnTo>
                      <a:pt x="14807" y="89008"/>
                    </a:lnTo>
                    <a:cubicBezTo>
                      <a:pt x="14807" y="96846"/>
                      <a:pt x="17083" y="102900"/>
                      <a:pt x="21612" y="107218"/>
                    </a:cubicBezTo>
                    <a:cubicBezTo>
                      <a:pt x="26141" y="111536"/>
                      <a:pt x="32571" y="113694"/>
                      <a:pt x="40855" y="113694"/>
                    </a:cubicBezTo>
                    <a:cubicBezTo>
                      <a:pt x="43342" y="113694"/>
                      <a:pt x="45783" y="113319"/>
                      <a:pt x="48176" y="112592"/>
                    </a:cubicBezTo>
                    <a:cubicBezTo>
                      <a:pt x="50570" y="111841"/>
                      <a:pt x="53222" y="110527"/>
                      <a:pt x="56178" y="108579"/>
                    </a:cubicBezTo>
                    <a:lnTo>
                      <a:pt x="50898" y="97526"/>
                    </a:lnTo>
                    <a:cubicBezTo>
                      <a:pt x="48740" y="99122"/>
                      <a:pt x="47003" y="100107"/>
                      <a:pt x="45712" y="100506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DF2A95CE-47C5-EA7A-EB90-48512C9B77A4}"/>
                  </a:ext>
                </a:extLst>
              </p:cNvPr>
              <p:cNvSpPr/>
              <p:nvPr/>
            </p:nvSpPr>
            <p:spPr>
              <a:xfrm>
                <a:off x="1346538" y="1062633"/>
                <a:ext cx="17036" cy="17036"/>
              </a:xfrm>
              <a:custGeom>
                <a:avLst/>
                <a:gdLst>
                  <a:gd name="csX0" fmla="*/ 8518 w 17036"/>
                  <a:gd name="csY0" fmla="*/ 0 h 17036"/>
                  <a:gd name="csX1" fmla="*/ 2558 w 17036"/>
                  <a:gd name="csY1" fmla="*/ 2464 h 17036"/>
                  <a:gd name="csX2" fmla="*/ 0 w 17036"/>
                  <a:gd name="csY2" fmla="*/ 8518 h 17036"/>
                  <a:gd name="csX3" fmla="*/ 2558 w 17036"/>
                  <a:gd name="csY3" fmla="*/ 14479 h 17036"/>
                  <a:gd name="csX4" fmla="*/ 8518 w 17036"/>
                  <a:gd name="csY4" fmla="*/ 17037 h 17036"/>
                  <a:gd name="csX5" fmla="*/ 14573 w 17036"/>
                  <a:gd name="csY5" fmla="*/ 14479 h 17036"/>
                  <a:gd name="csX6" fmla="*/ 17037 w 17036"/>
                  <a:gd name="csY6" fmla="*/ 8518 h 17036"/>
                  <a:gd name="csX7" fmla="*/ 14573 w 17036"/>
                  <a:gd name="csY7" fmla="*/ 2464 h 17036"/>
                  <a:gd name="csX8" fmla="*/ 8518 w 17036"/>
                  <a:gd name="csY8" fmla="*/ 0 h 170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7036" h="17036">
                    <a:moveTo>
                      <a:pt x="8518" y="0"/>
                    </a:moveTo>
                    <a:cubicBezTo>
                      <a:pt x="6242" y="0"/>
                      <a:pt x="4271" y="821"/>
                      <a:pt x="2558" y="2464"/>
                    </a:cubicBezTo>
                    <a:cubicBezTo>
                      <a:pt x="868" y="4107"/>
                      <a:pt x="0" y="6125"/>
                      <a:pt x="0" y="8518"/>
                    </a:cubicBezTo>
                    <a:cubicBezTo>
                      <a:pt x="0" y="10912"/>
                      <a:pt x="845" y="12766"/>
                      <a:pt x="2558" y="14479"/>
                    </a:cubicBezTo>
                    <a:cubicBezTo>
                      <a:pt x="4271" y="16192"/>
                      <a:pt x="6242" y="17037"/>
                      <a:pt x="8518" y="17037"/>
                    </a:cubicBezTo>
                    <a:cubicBezTo>
                      <a:pt x="10912" y="17037"/>
                      <a:pt x="12906" y="16192"/>
                      <a:pt x="14573" y="14479"/>
                    </a:cubicBezTo>
                    <a:cubicBezTo>
                      <a:pt x="16215" y="12789"/>
                      <a:pt x="17037" y="10794"/>
                      <a:pt x="17037" y="8518"/>
                    </a:cubicBezTo>
                    <a:cubicBezTo>
                      <a:pt x="17037" y="6125"/>
                      <a:pt x="16215" y="4130"/>
                      <a:pt x="14573" y="2464"/>
                    </a:cubicBezTo>
                    <a:cubicBezTo>
                      <a:pt x="12930" y="821"/>
                      <a:pt x="10912" y="0"/>
                      <a:pt x="8518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8E9FE4B5-C896-198B-327D-AAC31A5791E8}"/>
                  </a:ext>
                </a:extLst>
              </p:cNvPr>
              <p:cNvSpPr/>
              <p:nvPr/>
            </p:nvSpPr>
            <p:spPr>
              <a:xfrm>
                <a:off x="1348087" y="1099405"/>
                <a:ext cx="13962" cy="85112"/>
              </a:xfrm>
              <a:custGeom>
                <a:avLst/>
                <a:gdLst>
                  <a:gd name="csX0" fmla="*/ 0 w 13962"/>
                  <a:gd name="csY0" fmla="*/ 85112 h 85112"/>
                  <a:gd name="csX1" fmla="*/ 13610 w 13962"/>
                  <a:gd name="csY1" fmla="*/ 85112 h 85112"/>
                  <a:gd name="csX2" fmla="*/ 13962 w 13962"/>
                  <a:gd name="csY2" fmla="*/ 0 h 85112"/>
                  <a:gd name="csX3" fmla="*/ 328 w 13962"/>
                  <a:gd name="csY3" fmla="*/ 0 h 85112"/>
                  <a:gd name="csX4" fmla="*/ 0 w 13962"/>
                  <a:gd name="csY4" fmla="*/ 85112 h 851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962" h="85112">
                    <a:moveTo>
                      <a:pt x="0" y="85112"/>
                    </a:moveTo>
                    <a:lnTo>
                      <a:pt x="13610" y="85112"/>
                    </a:lnTo>
                    <a:lnTo>
                      <a:pt x="13962" y="0"/>
                    </a:lnTo>
                    <a:lnTo>
                      <a:pt x="328" y="0"/>
                    </a:lnTo>
                    <a:lnTo>
                      <a:pt x="0" y="85112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86AB79A2-A14A-E245-1DB1-D4109599500A}"/>
                  </a:ext>
                </a:extLst>
              </p:cNvPr>
              <p:cNvSpPr/>
              <p:nvPr/>
            </p:nvSpPr>
            <p:spPr>
              <a:xfrm>
                <a:off x="1381784" y="1097364"/>
                <a:ext cx="84783" cy="89195"/>
              </a:xfrm>
              <a:custGeom>
                <a:avLst/>
                <a:gdLst>
                  <a:gd name="csX0" fmla="*/ 64415 w 84783"/>
                  <a:gd name="csY0" fmla="*/ 5702 h 89195"/>
                  <a:gd name="csX1" fmla="*/ 42380 w 84783"/>
                  <a:gd name="csY1" fmla="*/ 0 h 89195"/>
                  <a:gd name="csX2" fmla="*/ 20345 w 84783"/>
                  <a:gd name="csY2" fmla="*/ 5702 h 89195"/>
                  <a:gd name="csX3" fmla="*/ 5374 w 84783"/>
                  <a:gd name="csY3" fmla="*/ 21448 h 89195"/>
                  <a:gd name="csX4" fmla="*/ 0 w 84783"/>
                  <a:gd name="csY4" fmla="*/ 44586 h 89195"/>
                  <a:gd name="csX5" fmla="*/ 5444 w 84783"/>
                  <a:gd name="csY5" fmla="*/ 67747 h 89195"/>
                  <a:gd name="csX6" fmla="*/ 20510 w 84783"/>
                  <a:gd name="csY6" fmla="*/ 83493 h 89195"/>
                  <a:gd name="csX7" fmla="*/ 42732 w 84783"/>
                  <a:gd name="csY7" fmla="*/ 89196 h 89195"/>
                  <a:gd name="csX8" fmla="*/ 64532 w 84783"/>
                  <a:gd name="csY8" fmla="*/ 83493 h 89195"/>
                  <a:gd name="csX9" fmla="*/ 79434 w 84783"/>
                  <a:gd name="csY9" fmla="*/ 67747 h 89195"/>
                  <a:gd name="csX10" fmla="*/ 84784 w 84783"/>
                  <a:gd name="csY10" fmla="*/ 44586 h 89195"/>
                  <a:gd name="csX11" fmla="*/ 79434 w 84783"/>
                  <a:gd name="csY11" fmla="*/ 21448 h 89195"/>
                  <a:gd name="csX12" fmla="*/ 64462 w 84783"/>
                  <a:gd name="csY12" fmla="*/ 5702 h 89195"/>
                  <a:gd name="csX13" fmla="*/ 67325 w 84783"/>
                  <a:gd name="csY13" fmla="*/ 61177 h 89195"/>
                  <a:gd name="csX14" fmla="*/ 57281 w 84783"/>
                  <a:gd name="csY14" fmla="*/ 72488 h 89195"/>
                  <a:gd name="csX15" fmla="*/ 42568 w 84783"/>
                  <a:gd name="csY15" fmla="*/ 76571 h 89195"/>
                  <a:gd name="csX16" fmla="*/ 27667 w 84783"/>
                  <a:gd name="csY16" fmla="*/ 72488 h 89195"/>
                  <a:gd name="csX17" fmla="*/ 17459 w 84783"/>
                  <a:gd name="csY17" fmla="*/ 61177 h 89195"/>
                  <a:gd name="csX18" fmla="*/ 13798 w 84783"/>
                  <a:gd name="csY18" fmla="*/ 44586 h 89195"/>
                  <a:gd name="csX19" fmla="*/ 17459 w 84783"/>
                  <a:gd name="csY19" fmla="*/ 27901 h 89195"/>
                  <a:gd name="csX20" fmla="*/ 27503 w 84783"/>
                  <a:gd name="csY20" fmla="*/ 16661 h 89195"/>
                  <a:gd name="csX21" fmla="*/ 42216 w 84783"/>
                  <a:gd name="csY21" fmla="*/ 12578 h 89195"/>
                  <a:gd name="csX22" fmla="*/ 57187 w 84783"/>
                  <a:gd name="csY22" fmla="*/ 16661 h 89195"/>
                  <a:gd name="csX23" fmla="*/ 67325 w 84783"/>
                  <a:gd name="csY23" fmla="*/ 27972 h 89195"/>
                  <a:gd name="csX24" fmla="*/ 70986 w 84783"/>
                  <a:gd name="csY24" fmla="*/ 44563 h 89195"/>
                  <a:gd name="csX25" fmla="*/ 67325 w 84783"/>
                  <a:gd name="csY25" fmla="*/ 61153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84783" h="89195">
                    <a:moveTo>
                      <a:pt x="64415" y="5702"/>
                    </a:moveTo>
                    <a:cubicBezTo>
                      <a:pt x="58009" y="1901"/>
                      <a:pt x="50664" y="0"/>
                      <a:pt x="42380" y="0"/>
                    </a:cubicBezTo>
                    <a:cubicBezTo>
                      <a:pt x="34097" y="0"/>
                      <a:pt x="26752" y="1901"/>
                      <a:pt x="20345" y="5702"/>
                    </a:cubicBezTo>
                    <a:cubicBezTo>
                      <a:pt x="13939" y="9504"/>
                      <a:pt x="8941" y="14760"/>
                      <a:pt x="5374" y="21448"/>
                    </a:cubicBezTo>
                    <a:cubicBezTo>
                      <a:pt x="1807" y="28136"/>
                      <a:pt x="0" y="35857"/>
                      <a:pt x="0" y="44586"/>
                    </a:cubicBezTo>
                    <a:cubicBezTo>
                      <a:pt x="0" y="53316"/>
                      <a:pt x="1807" y="61036"/>
                      <a:pt x="5444" y="67747"/>
                    </a:cubicBezTo>
                    <a:cubicBezTo>
                      <a:pt x="9081" y="74435"/>
                      <a:pt x="14103" y="79692"/>
                      <a:pt x="20510" y="83493"/>
                    </a:cubicBezTo>
                    <a:cubicBezTo>
                      <a:pt x="26916" y="87295"/>
                      <a:pt x="34331" y="89196"/>
                      <a:pt x="42732" y="89196"/>
                    </a:cubicBezTo>
                    <a:cubicBezTo>
                      <a:pt x="51133" y="89196"/>
                      <a:pt x="58173" y="87295"/>
                      <a:pt x="64532" y="83493"/>
                    </a:cubicBezTo>
                    <a:cubicBezTo>
                      <a:pt x="70892" y="79692"/>
                      <a:pt x="75843" y="74435"/>
                      <a:pt x="79434" y="67747"/>
                    </a:cubicBezTo>
                    <a:cubicBezTo>
                      <a:pt x="83000" y="61059"/>
                      <a:pt x="84784" y="53339"/>
                      <a:pt x="84784" y="44586"/>
                    </a:cubicBezTo>
                    <a:cubicBezTo>
                      <a:pt x="84784" y="35833"/>
                      <a:pt x="83000" y="28136"/>
                      <a:pt x="79434" y="21448"/>
                    </a:cubicBezTo>
                    <a:cubicBezTo>
                      <a:pt x="75867" y="14760"/>
                      <a:pt x="70868" y="9504"/>
                      <a:pt x="64462" y="5702"/>
                    </a:cubicBezTo>
                    <a:close/>
                    <a:moveTo>
                      <a:pt x="67325" y="61177"/>
                    </a:moveTo>
                    <a:cubicBezTo>
                      <a:pt x="64884" y="66011"/>
                      <a:pt x="61529" y="69765"/>
                      <a:pt x="57281" y="72488"/>
                    </a:cubicBezTo>
                    <a:cubicBezTo>
                      <a:pt x="53034" y="75210"/>
                      <a:pt x="48106" y="76571"/>
                      <a:pt x="42568" y="76571"/>
                    </a:cubicBezTo>
                    <a:cubicBezTo>
                      <a:pt x="37030" y="76571"/>
                      <a:pt x="32032" y="75210"/>
                      <a:pt x="27667" y="72488"/>
                    </a:cubicBezTo>
                    <a:cubicBezTo>
                      <a:pt x="23302" y="69765"/>
                      <a:pt x="19899" y="65987"/>
                      <a:pt x="17459" y="61177"/>
                    </a:cubicBezTo>
                    <a:cubicBezTo>
                      <a:pt x="15018" y="56366"/>
                      <a:pt x="13798" y="50828"/>
                      <a:pt x="13798" y="44586"/>
                    </a:cubicBezTo>
                    <a:cubicBezTo>
                      <a:pt x="13798" y="38344"/>
                      <a:pt x="15018" y="32665"/>
                      <a:pt x="17459" y="27901"/>
                    </a:cubicBezTo>
                    <a:cubicBezTo>
                      <a:pt x="19899" y="23138"/>
                      <a:pt x="23255" y="19383"/>
                      <a:pt x="27503" y="16661"/>
                    </a:cubicBezTo>
                    <a:cubicBezTo>
                      <a:pt x="31750" y="13939"/>
                      <a:pt x="36654" y="12578"/>
                      <a:pt x="42216" y="12578"/>
                    </a:cubicBezTo>
                    <a:cubicBezTo>
                      <a:pt x="47778" y="12578"/>
                      <a:pt x="52870" y="13939"/>
                      <a:pt x="57187" y="16661"/>
                    </a:cubicBezTo>
                    <a:cubicBezTo>
                      <a:pt x="61505" y="19383"/>
                      <a:pt x="64884" y="23161"/>
                      <a:pt x="67325" y="27972"/>
                    </a:cubicBezTo>
                    <a:cubicBezTo>
                      <a:pt x="69765" y="32806"/>
                      <a:pt x="70986" y="38321"/>
                      <a:pt x="70986" y="44563"/>
                    </a:cubicBezTo>
                    <a:cubicBezTo>
                      <a:pt x="70986" y="50805"/>
                      <a:pt x="69765" y="56343"/>
                      <a:pt x="67325" y="61153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AA497B08-2A0E-7CC8-46D5-6C6FA8B8E799}"/>
                  </a:ext>
                </a:extLst>
              </p:cNvPr>
              <p:cNvSpPr/>
              <p:nvPr/>
            </p:nvSpPr>
            <p:spPr>
              <a:xfrm>
                <a:off x="1485458" y="1097364"/>
                <a:ext cx="73335" cy="87154"/>
              </a:xfrm>
              <a:custGeom>
                <a:avLst/>
                <a:gdLst>
                  <a:gd name="csX0" fmla="*/ 40151 w 73335"/>
                  <a:gd name="csY0" fmla="*/ 0 h 87154"/>
                  <a:gd name="csX1" fmla="*/ 22199 w 73335"/>
                  <a:gd name="csY1" fmla="*/ 5116 h 87154"/>
                  <a:gd name="csX2" fmla="*/ 13446 w 73335"/>
                  <a:gd name="csY2" fmla="*/ 14713 h 87154"/>
                  <a:gd name="csX3" fmla="*/ 12766 w 73335"/>
                  <a:gd name="csY3" fmla="*/ 2042 h 87154"/>
                  <a:gd name="csX4" fmla="*/ 0 w 73335"/>
                  <a:gd name="csY4" fmla="*/ 2042 h 87154"/>
                  <a:gd name="csX5" fmla="*/ 0 w 73335"/>
                  <a:gd name="csY5" fmla="*/ 87154 h 87154"/>
                  <a:gd name="csX6" fmla="*/ 13611 w 73335"/>
                  <a:gd name="csY6" fmla="*/ 87154 h 87154"/>
                  <a:gd name="csX7" fmla="*/ 13611 w 73335"/>
                  <a:gd name="csY7" fmla="*/ 43061 h 87154"/>
                  <a:gd name="csX8" fmla="*/ 19829 w 73335"/>
                  <a:gd name="csY8" fmla="*/ 20674 h 87154"/>
                  <a:gd name="csX9" fmla="*/ 37265 w 73335"/>
                  <a:gd name="csY9" fmla="*/ 12766 h 87154"/>
                  <a:gd name="csX10" fmla="*/ 48833 w 73335"/>
                  <a:gd name="csY10" fmla="*/ 15230 h 87154"/>
                  <a:gd name="csX11" fmla="*/ 56835 w 73335"/>
                  <a:gd name="csY11" fmla="*/ 24335 h 87154"/>
                  <a:gd name="csX12" fmla="*/ 59722 w 73335"/>
                  <a:gd name="csY12" fmla="*/ 43577 h 87154"/>
                  <a:gd name="csX13" fmla="*/ 59722 w 73335"/>
                  <a:gd name="csY13" fmla="*/ 87154 h 87154"/>
                  <a:gd name="csX14" fmla="*/ 73332 w 73335"/>
                  <a:gd name="csY14" fmla="*/ 87154 h 87154"/>
                  <a:gd name="csX15" fmla="*/ 73332 w 73335"/>
                  <a:gd name="csY15" fmla="*/ 38461 h 87154"/>
                  <a:gd name="csX16" fmla="*/ 64556 w 73335"/>
                  <a:gd name="csY16" fmla="*/ 9527 h 87154"/>
                  <a:gd name="csX17" fmla="*/ 40127 w 73335"/>
                  <a:gd name="csY17" fmla="*/ 0 h 871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73335" h="87154">
                    <a:moveTo>
                      <a:pt x="40151" y="0"/>
                    </a:moveTo>
                    <a:cubicBezTo>
                      <a:pt x="33111" y="0"/>
                      <a:pt x="27127" y="1713"/>
                      <a:pt x="22199" y="5116"/>
                    </a:cubicBezTo>
                    <a:cubicBezTo>
                      <a:pt x="18679" y="7533"/>
                      <a:pt x="15769" y="10748"/>
                      <a:pt x="13446" y="14713"/>
                    </a:cubicBezTo>
                    <a:lnTo>
                      <a:pt x="12766" y="2042"/>
                    </a:lnTo>
                    <a:lnTo>
                      <a:pt x="0" y="2042"/>
                    </a:lnTo>
                    <a:lnTo>
                      <a:pt x="0" y="87154"/>
                    </a:lnTo>
                    <a:lnTo>
                      <a:pt x="13611" y="87154"/>
                    </a:lnTo>
                    <a:lnTo>
                      <a:pt x="13611" y="43061"/>
                    </a:lnTo>
                    <a:cubicBezTo>
                      <a:pt x="13611" y="33416"/>
                      <a:pt x="15676" y="25954"/>
                      <a:pt x="19829" y="20674"/>
                    </a:cubicBezTo>
                    <a:cubicBezTo>
                      <a:pt x="23959" y="15394"/>
                      <a:pt x="29779" y="12766"/>
                      <a:pt x="37265" y="12766"/>
                    </a:cubicBezTo>
                    <a:cubicBezTo>
                      <a:pt x="41582" y="12766"/>
                      <a:pt x="45431" y="13587"/>
                      <a:pt x="48833" y="15230"/>
                    </a:cubicBezTo>
                    <a:cubicBezTo>
                      <a:pt x="52236" y="16872"/>
                      <a:pt x="54911" y="19899"/>
                      <a:pt x="56835" y="24335"/>
                    </a:cubicBezTo>
                    <a:cubicBezTo>
                      <a:pt x="58760" y="28770"/>
                      <a:pt x="59722" y="35176"/>
                      <a:pt x="59722" y="43577"/>
                    </a:cubicBezTo>
                    <a:lnTo>
                      <a:pt x="59722" y="87154"/>
                    </a:lnTo>
                    <a:lnTo>
                      <a:pt x="73332" y="87154"/>
                    </a:lnTo>
                    <a:lnTo>
                      <a:pt x="73332" y="38461"/>
                    </a:lnTo>
                    <a:cubicBezTo>
                      <a:pt x="73450" y="25531"/>
                      <a:pt x="70516" y="15887"/>
                      <a:pt x="64556" y="9527"/>
                    </a:cubicBezTo>
                    <a:cubicBezTo>
                      <a:pt x="58595" y="3168"/>
                      <a:pt x="50453" y="0"/>
                      <a:pt x="40127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57F7C181-1C07-5203-5B86-90D8722E5CCB}"/>
                  </a:ext>
                </a:extLst>
              </p:cNvPr>
              <p:cNvSpPr/>
              <p:nvPr/>
            </p:nvSpPr>
            <p:spPr>
              <a:xfrm>
                <a:off x="1626374" y="1065356"/>
                <a:ext cx="93466" cy="119138"/>
              </a:xfrm>
              <a:custGeom>
                <a:avLst/>
                <a:gdLst>
                  <a:gd name="csX0" fmla="*/ 65964 w 93466"/>
                  <a:gd name="csY0" fmla="*/ 7580 h 119138"/>
                  <a:gd name="csX1" fmla="*/ 36255 w 93466"/>
                  <a:gd name="csY1" fmla="*/ 0 h 119138"/>
                  <a:gd name="csX2" fmla="*/ 0 w 93466"/>
                  <a:gd name="csY2" fmla="*/ 0 h 119138"/>
                  <a:gd name="csX3" fmla="*/ 0 w 93466"/>
                  <a:gd name="csY3" fmla="*/ 119139 h 119138"/>
                  <a:gd name="csX4" fmla="*/ 36255 w 93466"/>
                  <a:gd name="csY4" fmla="*/ 119139 h 119138"/>
                  <a:gd name="csX5" fmla="*/ 65964 w 93466"/>
                  <a:gd name="csY5" fmla="*/ 111489 h 119138"/>
                  <a:gd name="csX6" fmla="*/ 86145 w 93466"/>
                  <a:gd name="csY6" fmla="*/ 90392 h 119138"/>
                  <a:gd name="csX7" fmla="*/ 93466 w 93466"/>
                  <a:gd name="csY7" fmla="*/ 59581 h 119138"/>
                  <a:gd name="csX8" fmla="*/ 86145 w 93466"/>
                  <a:gd name="csY8" fmla="*/ 28605 h 119138"/>
                  <a:gd name="csX9" fmla="*/ 65964 w 93466"/>
                  <a:gd name="csY9" fmla="*/ 7580 h 119138"/>
                  <a:gd name="csX10" fmla="*/ 75655 w 93466"/>
                  <a:gd name="csY10" fmla="*/ 77533 h 119138"/>
                  <a:gd name="csX11" fmla="*/ 66457 w 93466"/>
                  <a:gd name="csY11" fmla="*/ 92434 h 119138"/>
                  <a:gd name="csX12" fmla="*/ 52917 w 93466"/>
                  <a:gd name="csY12" fmla="*/ 102384 h 119138"/>
                  <a:gd name="csX13" fmla="*/ 36232 w 93466"/>
                  <a:gd name="csY13" fmla="*/ 105880 h 119138"/>
                  <a:gd name="csX14" fmla="*/ 14455 w 93466"/>
                  <a:gd name="csY14" fmla="*/ 105880 h 119138"/>
                  <a:gd name="csX15" fmla="*/ 14455 w 93466"/>
                  <a:gd name="csY15" fmla="*/ 13282 h 119138"/>
                  <a:gd name="csX16" fmla="*/ 36232 w 93466"/>
                  <a:gd name="csY16" fmla="*/ 13282 h 119138"/>
                  <a:gd name="csX17" fmla="*/ 52917 w 93466"/>
                  <a:gd name="csY17" fmla="*/ 16778 h 119138"/>
                  <a:gd name="csX18" fmla="*/ 66457 w 93466"/>
                  <a:gd name="csY18" fmla="*/ 26728 h 119138"/>
                  <a:gd name="csX19" fmla="*/ 75655 w 93466"/>
                  <a:gd name="csY19" fmla="*/ 41629 h 119138"/>
                  <a:gd name="csX20" fmla="*/ 78964 w 93466"/>
                  <a:gd name="csY20" fmla="*/ 59581 h 119138"/>
                  <a:gd name="csX21" fmla="*/ 75655 w 93466"/>
                  <a:gd name="csY21" fmla="*/ 77533 h 11913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93466" h="119138">
                    <a:moveTo>
                      <a:pt x="65964" y="7580"/>
                    </a:moveTo>
                    <a:cubicBezTo>
                      <a:pt x="57399" y="2534"/>
                      <a:pt x="47496" y="0"/>
                      <a:pt x="36255" y="0"/>
                    </a:cubicBezTo>
                    <a:lnTo>
                      <a:pt x="0" y="0"/>
                    </a:lnTo>
                    <a:lnTo>
                      <a:pt x="0" y="119139"/>
                    </a:lnTo>
                    <a:lnTo>
                      <a:pt x="36255" y="119139"/>
                    </a:lnTo>
                    <a:cubicBezTo>
                      <a:pt x="47496" y="119139"/>
                      <a:pt x="57399" y="116581"/>
                      <a:pt x="65964" y="111489"/>
                    </a:cubicBezTo>
                    <a:cubicBezTo>
                      <a:pt x="74529" y="106373"/>
                      <a:pt x="81264" y="99357"/>
                      <a:pt x="86145" y="90392"/>
                    </a:cubicBezTo>
                    <a:cubicBezTo>
                      <a:pt x="91026" y="81428"/>
                      <a:pt x="93466" y="71150"/>
                      <a:pt x="93466" y="59581"/>
                    </a:cubicBezTo>
                    <a:cubicBezTo>
                      <a:pt x="93466" y="48012"/>
                      <a:pt x="91026" y="37570"/>
                      <a:pt x="86145" y="28605"/>
                    </a:cubicBezTo>
                    <a:cubicBezTo>
                      <a:pt x="81264" y="19641"/>
                      <a:pt x="74529" y="12625"/>
                      <a:pt x="65964" y="7580"/>
                    </a:cubicBezTo>
                    <a:close/>
                    <a:moveTo>
                      <a:pt x="75655" y="77533"/>
                    </a:moveTo>
                    <a:cubicBezTo>
                      <a:pt x="73450" y="83141"/>
                      <a:pt x="70376" y="88116"/>
                      <a:pt x="66457" y="92434"/>
                    </a:cubicBezTo>
                    <a:cubicBezTo>
                      <a:pt x="62538" y="96752"/>
                      <a:pt x="58032" y="100061"/>
                      <a:pt x="52917" y="102384"/>
                    </a:cubicBezTo>
                    <a:cubicBezTo>
                      <a:pt x="47801" y="104707"/>
                      <a:pt x="42239" y="105880"/>
                      <a:pt x="36232" y="105880"/>
                    </a:cubicBezTo>
                    <a:lnTo>
                      <a:pt x="14455" y="105880"/>
                    </a:lnTo>
                    <a:lnTo>
                      <a:pt x="14455" y="13282"/>
                    </a:lnTo>
                    <a:lnTo>
                      <a:pt x="36232" y="13282"/>
                    </a:lnTo>
                    <a:cubicBezTo>
                      <a:pt x="42239" y="13282"/>
                      <a:pt x="47801" y="14455"/>
                      <a:pt x="52917" y="16778"/>
                    </a:cubicBezTo>
                    <a:cubicBezTo>
                      <a:pt x="58032" y="19102"/>
                      <a:pt x="62538" y="22434"/>
                      <a:pt x="66457" y="26728"/>
                    </a:cubicBezTo>
                    <a:cubicBezTo>
                      <a:pt x="70376" y="31022"/>
                      <a:pt x="73426" y="35997"/>
                      <a:pt x="75655" y="41629"/>
                    </a:cubicBezTo>
                    <a:cubicBezTo>
                      <a:pt x="77861" y="47238"/>
                      <a:pt x="78964" y="53222"/>
                      <a:pt x="78964" y="59581"/>
                    </a:cubicBezTo>
                    <a:cubicBezTo>
                      <a:pt x="78964" y="65940"/>
                      <a:pt x="77861" y="71924"/>
                      <a:pt x="75655" y="77533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9B95D027-A701-E0B7-69CD-C3347237C68B}"/>
                  </a:ext>
                </a:extLst>
              </p:cNvPr>
              <p:cNvSpPr/>
              <p:nvPr/>
            </p:nvSpPr>
            <p:spPr>
              <a:xfrm>
                <a:off x="1734601" y="1097364"/>
                <a:ext cx="80700" cy="89195"/>
              </a:xfrm>
              <a:custGeom>
                <a:avLst/>
                <a:gdLst>
                  <a:gd name="csX0" fmla="*/ 72370 w 80700"/>
                  <a:gd name="csY0" fmla="*/ 47144 h 89195"/>
                  <a:gd name="csX1" fmla="*/ 80701 w 80700"/>
                  <a:gd name="csY1" fmla="*/ 47144 h 89195"/>
                  <a:gd name="csX2" fmla="*/ 75937 w 80700"/>
                  <a:gd name="csY2" fmla="*/ 22293 h 89195"/>
                  <a:gd name="csX3" fmla="*/ 62397 w 80700"/>
                  <a:gd name="csY3" fmla="*/ 5867 h 89195"/>
                  <a:gd name="csX4" fmla="*/ 41887 w 80700"/>
                  <a:gd name="csY4" fmla="*/ 0 h 89195"/>
                  <a:gd name="csX5" fmla="*/ 20181 w 80700"/>
                  <a:gd name="csY5" fmla="*/ 5702 h 89195"/>
                  <a:gd name="csX6" fmla="*/ 5374 w 80700"/>
                  <a:gd name="csY6" fmla="*/ 21448 h 89195"/>
                  <a:gd name="csX7" fmla="*/ 0 w 80700"/>
                  <a:gd name="csY7" fmla="*/ 44586 h 89195"/>
                  <a:gd name="csX8" fmla="*/ 5374 w 80700"/>
                  <a:gd name="csY8" fmla="*/ 67747 h 89195"/>
                  <a:gd name="csX9" fmla="*/ 20275 w 80700"/>
                  <a:gd name="csY9" fmla="*/ 83493 h 89195"/>
                  <a:gd name="csX10" fmla="*/ 42239 w 80700"/>
                  <a:gd name="csY10" fmla="*/ 89196 h 89195"/>
                  <a:gd name="csX11" fmla="*/ 58314 w 80700"/>
                  <a:gd name="csY11" fmla="*/ 86473 h 89195"/>
                  <a:gd name="csX12" fmla="*/ 70915 w 80700"/>
                  <a:gd name="csY12" fmla="*/ 78823 h 89195"/>
                  <a:gd name="csX13" fmla="*/ 79504 w 80700"/>
                  <a:gd name="csY13" fmla="*/ 67255 h 89195"/>
                  <a:gd name="csX14" fmla="*/ 67583 w 80700"/>
                  <a:gd name="csY14" fmla="*/ 61294 h 89195"/>
                  <a:gd name="csX15" fmla="*/ 57891 w 80700"/>
                  <a:gd name="csY15" fmla="*/ 72347 h 89195"/>
                  <a:gd name="csX16" fmla="*/ 42920 w 80700"/>
                  <a:gd name="csY16" fmla="*/ 76594 h 89195"/>
                  <a:gd name="csX17" fmla="*/ 27948 w 80700"/>
                  <a:gd name="csY17" fmla="*/ 72581 h 89195"/>
                  <a:gd name="csX18" fmla="*/ 17576 w 80700"/>
                  <a:gd name="csY18" fmla="*/ 61529 h 89195"/>
                  <a:gd name="csX19" fmla="*/ 13939 w 80700"/>
                  <a:gd name="csY19" fmla="*/ 47144 h 89195"/>
                  <a:gd name="csX20" fmla="*/ 72370 w 80700"/>
                  <a:gd name="csY20" fmla="*/ 47144 h 89195"/>
                  <a:gd name="csX21" fmla="*/ 14690 w 80700"/>
                  <a:gd name="csY21" fmla="*/ 35411 h 89195"/>
                  <a:gd name="csX22" fmla="*/ 17201 w 80700"/>
                  <a:gd name="csY22" fmla="*/ 27573 h 89195"/>
                  <a:gd name="csX23" fmla="*/ 26986 w 80700"/>
                  <a:gd name="csY23" fmla="*/ 16262 h 89195"/>
                  <a:gd name="csX24" fmla="*/ 41700 w 80700"/>
                  <a:gd name="csY24" fmla="*/ 12273 h 89195"/>
                  <a:gd name="csX25" fmla="*/ 55568 w 80700"/>
                  <a:gd name="csY25" fmla="*/ 16520 h 89195"/>
                  <a:gd name="csX26" fmla="*/ 64157 w 80700"/>
                  <a:gd name="csY26" fmla="*/ 28512 h 89195"/>
                  <a:gd name="csX27" fmla="*/ 65987 w 80700"/>
                  <a:gd name="csY27" fmla="*/ 35411 h 89195"/>
                  <a:gd name="csX28" fmla="*/ 14643 w 80700"/>
                  <a:gd name="csY28" fmla="*/ 35411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80700" h="89195">
                    <a:moveTo>
                      <a:pt x="72370" y="47144"/>
                    </a:moveTo>
                    <a:lnTo>
                      <a:pt x="80701" y="47144"/>
                    </a:lnTo>
                    <a:cubicBezTo>
                      <a:pt x="80701" y="37617"/>
                      <a:pt x="79105" y="29333"/>
                      <a:pt x="75937" y="22293"/>
                    </a:cubicBezTo>
                    <a:cubicBezTo>
                      <a:pt x="72769" y="15253"/>
                      <a:pt x="68240" y="9785"/>
                      <a:pt x="62397" y="5867"/>
                    </a:cubicBezTo>
                    <a:cubicBezTo>
                      <a:pt x="56554" y="1948"/>
                      <a:pt x="49725" y="0"/>
                      <a:pt x="41887" y="0"/>
                    </a:cubicBezTo>
                    <a:cubicBezTo>
                      <a:pt x="34050" y="0"/>
                      <a:pt x="26494" y="1901"/>
                      <a:pt x="20181" y="5702"/>
                    </a:cubicBezTo>
                    <a:cubicBezTo>
                      <a:pt x="13892" y="9504"/>
                      <a:pt x="8941" y="14760"/>
                      <a:pt x="5374" y="21448"/>
                    </a:cubicBezTo>
                    <a:cubicBezTo>
                      <a:pt x="1807" y="28136"/>
                      <a:pt x="0" y="35857"/>
                      <a:pt x="0" y="44586"/>
                    </a:cubicBezTo>
                    <a:cubicBezTo>
                      <a:pt x="0" y="53316"/>
                      <a:pt x="1783" y="61036"/>
                      <a:pt x="5374" y="67747"/>
                    </a:cubicBezTo>
                    <a:cubicBezTo>
                      <a:pt x="8941" y="74435"/>
                      <a:pt x="13916" y="79692"/>
                      <a:pt x="20275" y="83493"/>
                    </a:cubicBezTo>
                    <a:cubicBezTo>
                      <a:pt x="26634" y="87295"/>
                      <a:pt x="33956" y="89196"/>
                      <a:pt x="42239" y="89196"/>
                    </a:cubicBezTo>
                    <a:cubicBezTo>
                      <a:pt x="48129" y="89196"/>
                      <a:pt x="53503" y="88280"/>
                      <a:pt x="58314" y="86473"/>
                    </a:cubicBezTo>
                    <a:cubicBezTo>
                      <a:pt x="63148" y="84667"/>
                      <a:pt x="67325" y="82109"/>
                      <a:pt x="70915" y="78823"/>
                    </a:cubicBezTo>
                    <a:cubicBezTo>
                      <a:pt x="74506" y="75538"/>
                      <a:pt x="77345" y="71666"/>
                      <a:pt x="79504" y="67255"/>
                    </a:cubicBezTo>
                    <a:lnTo>
                      <a:pt x="67583" y="61294"/>
                    </a:lnTo>
                    <a:cubicBezTo>
                      <a:pt x="65213" y="65823"/>
                      <a:pt x="61975" y="69531"/>
                      <a:pt x="57891" y="72347"/>
                    </a:cubicBezTo>
                    <a:cubicBezTo>
                      <a:pt x="53808" y="75186"/>
                      <a:pt x="48810" y="76594"/>
                      <a:pt x="42920" y="76594"/>
                    </a:cubicBezTo>
                    <a:cubicBezTo>
                      <a:pt x="37358" y="76594"/>
                      <a:pt x="32360" y="75257"/>
                      <a:pt x="27948" y="72581"/>
                    </a:cubicBezTo>
                    <a:cubicBezTo>
                      <a:pt x="23513" y="69930"/>
                      <a:pt x="20064" y="66222"/>
                      <a:pt x="17576" y="61529"/>
                    </a:cubicBezTo>
                    <a:cubicBezTo>
                      <a:pt x="15394" y="57422"/>
                      <a:pt x="14221" y="52588"/>
                      <a:pt x="13939" y="47144"/>
                    </a:cubicBezTo>
                    <a:lnTo>
                      <a:pt x="72370" y="47144"/>
                    </a:lnTo>
                    <a:close/>
                    <a:moveTo>
                      <a:pt x="14690" y="35411"/>
                    </a:moveTo>
                    <a:cubicBezTo>
                      <a:pt x="15253" y="32595"/>
                      <a:pt x="16098" y="29990"/>
                      <a:pt x="17201" y="27573"/>
                    </a:cubicBezTo>
                    <a:cubicBezTo>
                      <a:pt x="19477" y="22692"/>
                      <a:pt x="22739" y="18914"/>
                      <a:pt x="26986" y="16262"/>
                    </a:cubicBezTo>
                    <a:cubicBezTo>
                      <a:pt x="31234" y="13610"/>
                      <a:pt x="36138" y="12273"/>
                      <a:pt x="41700" y="12273"/>
                    </a:cubicBezTo>
                    <a:cubicBezTo>
                      <a:pt x="47261" y="12273"/>
                      <a:pt x="51767" y="13704"/>
                      <a:pt x="55568" y="16520"/>
                    </a:cubicBezTo>
                    <a:cubicBezTo>
                      <a:pt x="59370" y="19360"/>
                      <a:pt x="62233" y="23349"/>
                      <a:pt x="64157" y="28512"/>
                    </a:cubicBezTo>
                    <a:cubicBezTo>
                      <a:pt x="64955" y="30624"/>
                      <a:pt x="65518" y="32947"/>
                      <a:pt x="65987" y="35411"/>
                    </a:cubicBezTo>
                    <a:lnTo>
                      <a:pt x="14643" y="35411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36224FBD-627E-18DE-F985-4B8DB807C534}"/>
                  </a:ext>
                </a:extLst>
              </p:cNvPr>
              <p:cNvSpPr/>
              <p:nvPr/>
            </p:nvSpPr>
            <p:spPr>
              <a:xfrm>
                <a:off x="1827551" y="1097340"/>
                <a:ext cx="65870" cy="89195"/>
              </a:xfrm>
              <a:custGeom>
                <a:avLst/>
                <a:gdLst>
                  <a:gd name="csX0" fmla="*/ 21964 w 65870"/>
                  <a:gd name="csY0" fmla="*/ 15582 h 89195"/>
                  <a:gd name="csX1" fmla="*/ 34214 w 65870"/>
                  <a:gd name="csY1" fmla="*/ 12273 h 89195"/>
                  <a:gd name="csX2" fmla="*/ 46628 w 65870"/>
                  <a:gd name="csY2" fmla="*/ 14831 h 89195"/>
                  <a:gd name="csX3" fmla="*/ 53949 w 65870"/>
                  <a:gd name="csY3" fmla="*/ 23161 h 89195"/>
                  <a:gd name="csX4" fmla="*/ 65870 w 65870"/>
                  <a:gd name="csY4" fmla="*/ 17881 h 89195"/>
                  <a:gd name="csX5" fmla="*/ 59393 w 65870"/>
                  <a:gd name="csY5" fmla="*/ 8424 h 89195"/>
                  <a:gd name="csX6" fmla="*/ 48833 w 65870"/>
                  <a:gd name="csY6" fmla="*/ 2206 h 89195"/>
                  <a:gd name="csX7" fmla="*/ 35223 w 65870"/>
                  <a:gd name="csY7" fmla="*/ 0 h 89195"/>
                  <a:gd name="csX8" fmla="*/ 11639 w 65870"/>
                  <a:gd name="csY8" fmla="*/ 6735 h 89195"/>
                  <a:gd name="csX9" fmla="*/ 3731 w 65870"/>
                  <a:gd name="csY9" fmla="*/ 25531 h 89195"/>
                  <a:gd name="csX10" fmla="*/ 10208 w 65870"/>
                  <a:gd name="csY10" fmla="*/ 39564 h 89195"/>
                  <a:gd name="csX11" fmla="*/ 28253 w 65870"/>
                  <a:gd name="csY11" fmla="*/ 48833 h 89195"/>
                  <a:gd name="csX12" fmla="*/ 36420 w 65870"/>
                  <a:gd name="csY12" fmla="*/ 51039 h 89195"/>
                  <a:gd name="csX13" fmla="*/ 48247 w 65870"/>
                  <a:gd name="csY13" fmla="*/ 56319 h 89195"/>
                  <a:gd name="csX14" fmla="*/ 52259 w 65870"/>
                  <a:gd name="csY14" fmla="*/ 64838 h 89195"/>
                  <a:gd name="csX15" fmla="*/ 46815 w 65870"/>
                  <a:gd name="csY15" fmla="*/ 73778 h 89195"/>
                  <a:gd name="csX16" fmla="*/ 33369 w 65870"/>
                  <a:gd name="csY16" fmla="*/ 76923 h 89195"/>
                  <a:gd name="csX17" fmla="*/ 20603 w 65870"/>
                  <a:gd name="csY17" fmla="*/ 73356 h 89195"/>
                  <a:gd name="csX18" fmla="*/ 11921 w 65870"/>
                  <a:gd name="csY18" fmla="*/ 63993 h 89195"/>
                  <a:gd name="csX19" fmla="*/ 0 w 65870"/>
                  <a:gd name="csY19" fmla="*/ 68921 h 89195"/>
                  <a:gd name="csX20" fmla="*/ 6735 w 65870"/>
                  <a:gd name="csY20" fmla="*/ 78964 h 89195"/>
                  <a:gd name="csX21" fmla="*/ 18398 w 65870"/>
                  <a:gd name="csY21" fmla="*/ 86380 h 89195"/>
                  <a:gd name="csX22" fmla="*/ 34730 w 65870"/>
                  <a:gd name="csY22" fmla="*/ 89196 h 89195"/>
                  <a:gd name="csX23" fmla="*/ 50734 w 65870"/>
                  <a:gd name="csY23" fmla="*/ 86215 h 89195"/>
                  <a:gd name="csX24" fmla="*/ 61787 w 65870"/>
                  <a:gd name="csY24" fmla="*/ 77627 h 89195"/>
                  <a:gd name="csX25" fmla="*/ 65870 w 65870"/>
                  <a:gd name="csY25" fmla="*/ 64345 h 89195"/>
                  <a:gd name="csX26" fmla="*/ 62984 w 65870"/>
                  <a:gd name="csY26" fmla="*/ 53456 h 89195"/>
                  <a:gd name="csX27" fmla="*/ 54465 w 65870"/>
                  <a:gd name="csY27" fmla="*/ 44351 h 89195"/>
                  <a:gd name="csX28" fmla="*/ 40503 w 65870"/>
                  <a:gd name="csY28" fmla="*/ 38297 h 89195"/>
                  <a:gd name="csX29" fmla="*/ 31985 w 65870"/>
                  <a:gd name="csY29" fmla="*/ 36091 h 89195"/>
                  <a:gd name="csX30" fmla="*/ 21167 w 65870"/>
                  <a:gd name="csY30" fmla="*/ 31234 h 89195"/>
                  <a:gd name="csX31" fmla="*/ 17506 w 65870"/>
                  <a:gd name="csY31" fmla="*/ 24851 h 89195"/>
                  <a:gd name="csX32" fmla="*/ 21941 w 65870"/>
                  <a:gd name="csY32" fmla="*/ 15582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65870" h="89195">
                    <a:moveTo>
                      <a:pt x="21964" y="15582"/>
                    </a:moveTo>
                    <a:cubicBezTo>
                      <a:pt x="24921" y="13376"/>
                      <a:pt x="29004" y="12273"/>
                      <a:pt x="34214" y="12273"/>
                    </a:cubicBezTo>
                    <a:cubicBezTo>
                      <a:pt x="39095" y="12273"/>
                      <a:pt x="43225" y="13118"/>
                      <a:pt x="46628" y="14831"/>
                    </a:cubicBezTo>
                    <a:cubicBezTo>
                      <a:pt x="50030" y="16544"/>
                      <a:pt x="52471" y="19313"/>
                      <a:pt x="53949" y="23161"/>
                    </a:cubicBezTo>
                    <a:lnTo>
                      <a:pt x="65870" y="17881"/>
                    </a:lnTo>
                    <a:cubicBezTo>
                      <a:pt x="64509" y="14244"/>
                      <a:pt x="62350" y="11100"/>
                      <a:pt x="59393" y="8424"/>
                    </a:cubicBezTo>
                    <a:cubicBezTo>
                      <a:pt x="56437" y="5749"/>
                      <a:pt x="52917" y="3684"/>
                      <a:pt x="48833" y="2206"/>
                    </a:cubicBezTo>
                    <a:cubicBezTo>
                      <a:pt x="44750" y="727"/>
                      <a:pt x="40221" y="0"/>
                      <a:pt x="35223" y="0"/>
                    </a:cubicBezTo>
                    <a:cubicBezTo>
                      <a:pt x="24780" y="0"/>
                      <a:pt x="16919" y="2253"/>
                      <a:pt x="11639" y="6735"/>
                    </a:cubicBezTo>
                    <a:cubicBezTo>
                      <a:pt x="6359" y="11217"/>
                      <a:pt x="3731" y="17482"/>
                      <a:pt x="3731" y="25531"/>
                    </a:cubicBezTo>
                    <a:cubicBezTo>
                      <a:pt x="3731" y="30764"/>
                      <a:pt x="5890" y="35434"/>
                      <a:pt x="10208" y="39564"/>
                    </a:cubicBezTo>
                    <a:cubicBezTo>
                      <a:pt x="14526" y="43718"/>
                      <a:pt x="20533" y="46792"/>
                      <a:pt x="28253" y="48833"/>
                    </a:cubicBezTo>
                    <a:lnTo>
                      <a:pt x="36420" y="51039"/>
                    </a:lnTo>
                    <a:cubicBezTo>
                      <a:pt x="41629" y="52400"/>
                      <a:pt x="45572" y="54160"/>
                      <a:pt x="48247" y="56319"/>
                    </a:cubicBezTo>
                    <a:cubicBezTo>
                      <a:pt x="50922" y="58478"/>
                      <a:pt x="52259" y="61318"/>
                      <a:pt x="52259" y="64838"/>
                    </a:cubicBezTo>
                    <a:cubicBezTo>
                      <a:pt x="52259" y="68686"/>
                      <a:pt x="50453" y="71666"/>
                      <a:pt x="46815" y="73778"/>
                    </a:cubicBezTo>
                    <a:cubicBezTo>
                      <a:pt x="43178" y="75890"/>
                      <a:pt x="38696" y="76923"/>
                      <a:pt x="33369" y="76923"/>
                    </a:cubicBezTo>
                    <a:cubicBezTo>
                      <a:pt x="28723" y="76923"/>
                      <a:pt x="24452" y="75726"/>
                      <a:pt x="20603" y="73356"/>
                    </a:cubicBezTo>
                    <a:cubicBezTo>
                      <a:pt x="16755" y="70962"/>
                      <a:pt x="13845" y="67865"/>
                      <a:pt x="11921" y="63993"/>
                    </a:cubicBezTo>
                    <a:lnTo>
                      <a:pt x="0" y="68921"/>
                    </a:lnTo>
                    <a:cubicBezTo>
                      <a:pt x="1361" y="72558"/>
                      <a:pt x="3614" y="75890"/>
                      <a:pt x="6735" y="78964"/>
                    </a:cubicBezTo>
                    <a:cubicBezTo>
                      <a:pt x="9856" y="82038"/>
                      <a:pt x="13751" y="84502"/>
                      <a:pt x="18398" y="86380"/>
                    </a:cubicBezTo>
                    <a:cubicBezTo>
                      <a:pt x="23044" y="88257"/>
                      <a:pt x="28488" y="89196"/>
                      <a:pt x="34730" y="89196"/>
                    </a:cubicBezTo>
                    <a:cubicBezTo>
                      <a:pt x="40972" y="89196"/>
                      <a:pt x="46064" y="88210"/>
                      <a:pt x="50734" y="86215"/>
                    </a:cubicBezTo>
                    <a:cubicBezTo>
                      <a:pt x="55381" y="84244"/>
                      <a:pt x="59065" y="81358"/>
                      <a:pt x="61787" y="77627"/>
                    </a:cubicBezTo>
                    <a:cubicBezTo>
                      <a:pt x="64509" y="73872"/>
                      <a:pt x="65870" y="69460"/>
                      <a:pt x="65870" y="64345"/>
                    </a:cubicBezTo>
                    <a:cubicBezTo>
                      <a:pt x="65870" y="60496"/>
                      <a:pt x="64908" y="56859"/>
                      <a:pt x="62984" y="53456"/>
                    </a:cubicBezTo>
                    <a:cubicBezTo>
                      <a:pt x="61059" y="50054"/>
                      <a:pt x="58220" y="47027"/>
                      <a:pt x="54465" y="44351"/>
                    </a:cubicBezTo>
                    <a:cubicBezTo>
                      <a:pt x="50711" y="41676"/>
                      <a:pt x="46064" y="39658"/>
                      <a:pt x="40503" y="38297"/>
                    </a:cubicBezTo>
                    <a:lnTo>
                      <a:pt x="31985" y="36091"/>
                    </a:lnTo>
                    <a:cubicBezTo>
                      <a:pt x="27221" y="34848"/>
                      <a:pt x="23607" y="33228"/>
                      <a:pt x="21167" y="31234"/>
                    </a:cubicBezTo>
                    <a:cubicBezTo>
                      <a:pt x="18726" y="29239"/>
                      <a:pt x="17506" y="27127"/>
                      <a:pt x="17506" y="24851"/>
                    </a:cubicBezTo>
                    <a:cubicBezTo>
                      <a:pt x="17506" y="20885"/>
                      <a:pt x="18984" y="17787"/>
                      <a:pt x="21941" y="1558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6649F6CA-E05E-1413-BA75-096A4899BBA6}"/>
                  </a:ext>
                </a:extLst>
              </p:cNvPr>
              <p:cNvSpPr/>
              <p:nvPr/>
            </p:nvSpPr>
            <p:spPr>
              <a:xfrm>
                <a:off x="1911114" y="1062633"/>
                <a:ext cx="17036" cy="17036"/>
              </a:xfrm>
              <a:custGeom>
                <a:avLst/>
                <a:gdLst>
                  <a:gd name="csX0" fmla="*/ 8518 w 17036"/>
                  <a:gd name="csY0" fmla="*/ 0 h 17036"/>
                  <a:gd name="csX1" fmla="*/ 2558 w 17036"/>
                  <a:gd name="csY1" fmla="*/ 2464 h 17036"/>
                  <a:gd name="csX2" fmla="*/ 0 w 17036"/>
                  <a:gd name="csY2" fmla="*/ 8518 h 17036"/>
                  <a:gd name="csX3" fmla="*/ 2558 w 17036"/>
                  <a:gd name="csY3" fmla="*/ 14479 h 17036"/>
                  <a:gd name="csX4" fmla="*/ 8518 w 17036"/>
                  <a:gd name="csY4" fmla="*/ 17037 h 17036"/>
                  <a:gd name="csX5" fmla="*/ 14573 w 17036"/>
                  <a:gd name="csY5" fmla="*/ 14479 h 17036"/>
                  <a:gd name="csX6" fmla="*/ 17037 w 17036"/>
                  <a:gd name="csY6" fmla="*/ 8518 h 17036"/>
                  <a:gd name="csX7" fmla="*/ 14573 w 17036"/>
                  <a:gd name="csY7" fmla="*/ 2464 h 17036"/>
                  <a:gd name="csX8" fmla="*/ 8518 w 17036"/>
                  <a:gd name="csY8" fmla="*/ 0 h 170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7036" h="17036">
                    <a:moveTo>
                      <a:pt x="8518" y="0"/>
                    </a:moveTo>
                    <a:cubicBezTo>
                      <a:pt x="6242" y="0"/>
                      <a:pt x="4271" y="821"/>
                      <a:pt x="2558" y="2464"/>
                    </a:cubicBezTo>
                    <a:cubicBezTo>
                      <a:pt x="868" y="4107"/>
                      <a:pt x="0" y="6125"/>
                      <a:pt x="0" y="8518"/>
                    </a:cubicBezTo>
                    <a:cubicBezTo>
                      <a:pt x="0" y="10912"/>
                      <a:pt x="845" y="12766"/>
                      <a:pt x="2558" y="14479"/>
                    </a:cubicBezTo>
                    <a:cubicBezTo>
                      <a:pt x="4271" y="16192"/>
                      <a:pt x="6242" y="17037"/>
                      <a:pt x="8518" y="17037"/>
                    </a:cubicBezTo>
                    <a:cubicBezTo>
                      <a:pt x="10912" y="17037"/>
                      <a:pt x="12906" y="16192"/>
                      <a:pt x="14573" y="14479"/>
                    </a:cubicBezTo>
                    <a:cubicBezTo>
                      <a:pt x="16215" y="12789"/>
                      <a:pt x="17037" y="10794"/>
                      <a:pt x="17037" y="8518"/>
                    </a:cubicBezTo>
                    <a:cubicBezTo>
                      <a:pt x="17037" y="6125"/>
                      <a:pt x="16215" y="4130"/>
                      <a:pt x="14573" y="2464"/>
                    </a:cubicBezTo>
                    <a:cubicBezTo>
                      <a:pt x="12930" y="821"/>
                      <a:pt x="10912" y="0"/>
                      <a:pt x="8518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2F54CC8E-842A-6D9D-E68D-E88574ED5A16}"/>
                  </a:ext>
                </a:extLst>
              </p:cNvPr>
              <p:cNvSpPr/>
              <p:nvPr/>
            </p:nvSpPr>
            <p:spPr>
              <a:xfrm>
                <a:off x="1912663" y="1099405"/>
                <a:ext cx="13962" cy="85112"/>
              </a:xfrm>
              <a:custGeom>
                <a:avLst/>
                <a:gdLst>
                  <a:gd name="csX0" fmla="*/ 0 w 13962"/>
                  <a:gd name="csY0" fmla="*/ 85112 h 85112"/>
                  <a:gd name="csX1" fmla="*/ 13611 w 13962"/>
                  <a:gd name="csY1" fmla="*/ 85112 h 85112"/>
                  <a:gd name="csX2" fmla="*/ 13963 w 13962"/>
                  <a:gd name="csY2" fmla="*/ 0 h 85112"/>
                  <a:gd name="csX3" fmla="*/ 329 w 13962"/>
                  <a:gd name="csY3" fmla="*/ 0 h 85112"/>
                  <a:gd name="csX4" fmla="*/ 0 w 13962"/>
                  <a:gd name="csY4" fmla="*/ 85112 h 851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962" h="85112">
                    <a:moveTo>
                      <a:pt x="0" y="85112"/>
                    </a:moveTo>
                    <a:lnTo>
                      <a:pt x="13611" y="85112"/>
                    </a:lnTo>
                    <a:lnTo>
                      <a:pt x="13963" y="0"/>
                    </a:lnTo>
                    <a:lnTo>
                      <a:pt x="329" y="0"/>
                    </a:lnTo>
                    <a:lnTo>
                      <a:pt x="0" y="85112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39A15CBD-C8A2-453D-3EEC-BFE8E5C95656}"/>
                  </a:ext>
                </a:extLst>
              </p:cNvPr>
              <p:cNvSpPr/>
              <p:nvPr/>
            </p:nvSpPr>
            <p:spPr>
              <a:xfrm>
                <a:off x="1946337" y="1097364"/>
                <a:ext cx="81052" cy="123174"/>
              </a:xfrm>
              <a:custGeom>
                <a:avLst/>
                <a:gdLst>
                  <a:gd name="csX0" fmla="*/ 67419 w 81052"/>
                  <a:gd name="csY0" fmla="*/ 16356 h 123174"/>
                  <a:gd name="csX1" fmla="*/ 57211 w 81052"/>
                  <a:gd name="csY1" fmla="*/ 5444 h 123174"/>
                  <a:gd name="csX2" fmla="*/ 38485 w 81052"/>
                  <a:gd name="csY2" fmla="*/ 0 h 123174"/>
                  <a:gd name="csX3" fmla="*/ 18398 w 81052"/>
                  <a:gd name="csY3" fmla="*/ 5444 h 123174"/>
                  <a:gd name="csX4" fmla="*/ 4858 w 81052"/>
                  <a:gd name="csY4" fmla="*/ 20674 h 123174"/>
                  <a:gd name="csX5" fmla="*/ 0 w 81052"/>
                  <a:gd name="csY5" fmla="*/ 43389 h 123174"/>
                  <a:gd name="csX6" fmla="*/ 4858 w 81052"/>
                  <a:gd name="csY6" fmla="*/ 65776 h 123174"/>
                  <a:gd name="csX7" fmla="*/ 18398 w 81052"/>
                  <a:gd name="csY7" fmla="*/ 81006 h 123174"/>
                  <a:gd name="csX8" fmla="*/ 38485 w 81052"/>
                  <a:gd name="csY8" fmla="*/ 86450 h 123174"/>
                  <a:gd name="csX9" fmla="*/ 57211 w 81052"/>
                  <a:gd name="csY9" fmla="*/ 81006 h 123174"/>
                  <a:gd name="csX10" fmla="*/ 67419 w 81052"/>
                  <a:gd name="csY10" fmla="*/ 70117 h 123174"/>
                  <a:gd name="csX11" fmla="*/ 67419 w 81052"/>
                  <a:gd name="csY11" fmla="*/ 79129 h 123174"/>
                  <a:gd name="csX12" fmla="*/ 63758 w 81052"/>
                  <a:gd name="csY12" fmla="*/ 97245 h 123174"/>
                  <a:gd name="csX13" fmla="*/ 53550 w 81052"/>
                  <a:gd name="csY13" fmla="*/ 107617 h 123174"/>
                  <a:gd name="csX14" fmla="*/ 38837 w 81052"/>
                  <a:gd name="csY14" fmla="*/ 110949 h 123174"/>
                  <a:gd name="csX15" fmla="*/ 27010 w 81052"/>
                  <a:gd name="csY15" fmla="*/ 109682 h 123174"/>
                  <a:gd name="csX16" fmla="*/ 17388 w 81052"/>
                  <a:gd name="csY16" fmla="*/ 106608 h 123174"/>
                  <a:gd name="csX17" fmla="*/ 11100 w 81052"/>
                  <a:gd name="csY17" fmla="*/ 103627 h 123174"/>
                  <a:gd name="csX18" fmla="*/ 5984 w 81052"/>
                  <a:gd name="csY18" fmla="*/ 114680 h 123174"/>
                  <a:gd name="csX19" fmla="*/ 12719 w 81052"/>
                  <a:gd name="csY19" fmla="*/ 117989 h 123174"/>
                  <a:gd name="csX20" fmla="*/ 24123 w 81052"/>
                  <a:gd name="csY20" fmla="*/ 121556 h 123174"/>
                  <a:gd name="csX21" fmla="*/ 39025 w 81052"/>
                  <a:gd name="csY21" fmla="*/ 123175 h 123174"/>
                  <a:gd name="csX22" fmla="*/ 60637 w 81052"/>
                  <a:gd name="csY22" fmla="*/ 118247 h 123174"/>
                  <a:gd name="csX23" fmla="*/ 75608 w 81052"/>
                  <a:gd name="csY23" fmla="*/ 103440 h 123174"/>
                  <a:gd name="csX24" fmla="*/ 81053 w 81052"/>
                  <a:gd name="csY24" fmla="*/ 78941 h 123174"/>
                  <a:gd name="csX25" fmla="*/ 81053 w 81052"/>
                  <a:gd name="csY25" fmla="*/ 1995 h 123174"/>
                  <a:gd name="csX26" fmla="*/ 67442 w 81052"/>
                  <a:gd name="csY26" fmla="*/ 1995 h 123174"/>
                  <a:gd name="csX27" fmla="*/ 67442 w 81052"/>
                  <a:gd name="csY27" fmla="*/ 16309 h 123174"/>
                  <a:gd name="csX28" fmla="*/ 64016 w 81052"/>
                  <a:gd name="csY28" fmla="*/ 59487 h 123174"/>
                  <a:gd name="csX29" fmla="*/ 55005 w 81052"/>
                  <a:gd name="csY29" fmla="*/ 70634 h 123174"/>
                  <a:gd name="csX30" fmla="*/ 41723 w 81052"/>
                  <a:gd name="csY30" fmla="*/ 74717 h 123174"/>
                  <a:gd name="csX31" fmla="*/ 27502 w 81052"/>
                  <a:gd name="csY31" fmla="*/ 70634 h 123174"/>
                  <a:gd name="csX32" fmla="*/ 17717 w 81052"/>
                  <a:gd name="csY32" fmla="*/ 59487 h 123174"/>
                  <a:gd name="csX33" fmla="*/ 14150 w 81052"/>
                  <a:gd name="csY33" fmla="*/ 43061 h 123174"/>
                  <a:gd name="csX34" fmla="*/ 17647 w 81052"/>
                  <a:gd name="csY34" fmla="*/ 26986 h 123174"/>
                  <a:gd name="csX35" fmla="*/ 27338 w 81052"/>
                  <a:gd name="csY35" fmla="*/ 15934 h 123174"/>
                  <a:gd name="csX36" fmla="*/ 41559 w 81052"/>
                  <a:gd name="csY36" fmla="*/ 11921 h 123174"/>
                  <a:gd name="csX37" fmla="*/ 54911 w 81052"/>
                  <a:gd name="csY37" fmla="*/ 15934 h 123174"/>
                  <a:gd name="csX38" fmla="*/ 63922 w 81052"/>
                  <a:gd name="csY38" fmla="*/ 26986 h 123174"/>
                  <a:gd name="csX39" fmla="*/ 67231 w 81052"/>
                  <a:gd name="csY39" fmla="*/ 43061 h 123174"/>
                  <a:gd name="csX40" fmla="*/ 63993 w 81052"/>
                  <a:gd name="csY40" fmla="*/ 59487 h 1231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81052" h="123174">
                    <a:moveTo>
                      <a:pt x="67419" y="16356"/>
                    </a:moveTo>
                    <a:cubicBezTo>
                      <a:pt x="64697" y="11874"/>
                      <a:pt x="61294" y="8213"/>
                      <a:pt x="57211" y="5444"/>
                    </a:cubicBezTo>
                    <a:cubicBezTo>
                      <a:pt x="51884" y="1807"/>
                      <a:pt x="45642" y="0"/>
                      <a:pt x="38485" y="0"/>
                    </a:cubicBezTo>
                    <a:cubicBezTo>
                      <a:pt x="30882" y="0"/>
                      <a:pt x="24194" y="1807"/>
                      <a:pt x="18398" y="5444"/>
                    </a:cubicBezTo>
                    <a:cubicBezTo>
                      <a:pt x="12601" y="9081"/>
                      <a:pt x="8096" y="14150"/>
                      <a:pt x="4858" y="20674"/>
                    </a:cubicBezTo>
                    <a:cubicBezTo>
                      <a:pt x="1619" y="27197"/>
                      <a:pt x="0" y="34777"/>
                      <a:pt x="0" y="43389"/>
                    </a:cubicBezTo>
                    <a:cubicBezTo>
                      <a:pt x="0" y="52001"/>
                      <a:pt x="1619" y="59253"/>
                      <a:pt x="4858" y="65776"/>
                    </a:cubicBezTo>
                    <a:cubicBezTo>
                      <a:pt x="8096" y="72300"/>
                      <a:pt x="12601" y="77392"/>
                      <a:pt x="18398" y="81006"/>
                    </a:cubicBezTo>
                    <a:cubicBezTo>
                      <a:pt x="24194" y="84643"/>
                      <a:pt x="30882" y="86450"/>
                      <a:pt x="38485" y="86450"/>
                    </a:cubicBezTo>
                    <a:cubicBezTo>
                      <a:pt x="45642" y="86450"/>
                      <a:pt x="51884" y="84643"/>
                      <a:pt x="57211" y="81006"/>
                    </a:cubicBezTo>
                    <a:cubicBezTo>
                      <a:pt x="61294" y="78213"/>
                      <a:pt x="64697" y="74576"/>
                      <a:pt x="67419" y="70117"/>
                    </a:cubicBezTo>
                    <a:lnTo>
                      <a:pt x="67419" y="79129"/>
                    </a:lnTo>
                    <a:cubicBezTo>
                      <a:pt x="67419" y="86497"/>
                      <a:pt x="66198" y="92551"/>
                      <a:pt x="63758" y="97245"/>
                    </a:cubicBezTo>
                    <a:cubicBezTo>
                      <a:pt x="61318" y="101938"/>
                      <a:pt x="57915" y="105411"/>
                      <a:pt x="53550" y="107617"/>
                    </a:cubicBezTo>
                    <a:cubicBezTo>
                      <a:pt x="49185" y="109823"/>
                      <a:pt x="44281" y="110949"/>
                      <a:pt x="38837" y="110949"/>
                    </a:cubicBezTo>
                    <a:cubicBezTo>
                      <a:pt x="34636" y="110949"/>
                      <a:pt x="30694" y="110526"/>
                      <a:pt x="27010" y="109682"/>
                    </a:cubicBezTo>
                    <a:cubicBezTo>
                      <a:pt x="23326" y="108837"/>
                      <a:pt x="20111" y="107804"/>
                      <a:pt x="17388" y="106608"/>
                    </a:cubicBezTo>
                    <a:cubicBezTo>
                      <a:pt x="14666" y="105411"/>
                      <a:pt x="12554" y="104425"/>
                      <a:pt x="11100" y="103627"/>
                    </a:cubicBezTo>
                    <a:lnTo>
                      <a:pt x="5984" y="114680"/>
                    </a:lnTo>
                    <a:cubicBezTo>
                      <a:pt x="7345" y="115595"/>
                      <a:pt x="9574" y="116698"/>
                      <a:pt x="12719" y="117989"/>
                    </a:cubicBezTo>
                    <a:cubicBezTo>
                      <a:pt x="15840" y="119303"/>
                      <a:pt x="19641" y="120476"/>
                      <a:pt x="24123" y="121556"/>
                    </a:cubicBezTo>
                    <a:cubicBezTo>
                      <a:pt x="28605" y="122635"/>
                      <a:pt x="33580" y="123175"/>
                      <a:pt x="39025" y="123175"/>
                    </a:cubicBezTo>
                    <a:cubicBezTo>
                      <a:pt x="47073" y="123175"/>
                      <a:pt x="54278" y="121532"/>
                      <a:pt x="60637" y="118247"/>
                    </a:cubicBezTo>
                    <a:cubicBezTo>
                      <a:pt x="66996" y="114962"/>
                      <a:pt x="71971" y="110010"/>
                      <a:pt x="75608" y="103440"/>
                    </a:cubicBezTo>
                    <a:cubicBezTo>
                      <a:pt x="79246" y="96869"/>
                      <a:pt x="81053" y="88679"/>
                      <a:pt x="81053" y="78941"/>
                    </a:cubicBezTo>
                    <a:lnTo>
                      <a:pt x="81053" y="1995"/>
                    </a:lnTo>
                    <a:lnTo>
                      <a:pt x="67442" y="1995"/>
                    </a:lnTo>
                    <a:lnTo>
                      <a:pt x="67442" y="16309"/>
                    </a:lnTo>
                    <a:close/>
                    <a:moveTo>
                      <a:pt x="64016" y="59487"/>
                    </a:moveTo>
                    <a:cubicBezTo>
                      <a:pt x="61857" y="64204"/>
                      <a:pt x="58854" y="67912"/>
                      <a:pt x="55005" y="70634"/>
                    </a:cubicBezTo>
                    <a:cubicBezTo>
                      <a:pt x="51157" y="73356"/>
                      <a:pt x="46721" y="74717"/>
                      <a:pt x="41723" y="74717"/>
                    </a:cubicBezTo>
                    <a:cubicBezTo>
                      <a:pt x="36396" y="74717"/>
                      <a:pt x="31656" y="73356"/>
                      <a:pt x="27502" y="70634"/>
                    </a:cubicBezTo>
                    <a:cubicBezTo>
                      <a:pt x="23349" y="67912"/>
                      <a:pt x="20087" y="64204"/>
                      <a:pt x="17717" y="59487"/>
                    </a:cubicBezTo>
                    <a:cubicBezTo>
                      <a:pt x="15323" y="54770"/>
                      <a:pt x="14150" y="49303"/>
                      <a:pt x="14150" y="43061"/>
                    </a:cubicBezTo>
                    <a:cubicBezTo>
                      <a:pt x="14150" y="36819"/>
                      <a:pt x="15323" y="31680"/>
                      <a:pt x="17647" y="26986"/>
                    </a:cubicBezTo>
                    <a:cubicBezTo>
                      <a:pt x="19970" y="22270"/>
                      <a:pt x="23208" y="18585"/>
                      <a:pt x="27338" y="15934"/>
                    </a:cubicBezTo>
                    <a:cubicBezTo>
                      <a:pt x="31468" y="13258"/>
                      <a:pt x="36209" y="11921"/>
                      <a:pt x="41559" y="11921"/>
                    </a:cubicBezTo>
                    <a:cubicBezTo>
                      <a:pt x="46909" y="11921"/>
                      <a:pt x="51110" y="13258"/>
                      <a:pt x="54911" y="15934"/>
                    </a:cubicBezTo>
                    <a:cubicBezTo>
                      <a:pt x="58713" y="18609"/>
                      <a:pt x="61716" y="22293"/>
                      <a:pt x="63922" y="26986"/>
                    </a:cubicBezTo>
                    <a:cubicBezTo>
                      <a:pt x="66128" y="31703"/>
                      <a:pt x="67231" y="37053"/>
                      <a:pt x="67231" y="43061"/>
                    </a:cubicBezTo>
                    <a:cubicBezTo>
                      <a:pt x="67231" y="49068"/>
                      <a:pt x="66152" y="54770"/>
                      <a:pt x="63993" y="59487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73A9950A-45AA-B21F-5DFA-E30A62902420}"/>
                  </a:ext>
                </a:extLst>
              </p:cNvPr>
              <p:cNvSpPr/>
              <p:nvPr/>
            </p:nvSpPr>
            <p:spPr>
              <a:xfrm>
                <a:off x="2051232" y="1097364"/>
                <a:ext cx="73335" cy="87154"/>
              </a:xfrm>
              <a:custGeom>
                <a:avLst/>
                <a:gdLst>
                  <a:gd name="csX0" fmla="*/ 40151 w 73335"/>
                  <a:gd name="csY0" fmla="*/ 0 h 87154"/>
                  <a:gd name="csX1" fmla="*/ 22199 w 73335"/>
                  <a:gd name="csY1" fmla="*/ 5116 h 87154"/>
                  <a:gd name="csX2" fmla="*/ 13446 w 73335"/>
                  <a:gd name="csY2" fmla="*/ 14713 h 87154"/>
                  <a:gd name="csX3" fmla="*/ 12766 w 73335"/>
                  <a:gd name="csY3" fmla="*/ 2042 h 87154"/>
                  <a:gd name="csX4" fmla="*/ 0 w 73335"/>
                  <a:gd name="csY4" fmla="*/ 2042 h 87154"/>
                  <a:gd name="csX5" fmla="*/ 0 w 73335"/>
                  <a:gd name="csY5" fmla="*/ 87154 h 87154"/>
                  <a:gd name="csX6" fmla="*/ 13610 w 73335"/>
                  <a:gd name="csY6" fmla="*/ 87154 h 87154"/>
                  <a:gd name="csX7" fmla="*/ 13610 w 73335"/>
                  <a:gd name="csY7" fmla="*/ 43061 h 87154"/>
                  <a:gd name="csX8" fmla="*/ 19829 w 73335"/>
                  <a:gd name="csY8" fmla="*/ 20674 h 87154"/>
                  <a:gd name="csX9" fmla="*/ 37265 w 73335"/>
                  <a:gd name="csY9" fmla="*/ 12766 h 87154"/>
                  <a:gd name="csX10" fmla="*/ 48833 w 73335"/>
                  <a:gd name="csY10" fmla="*/ 15230 h 87154"/>
                  <a:gd name="csX11" fmla="*/ 56835 w 73335"/>
                  <a:gd name="csY11" fmla="*/ 24335 h 87154"/>
                  <a:gd name="csX12" fmla="*/ 59722 w 73335"/>
                  <a:gd name="csY12" fmla="*/ 43577 h 87154"/>
                  <a:gd name="csX13" fmla="*/ 59722 w 73335"/>
                  <a:gd name="csY13" fmla="*/ 87154 h 87154"/>
                  <a:gd name="csX14" fmla="*/ 73332 w 73335"/>
                  <a:gd name="csY14" fmla="*/ 87154 h 87154"/>
                  <a:gd name="csX15" fmla="*/ 73332 w 73335"/>
                  <a:gd name="csY15" fmla="*/ 38461 h 87154"/>
                  <a:gd name="csX16" fmla="*/ 64556 w 73335"/>
                  <a:gd name="csY16" fmla="*/ 9527 h 87154"/>
                  <a:gd name="csX17" fmla="*/ 40127 w 73335"/>
                  <a:gd name="csY17" fmla="*/ 0 h 871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73335" h="87154">
                    <a:moveTo>
                      <a:pt x="40151" y="0"/>
                    </a:moveTo>
                    <a:cubicBezTo>
                      <a:pt x="33111" y="0"/>
                      <a:pt x="27127" y="1713"/>
                      <a:pt x="22199" y="5116"/>
                    </a:cubicBezTo>
                    <a:cubicBezTo>
                      <a:pt x="18679" y="7533"/>
                      <a:pt x="15769" y="10748"/>
                      <a:pt x="13446" y="14713"/>
                    </a:cubicBezTo>
                    <a:lnTo>
                      <a:pt x="12766" y="2042"/>
                    </a:lnTo>
                    <a:lnTo>
                      <a:pt x="0" y="2042"/>
                    </a:lnTo>
                    <a:lnTo>
                      <a:pt x="0" y="87154"/>
                    </a:lnTo>
                    <a:lnTo>
                      <a:pt x="13610" y="87154"/>
                    </a:lnTo>
                    <a:lnTo>
                      <a:pt x="13610" y="43061"/>
                    </a:lnTo>
                    <a:cubicBezTo>
                      <a:pt x="13610" y="33416"/>
                      <a:pt x="15675" y="25954"/>
                      <a:pt x="19829" y="20674"/>
                    </a:cubicBezTo>
                    <a:cubicBezTo>
                      <a:pt x="23959" y="15394"/>
                      <a:pt x="29779" y="12766"/>
                      <a:pt x="37265" y="12766"/>
                    </a:cubicBezTo>
                    <a:cubicBezTo>
                      <a:pt x="41582" y="12766"/>
                      <a:pt x="45431" y="13587"/>
                      <a:pt x="48833" y="15230"/>
                    </a:cubicBezTo>
                    <a:cubicBezTo>
                      <a:pt x="52236" y="16872"/>
                      <a:pt x="54911" y="19899"/>
                      <a:pt x="56835" y="24335"/>
                    </a:cubicBezTo>
                    <a:cubicBezTo>
                      <a:pt x="58760" y="28770"/>
                      <a:pt x="59722" y="35176"/>
                      <a:pt x="59722" y="43577"/>
                    </a:cubicBezTo>
                    <a:lnTo>
                      <a:pt x="59722" y="87154"/>
                    </a:lnTo>
                    <a:lnTo>
                      <a:pt x="73332" y="87154"/>
                    </a:lnTo>
                    <a:lnTo>
                      <a:pt x="73332" y="38461"/>
                    </a:lnTo>
                    <a:cubicBezTo>
                      <a:pt x="73450" y="25531"/>
                      <a:pt x="70516" y="15887"/>
                      <a:pt x="64556" y="9527"/>
                    </a:cubicBezTo>
                    <a:cubicBezTo>
                      <a:pt x="58595" y="3168"/>
                      <a:pt x="50453" y="0"/>
                      <a:pt x="40127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0E8C88D5-868A-51E6-9D96-9FCFF3B3E6F9}"/>
                  </a:ext>
                </a:extLst>
              </p:cNvPr>
              <p:cNvSpPr/>
              <p:nvPr/>
            </p:nvSpPr>
            <p:spPr>
              <a:xfrm>
                <a:off x="2184943" y="1063337"/>
                <a:ext cx="87154" cy="123268"/>
              </a:xfrm>
              <a:custGeom>
                <a:avLst/>
                <a:gdLst>
                  <a:gd name="csX0" fmla="*/ 51297 w 87154"/>
                  <a:gd name="csY0" fmla="*/ 55474 h 123268"/>
                  <a:gd name="csX1" fmla="*/ 38203 w 87154"/>
                  <a:gd name="csY1" fmla="*/ 52236 h 123268"/>
                  <a:gd name="csX2" fmla="*/ 24405 w 87154"/>
                  <a:gd name="csY2" fmla="*/ 45853 h 123268"/>
                  <a:gd name="csX3" fmla="*/ 19125 w 87154"/>
                  <a:gd name="csY3" fmla="*/ 33346 h 123268"/>
                  <a:gd name="csX4" fmla="*/ 25860 w 87154"/>
                  <a:gd name="csY4" fmla="*/ 18280 h 123268"/>
                  <a:gd name="csX5" fmla="*/ 43976 w 87154"/>
                  <a:gd name="csY5" fmla="*/ 12742 h 123268"/>
                  <a:gd name="csX6" fmla="*/ 62538 w 87154"/>
                  <a:gd name="csY6" fmla="*/ 17600 h 123268"/>
                  <a:gd name="csX7" fmla="*/ 73426 w 87154"/>
                  <a:gd name="csY7" fmla="*/ 30952 h 123268"/>
                  <a:gd name="csX8" fmla="*/ 87037 w 87154"/>
                  <a:gd name="csY8" fmla="*/ 26188 h 123268"/>
                  <a:gd name="csX9" fmla="*/ 79457 w 87154"/>
                  <a:gd name="csY9" fmla="*/ 13517 h 123268"/>
                  <a:gd name="csX10" fmla="*/ 65588 w 87154"/>
                  <a:gd name="csY10" fmla="*/ 3825 h 123268"/>
                  <a:gd name="csX11" fmla="*/ 45337 w 87154"/>
                  <a:gd name="csY11" fmla="*/ 0 h 123268"/>
                  <a:gd name="csX12" fmla="*/ 15112 w 87154"/>
                  <a:gd name="csY12" fmla="*/ 9105 h 123268"/>
                  <a:gd name="csX13" fmla="*/ 4646 w 87154"/>
                  <a:gd name="csY13" fmla="*/ 34378 h 123268"/>
                  <a:gd name="csX14" fmla="*/ 8659 w 87154"/>
                  <a:gd name="csY14" fmla="*/ 49279 h 123268"/>
                  <a:gd name="csX15" fmla="*/ 19383 w 87154"/>
                  <a:gd name="csY15" fmla="*/ 59487 h 123268"/>
                  <a:gd name="csX16" fmla="*/ 34097 w 87154"/>
                  <a:gd name="csY16" fmla="*/ 65542 h 123268"/>
                  <a:gd name="csX17" fmla="*/ 47191 w 87154"/>
                  <a:gd name="csY17" fmla="*/ 68944 h 123268"/>
                  <a:gd name="csX18" fmla="*/ 65565 w 87154"/>
                  <a:gd name="csY18" fmla="*/ 77040 h 123268"/>
                  <a:gd name="csX19" fmla="*/ 72534 w 87154"/>
                  <a:gd name="csY19" fmla="*/ 90580 h 123268"/>
                  <a:gd name="csX20" fmla="*/ 64697 w 87154"/>
                  <a:gd name="csY20" fmla="*/ 105059 h 123268"/>
                  <a:gd name="csX21" fmla="*/ 43084 w 87154"/>
                  <a:gd name="csY21" fmla="*/ 110503 h 123268"/>
                  <a:gd name="csX22" fmla="*/ 24100 w 87154"/>
                  <a:gd name="csY22" fmla="*/ 104965 h 123268"/>
                  <a:gd name="csX23" fmla="*/ 13798 w 87154"/>
                  <a:gd name="csY23" fmla="*/ 91941 h 123268"/>
                  <a:gd name="csX24" fmla="*/ 0 w 87154"/>
                  <a:gd name="csY24" fmla="*/ 96705 h 123268"/>
                  <a:gd name="csX25" fmla="*/ 5280 w 87154"/>
                  <a:gd name="csY25" fmla="*/ 106655 h 123268"/>
                  <a:gd name="csX26" fmla="*/ 14479 w 87154"/>
                  <a:gd name="csY26" fmla="*/ 115173 h 123268"/>
                  <a:gd name="csX27" fmla="*/ 27761 w 87154"/>
                  <a:gd name="csY27" fmla="*/ 121133 h 123268"/>
                  <a:gd name="csX28" fmla="*/ 45290 w 87154"/>
                  <a:gd name="csY28" fmla="*/ 123269 h 123268"/>
                  <a:gd name="csX29" fmla="*/ 68357 w 87154"/>
                  <a:gd name="csY29" fmla="*/ 118763 h 123268"/>
                  <a:gd name="csX30" fmla="*/ 82390 w 87154"/>
                  <a:gd name="csY30" fmla="*/ 106514 h 123268"/>
                  <a:gd name="csX31" fmla="*/ 87154 w 87154"/>
                  <a:gd name="csY31" fmla="*/ 89407 h 123268"/>
                  <a:gd name="csX32" fmla="*/ 77885 w 87154"/>
                  <a:gd name="csY32" fmla="*/ 69061 h 123268"/>
                  <a:gd name="csX33" fmla="*/ 51250 w 87154"/>
                  <a:gd name="csY33" fmla="*/ 55521 h 1232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</a:cxnLst>
                <a:rect l="l" t="t" r="r" b="b"/>
                <a:pathLst>
                  <a:path w="87154" h="123268">
                    <a:moveTo>
                      <a:pt x="51297" y="55474"/>
                    </a:moveTo>
                    <a:lnTo>
                      <a:pt x="38203" y="52236"/>
                    </a:lnTo>
                    <a:cubicBezTo>
                      <a:pt x="32524" y="50875"/>
                      <a:pt x="27925" y="48740"/>
                      <a:pt x="24405" y="45853"/>
                    </a:cubicBezTo>
                    <a:cubicBezTo>
                      <a:pt x="20885" y="42967"/>
                      <a:pt x="19125" y="38790"/>
                      <a:pt x="19125" y="33346"/>
                    </a:cubicBezTo>
                    <a:cubicBezTo>
                      <a:pt x="19125" y="26986"/>
                      <a:pt x="21354" y="21965"/>
                      <a:pt x="25860" y="18280"/>
                    </a:cubicBezTo>
                    <a:cubicBezTo>
                      <a:pt x="30342" y="14596"/>
                      <a:pt x="36373" y="12742"/>
                      <a:pt x="43976" y="12742"/>
                    </a:cubicBezTo>
                    <a:cubicBezTo>
                      <a:pt x="51579" y="12742"/>
                      <a:pt x="57422" y="14361"/>
                      <a:pt x="62538" y="17600"/>
                    </a:cubicBezTo>
                    <a:cubicBezTo>
                      <a:pt x="67654" y="20838"/>
                      <a:pt x="71267" y="25297"/>
                      <a:pt x="73426" y="30952"/>
                    </a:cubicBezTo>
                    <a:lnTo>
                      <a:pt x="87037" y="26188"/>
                    </a:lnTo>
                    <a:cubicBezTo>
                      <a:pt x="85558" y="21659"/>
                      <a:pt x="83024" y="17412"/>
                      <a:pt x="79457" y="13517"/>
                    </a:cubicBezTo>
                    <a:cubicBezTo>
                      <a:pt x="75890" y="9598"/>
                      <a:pt x="71267" y="6359"/>
                      <a:pt x="65588" y="3825"/>
                    </a:cubicBezTo>
                    <a:cubicBezTo>
                      <a:pt x="59909" y="1267"/>
                      <a:pt x="53175" y="0"/>
                      <a:pt x="45337" y="0"/>
                    </a:cubicBezTo>
                    <a:cubicBezTo>
                      <a:pt x="32172" y="0"/>
                      <a:pt x="22105" y="3027"/>
                      <a:pt x="15112" y="9105"/>
                    </a:cubicBezTo>
                    <a:cubicBezTo>
                      <a:pt x="8143" y="15183"/>
                      <a:pt x="4646" y="23607"/>
                      <a:pt x="4646" y="34378"/>
                    </a:cubicBezTo>
                    <a:cubicBezTo>
                      <a:pt x="4646" y="40174"/>
                      <a:pt x="5984" y="45126"/>
                      <a:pt x="8659" y="49279"/>
                    </a:cubicBezTo>
                    <a:cubicBezTo>
                      <a:pt x="11334" y="53433"/>
                      <a:pt x="14901" y="56835"/>
                      <a:pt x="19383" y="59487"/>
                    </a:cubicBezTo>
                    <a:cubicBezTo>
                      <a:pt x="23865" y="62162"/>
                      <a:pt x="28770" y="64180"/>
                      <a:pt x="34097" y="65542"/>
                    </a:cubicBezTo>
                    <a:lnTo>
                      <a:pt x="47191" y="68944"/>
                    </a:lnTo>
                    <a:cubicBezTo>
                      <a:pt x="54794" y="70868"/>
                      <a:pt x="60919" y="73567"/>
                      <a:pt x="65565" y="77040"/>
                    </a:cubicBezTo>
                    <a:cubicBezTo>
                      <a:pt x="70211" y="80513"/>
                      <a:pt x="72534" y="85019"/>
                      <a:pt x="72534" y="90580"/>
                    </a:cubicBezTo>
                    <a:cubicBezTo>
                      <a:pt x="72534" y="96587"/>
                      <a:pt x="69930" y="101422"/>
                      <a:pt x="64697" y="105059"/>
                    </a:cubicBezTo>
                    <a:cubicBezTo>
                      <a:pt x="59464" y="108696"/>
                      <a:pt x="52260" y="110503"/>
                      <a:pt x="43084" y="110503"/>
                    </a:cubicBezTo>
                    <a:cubicBezTo>
                      <a:pt x="35598" y="110503"/>
                      <a:pt x="29262" y="108649"/>
                      <a:pt x="24100" y="104965"/>
                    </a:cubicBezTo>
                    <a:cubicBezTo>
                      <a:pt x="18937" y="101281"/>
                      <a:pt x="15511" y="96939"/>
                      <a:pt x="13798" y="91941"/>
                    </a:cubicBezTo>
                    <a:lnTo>
                      <a:pt x="0" y="96705"/>
                    </a:lnTo>
                    <a:cubicBezTo>
                      <a:pt x="1126" y="100225"/>
                      <a:pt x="2886" y="103534"/>
                      <a:pt x="5280" y="106655"/>
                    </a:cubicBezTo>
                    <a:cubicBezTo>
                      <a:pt x="7650" y="109776"/>
                      <a:pt x="10724" y="112615"/>
                      <a:pt x="14479" y="115173"/>
                    </a:cubicBezTo>
                    <a:cubicBezTo>
                      <a:pt x="18233" y="117731"/>
                      <a:pt x="22645" y="119702"/>
                      <a:pt x="27761" y="121133"/>
                    </a:cubicBezTo>
                    <a:cubicBezTo>
                      <a:pt x="32876" y="122541"/>
                      <a:pt x="38719" y="123269"/>
                      <a:pt x="45290" y="123269"/>
                    </a:cubicBezTo>
                    <a:cubicBezTo>
                      <a:pt x="54489" y="123269"/>
                      <a:pt x="62162" y="121767"/>
                      <a:pt x="68357" y="118763"/>
                    </a:cubicBezTo>
                    <a:cubicBezTo>
                      <a:pt x="74553" y="115759"/>
                      <a:pt x="79222" y="111676"/>
                      <a:pt x="82390" y="106514"/>
                    </a:cubicBezTo>
                    <a:cubicBezTo>
                      <a:pt x="85558" y="101351"/>
                      <a:pt x="87154" y="95649"/>
                      <a:pt x="87154" y="89407"/>
                    </a:cubicBezTo>
                    <a:cubicBezTo>
                      <a:pt x="87154" y="82156"/>
                      <a:pt x="84056" y="75374"/>
                      <a:pt x="77885" y="69061"/>
                    </a:cubicBezTo>
                    <a:cubicBezTo>
                      <a:pt x="71690" y="62772"/>
                      <a:pt x="62819" y="58243"/>
                      <a:pt x="51250" y="55521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0F522ABB-007C-23FE-FF48-29569A971CC4}"/>
                  </a:ext>
                </a:extLst>
              </p:cNvPr>
              <p:cNvSpPr/>
              <p:nvPr/>
            </p:nvSpPr>
            <p:spPr>
              <a:xfrm>
                <a:off x="2283877" y="1072841"/>
                <a:ext cx="56178" cy="113694"/>
              </a:xfrm>
              <a:custGeom>
                <a:avLst/>
                <a:gdLst>
                  <a:gd name="csX0" fmla="*/ 45713 w 56178"/>
                  <a:gd name="csY0" fmla="*/ 100506 h 113694"/>
                  <a:gd name="csX1" fmla="*/ 41700 w 56178"/>
                  <a:gd name="csY1" fmla="*/ 101093 h 113694"/>
                  <a:gd name="csX2" fmla="*/ 31914 w 56178"/>
                  <a:gd name="csY2" fmla="*/ 97597 h 113694"/>
                  <a:gd name="csX3" fmla="*/ 28418 w 56178"/>
                  <a:gd name="csY3" fmla="*/ 87647 h 113694"/>
                  <a:gd name="csX4" fmla="*/ 28418 w 56178"/>
                  <a:gd name="csY4" fmla="*/ 38626 h 113694"/>
                  <a:gd name="csX5" fmla="*/ 53949 w 56178"/>
                  <a:gd name="csY5" fmla="*/ 38626 h 113694"/>
                  <a:gd name="csX6" fmla="*/ 53949 w 56178"/>
                  <a:gd name="csY6" fmla="*/ 26540 h 113694"/>
                  <a:gd name="csX7" fmla="*/ 28418 w 56178"/>
                  <a:gd name="csY7" fmla="*/ 26540 h 113694"/>
                  <a:gd name="csX8" fmla="*/ 28418 w 56178"/>
                  <a:gd name="csY8" fmla="*/ 0 h 113694"/>
                  <a:gd name="csX9" fmla="*/ 14807 w 56178"/>
                  <a:gd name="csY9" fmla="*/ 0 h 113694"/>
                  <a:gd name="csX10" fmla="*/ 14807 w 56178"/>
                  <a:gd name="csY10" fmla="*/ 26540 h 113694"/>
                  <a:gd name="csX11" fmla="*/ 0 w 56178"/>
                  <a:gd name="csY11" fmla="*/ 26540 h 113694"/>
                  <a:gd name="csX12" fmla="*/ 0 w 56178"/>
                  <a:gd name="csY12" fmla="*/ 38626 h 113694"/>
                  <a:gd name="csX13" fmla="*/ 14807 w 56178"/>
                  <a:gd name="csY13" fmla="*/ 38626 h 113694"/>
                  <a:gd name="csX14" fmla="*/ 14807 w 56178"/>
                  <a:gd name="csY14" fmla="*/ 89008 h 113694"/>
                  <a:gd name="csX15" fmla="*/ 21613 w 56178"/>
                  <a:gd name="csY15" fmla="*/ 107218 h 113694"/>
                  <a:gd name="csX16" fmla="*/ 40855 w 56178"/>
                  <a:gd name="csY16" fmla="*/ 113694 h 113694"/>
                  <a:gd name="csX17" fmla="*/ 48176 w 56178"/>
                  <a:gd name="csY17" fmla="*/ 112592 h 113694"/>
                  <a:gd name="csX18" fmla="*/ 56178 w 56178"/>
                  <a:gd name="csY18" fmla="*/ 108579 h 113694"/>
                  <a:gd name="csX19" fmla="*/ 50898 w 56178"/>
                  <a:gd name="csY19" fmla="*/ 97526 h 113694"/>
                  <a:gd name="csX20" fmla="*/ 45713 w 56178"/>
                  <a:gd name="csY20" fmla="*/ 100506 h 113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56178" h="113694">
                    <a:moveTo>
                      <a:pt x="45713" y="100506"/>
                    </a:moveTo>
                    <a:cubicBezTo>
                      <a:pt x="44398" y="100905"/>
                      <a:pt x="43084" y="101093"/>
                      <a:pt x="41700" y="101093"/>
                    </a:cubicBezTo>
                    <a:cubicBezTo>
                      <a:pt x="37499" y="101093"/>
                      <a:pt x="34237" y="99920"/>
                      <a:pt x="31914" y="97597"/>
                    </a:cubicBezTo>
                    <a:cubicBezTo>
                      <a:pt x="29591" y="95273"/>
                      <a:pt x="28418" y="91965"/>
                      <a:pt x="28418" y="87647"/>
                    </a:cubicBezTo>
                    <a:lnTo>
                      <a:pt x="28418" y="38626"/>
                    </a:lnTo>
                    <a:lnTo>
                      <a:pt x="53949" y="38626"/>
                    </a:lnTo>
                    <a:lnTo>
                      <a:pt x="53949" y="26540"/>
                    </a:lnTo>
                    <a:lnTo>
                      <a:pt x="28418" y="26540"/>
                    </a:lnTo>
                    <a:lnTo>
                      <a:pt x="28418" y="0"/>
                    </a:lnTo>
                    <a:lnTo>
                      <a:pt x="14807" y="0"/>
                    </a:lnTo>
                    <a:lnTo>
                      <a:pt x="14807" y="26540"/>
                    </a:lnTo>
                    <a:lnTo>
                      <a:pt x="0" y="26540"/>
                    </a:lnTo>
                    <a:lnTo>
                      <a:pt x="0" y="38626"/>
                    </a:lnTo>
                    <a:lnTo>
                      <a:pt x="14807" y="38626"/>
                    </a:lnTo>
                    <a:lnTo>
                      <a:pt x="14807" y="89008"/>
                    </a:lnTo>
                    <a:cubicBezTo>
                      <a:pt x="14807" y="96846"/>
                      <a:pt x="17084" y="102900"/>
                      <a:pt x="21613" y="107218"/>
                    </a:cubicBezTo>
                    <a:cubicBezTo>
                      <a:pt x="26142" y="111536"/>
                      <a:pt x="32571" y="113694"/>
                      <a:pt x="40855" y="113694"/>
                    </a:cubicBezTo>
                    <a:cubicBezTo>
                      <a:pt x="43342" y="113694"/>
                      <a:pt x="45783" y="113319"/>
                      <a:pt x="48176" y="112592"/>
                    </a:cubicBezTo>
                    <a:cubicBezTo>
                      <a:pt x="50570" y="111841"/>
                      <a:pt x="53222" y="110527"/>
                      <a:pt x="56178" y="108579"/>
                    </a:cubicBezTo>
                    <a:lnTo>
                      <a:pt x="50898" y="97526"/>
                    </a:lnTo>
                    <a:cubicBezTo>
                      <a:pt x="48740" y="99122"/>
                      <a:pt x="47003" y="100107"/>
                      <a:pt x="45713" y="100506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E06EFA08-9614-4E86-7C29-32A91E5909DE}"/>
                  </a:ext>
                </a:extLst>
              </p:cNvPr>
              <p:cNvSpPr/>
              <p:nvPr/>
            </p:nvSpPr>
            <p:spPr>
              <a:xfrm>
                <a:off x="2354859" y="1099405"/>
                <a:ext cx="73359" cy="87154"/>
              </a:xfrm>
              <a:custGeom>
                <a:avLst/>
                <a:gdLst>
                  <a:gd name="csX0" fmla="*/ 59749 w 73359"/>
                  <a:gd name="csY0" fmla="*/ 44093 h 87154"/>
                  <a:gd name="csX1" fmla="*/ 53530 w 73359"/>
                  <a:gd name="csY1" fmla="*/ 66386 h 87154"/>
                  <a:gd name="csX2" fmla="*/ 36259 w 73359"/>
                  <a:gd name="csY2" fmla="*/ 74388 h 87154"/>
                  <a:gd name="csX3" fmla="*/ 24596 w 73359"/>
                  <a:gd name="csY3" fmla="*/ 71924 h 87154"/>
                  <a:gd name="csX4" fmla="*/ 16500 w 73359"/>
                  <a:gd name="csY4" fmla="*/ 62819 h 87154"/>
                  <a:gd name="csX5" fmla="*/ 13614 w 73359"/>
                  <a:gd name="csY5" fmla="*/ 43577 h 87154"/>
                  <a:gd name="csX6" fmla="*/ 13614 w 73359"/>
                  <a:gd name="csY6" fmla="*/ 0 h 87154"/>
                  <a:gd name="csX7" fmla="*/ 3 w 73359"/>
                  <a:gd name="csY7" fmla="*/ 0 h 87154"/>
                  <a:gd name="csX8" fmla="*/ 3 w 73359"/>
                  <a:gd name="csY8" fmla="*/ 48693 h 87154"/>
                  <a:gd name="csX9" fmla="*/ 8780 w 73359"/>
                  <a:gd name="csY9" fmla="*/ 77627 h 87154"/>
                  <a:gd name="csX10" fmla="*/ 33208 w 73359"/>
                  <a:gd name="csY10" fmla="*/ 87154 h 87154"/>
                  <a:gd name="csX11" fmla="*/ 51160 w 73359"/>
                  <a:gd name="csY11" fmla="*/ 82038 h 87154"/>
                  <a:gd name="csX12" fmla="*/ 59913 w 73359"/>
                  <a:gd name="csY12" fmla="*/ 72441 h 87154"/>
                  <a:gd name="csX13" fmla="*/ 60593 w 73359"/>
                  <a:gd name="csY13" fmla="*/ 85112 h 87154"/>
                  <a:gd name="csX14" fmla="*/ 73359 w 73359"/>
                  <a:gd name="csY14" fmla="*/ 85112 h 87154"/>
                  <a:gd name="csX15" fmla="*/ 73359 w 73359"/>
                  <a:gd name="csY15" fmla="*/ 0 h 87154"/>
                  <a:gd name="csX16" fmla="*/ 59749 w 73359"/>
                  <a:gd name="csY16" fmla="*/ 0 h 87154"/>
                  <a:gd name="csX17" fmla="*/ 59749 w 73359"/>
                  <a:gd name="csY17" fmla="*/ 44093 h 871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73359" h="87154">
                    <a:moveTo>
                      <a:pt x="59749" y="44093"/>
                    </a:moveTo>
                    <a:cubicBezTo>
                      <a:pt x="59749" y="53621"/>
                      <a:pt x="57684" y="61059"/>
                      <a:pt x="53530" y="66386"/>
                    </a:cubicBezTo>
                    <a:cubicBezTo>
                      <a:pt x="49377" y="71713"/>
                      <a:pt x="43627" y="74388"/>
                      <a:pt x="36259" y="74388"/>
                    </a:cubicBezTo>
                    <a:cubicBezTo>
                      <a:pt x="31941" y="74388"/>
                      <a:pt x="28069" y="73567"/>
                      <a:pt x="24596" y="71924"/>
                    </a:cubicBezTo>
                    <a:cubicBezTo>
                      <a:pt x="21123" y="70282"/>
                      <a:pt x="18448" y="67231"/>
                      <a:pt x="16500" y="62819"/>
                    </a:cubicBezTo>
                    <a:cubicBezTo>
                      <a:pt x="14553" y="58408"/>
                      <a:pt x="13614" y="51978"/>
                      <a:pt x="13614" y="43577"/>
                    </a:cubicBezTo>
                    <a:lnTo>
                      <a:pt x="13614" y="0"/>
                    </a:lnTo>
                    <a:lnTo>
                      <a:pt x="3" y="0"/>
                    </a:lnTo>
                    <a:lnTo>
                      <a:pt x="3" y="48693"/>
                    </a:lnTo>
                    <a:cubicBezTo>
                      <a:pt x="-114" y="61623"/>
                      <a:pt x="2819" y="71267"/>
                      <a:pt x="8780" y="77627"/>
                    </a:cubicBezTo>
                    <a:cubicBezTo>
                      <a:pt x="14740" y="83986"/>
                      <a:pt x="22883" y="87154"/>
                      <a:pt x="33208" y="87154"/>
                    </a:cubicBezTo>
                    <a:cubicBezTo>
                      <a:pt x="40248" y="87154"/>
                      <a:pt x="46232" y="85464"/>
                      <a:pt x="51160" y="82038"/>
                    </a:cubicBezTo>
                    <a:cubicBezTo>
                      <a:pt x="54680" y="79621"/>
                      <a:pt x="57590" y="76406"/>
                      <a:pt x="59913" y="72441"/>
                    </a:cubicBezTo>
                    <a:lnTo>
                      <a:pt x="60593" y="85112"/>
                    </a:lnTo>
                    <a:lnTo>
                      <a:pt x="73359" y="85112"/>
                    </a:lnTo>
                    <a:lnTo>
                      <a:pt x="73359" y="0"/>
                    </a:lnTo>
                    <a:lnTo>
                      <a:pt x="59749" y="0"/>
                    </a:lnTo>
                    <a:lnTo>
                      <a:pt x="59749" y="44093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8880012A-CA7C-C765-24F3-53C63FB62DA2}"/>
                  </a:ext>
                </a:extLst>
              </p:cNvPr>
              <p:cNvSpPr/>
              <p:nvPr/>
            </p:nvSpPr>
            <p:spPr>
              <a:xfrm>
                <a:off x="2447086" y="1065356"/>
                <a:ext cx="80864" cy="121180"/>
              </a:xfrm>
              <a:custGeom>
                <a:avLst/>
                <a:gdLst>
                  <a:gd name="csX0" fmla="*/ 67254 w 80864"/>
                  <a:gd name="csY0" fmla="*/ 48364 h 121180"/>
                  <a:gd name="csX1" fmla="*/ 57305 w 80864"/>
                  <a:gd name="csY1" fmla="*/ 37617 h 121180"/>
                  <a:gd name="csX2" fmla="*/ 38485 w 80864"/>
                  <a:gd name="csY2" fmla="*/ 32008 h 121180"/>
                  <a:gd name="csX3" fmla="*/ 18398 w 80864"/>
                  <a:gd name="csY3" fmla="*/ 37617 h 121180"/>
                  <a:gd name="csX4" fmla="*/ 4857 w 80864"/>
                  <a:gd name="csY4" fmla="*/ 53269 h 121180"/>
                  <a:gd name="csX5" fmla="*/ 0 w 80864"/>
                  <a:gd name="csY5" fmla="*/ 76594 h 121180"/>
                  <a:gd name="csX6" fmla="*/ 4857 w 80864"/>
                  <a:gd name="csY6" fmla="*/ 99826 h 121180"/>
                  <a:gd name="csX7" fmla="*/ 18398 w 80864"/>
                  <a:gd name="csY7" fmla="*/ 115572 h 121180"/>
                  <a:gd name="csX8" fmla="*/ 38485 w 80864"/>
                  <a:gd name="csY8" fmla="*/ 121180 h 121180"/>
                  <a:gd name="csX9" fmla="*/ 57305 w 80864"/>
                  <a:gd name="csY9" fmla="*/ 115572 h 121180"/>
                  <a:gd name="csX10" fmla="*/ 67325 w 80864"/>
                  <a:gd name="csY10" fmla="*/ 104683 h 121180"/>
                  <a:gd name="csX11" fmla="*/ 67935 w 80864"/>
                  <a:gd name="csY11" fmla="*/ 119139 h 121180"/>
                  <a:gd name="csX12" fmla="*/ 80865 w 80864"/>
                  <a:gd name="csY12" fmla="*/ 119139 h 121180"/>
                  <a:gd name="csX13" fmla="*/ 80865 w 80864"/>
                  <a:gd name="csY13" fmla="*/ 0 h 121180"/>
                  <a:gd name="csX14" fmla="*/ 67254 w 80864"/>
                  <a:gd name="csY14" fmla="*/ 0 h 121180"/>
                  <a:gd name="csX15" fmla="*/ 67254 w 80864"/>
                  <a:gd name="csY15" fmla="*/ 48364 h 121180"/>
                  <a:gd name="csX16" fmla="*/ 54841 w 80864"/>
                  <a:gd name="csY16" fmla="*/ 104683 h 121180"/>
                  <a:gd name="csX17" fmla="*/ 41559 w 80864"/>
                  <a:gd name="csY17" fmla="*/ 108767 h 121180"/>
                  <a:gd name="csX18" fmla="*/ 27268 w 80864"/>
                  <a:gd name="csY18" fmla="*/ 104683 h 121180"/>
                  <a:gd name="csX19" fmla="*/ 17388 w 80864"/>
                  <a:gd name="csY19" fmla="*/ 93279 h 121180"/>
                  <a:gd name="csX20" fmla="*/ 13822 w 80864"/>
                  <a:gd name="csY20" fmla="*/ 76594 h 121180"/>
                  <a:gd name="csX21" fmla="*/ 17388 w 80864"/>
                  <a:gd name="csY21" fmla="*/ 59910 h 121180"/>
                  <a:gd name="csX22" fmla="*/ 27174 w 80864"/>
                  <a:gd name="csY22" fmla="*/ 48505 h 121180"/>
                  <a:gd name="csX23" fmla="*/ 41395 w 80864"/>
                  <a:gd name="csY23" fmla="*/ 44422 h 121180"/>
                  <a:gd name="csX24" fmla="*/ 54841 w 80864"/>
                  <a:gd name="csY24" fmla="*/ 48505 h 121180"/>
                  <a:gd name="csX25" fmla="*/ 63946 w 80864"/>
                  <a:gd name="csY25" fmla="*/ 59910 h 121180"/>
                  <a:gd name="csX26" fmla="*/ 67254 w 80864"/>
                  <a:gd name="csY26" fmla="*/ 76594 h 121180"/>
                  <a:gd name="csX27" fmla="*/ 63946 w 80864"/>
                  <a:gd name="csY27" fmla="*/ 93279 h 121180"/>
                  <a:gd name="csX28" fmla="*/ 54841 w 80864"/>
                  <a:gd name="csY28" fmla="*/ 104683 h 1211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80864" h="121180">
                    <a:moveTo>
                      <a:pt x="67254" y="48364"/>
                    </a:moveTo>
                    <a:cubicBezTo>
                      <a:pt x="64603" y="43976"/>
                      <a:pt x="61294" y="40386"/>
                      <a:pt x="57305" y="37617"/>
                    </a:cubicBezTo>
                    <a:cubicBezTo>
                      <a:pt x="51908" y="33862"/>
                      <a:pt x="45642" y="32008"/>
                      <a:pt x="38485" y="32008"/>
                    </a:cubicBezTo>
                    <a:cubicBezTo>
                      <a:pt x="30882" y="32008"/>
                      <a:pt x="24194" y="33885"/>
                      <a:pt x="18398" y="37617"/>
                    </a:cubicBezTo>
                    <a:cubicBezTo>
                      <a:pt x="12601" y="41348"/>
                      <a:pt x="8096" y="46581"/>
                      <a:pt x="4857" y="53269"/>
                    </a:cubicBezTo>
                    <a:cubicBezTo>
                      <a:pt x="1619" y="59956"/>
                      <a:pt x="0" y="67747"/>
                      <a:pt x="0" y="76594"/>
                    </a:cubicBezTo>
                    <a:cubicBezTo>
                      <a:pt x="0" y="85441"/>
                      <a:pt x="1619" y="93068"/>
                      <a:pt x="4857" y="99826"/>
                    </a:cubicBezTo>
                    <a:cubicBezTo>
                      <a:pt x="8096" y="106584"/>
                      <a:pt x="12601" y="111817"/>
                      <a:pt x="18398" y="115572"/>
                    </a:cubicBezTo>
                    <a:cubicBezTo>
                      <a:pt x="24194" y="119326"/>
                      <a:pt x="30882" y="121180"/>
                      <a:pt x="38485" y="121180"/>
                    </a:cubicBezTo>
                    <a:cubicBezTo>
                      <a:pt x="45642" y="121180"/>
                      <a:pt x="51908" y="119303"/>
                      <a:pt x="57305" y="115572"/>
                    </a:cubicBezTo>
                    <a:cubicBezTo>
                      <a:pt x="61317" y="112779"/>
                      <a:pt x="64650" y="109142"/>
                      <a:pt x="67325" y="104683"/>
                    </a:cubicBezTo>
                    <a:lnTo>
                      <a:pt x="67935" y="119139"/>
                    </a:lnTo>
                    <a:lnTo>
                      <a:pt x="80865" y="119139"/>
                    </a:lnTo>
                    <a:lnTo>
                      <a:pt x="80865" y="0"/>
                    </a:lnTo>
                    <a:lnTo>
                      <a:pt x="67254" y="0"/>
                    </a:lnTo>
                    <a:lnTo>
                      <a:pt x="67254" y="48364"/>
                    </a:lnTo>
                    <a:close/>
                    <a:moveTo>
                      <a:pt x="54841" y="104683"/>
                    </a:moveTo>
                    <a:cubicBezTo>
                      <a:pt x="50992" y="107405"/>
                      <a:pt x="46557" y="108767"/>
                      <a:pt x="41559" y="108767"/>
                    </a:cubicBezTo>
                    <a:cubicBezTo>
                      <a:pt x="36232" y="108767"/>
                      <a:pt x="31468" y="107405"/>
                      <a:pt x="27268" y="104683"/>
                    </a:cubicBezTo>
                    <a:cubicBezTo>
                      <a:pt x="23067" y="101961"/>
                      <a:pt x="19782" y="98160"/>
                      <a:pt x="17388" y="93279"/>
                    </a:cubicBezTo>
                    <a:cubicBezTo>
                      <a:pt x="14995" y="88398"/>
                      <a:pt x="13822" y="82836"/>
                      <a:pt x="13822" y="76594"/>
                    </a:cubicBezTo>
                    <a:cubicBezTo>
                      <a:pt x="13822" y="70352"/>
                      <a:pt x="15018" y="64791"/>
                      <a:pt x="17388" y="59910"/>
                    </a:cubicBezTo>
                    <a:cubicBezTo>
                      <a:pt x="19782" y="55029"/>
                      <a:pt x="23044" y="51227"/>
                      <a:pt x="27174" y="48505"/>
                    </a:cubicBezTo>
                    <a:cubicBezTo>
                      <a:pt x="31304" y="45783"/>
                      <a:pt x="36044" y="44422"/>
                      <a:pt x="41395" y="44422"/>
                    </a:cubicBezTo>
                    <a:cubicBezTo>
                      <a:pt x="46745" y="44422"/>
                      <a:pt x="50992" y="45783"/>
                      <a:pt x="54841" y="48505"/>
                    </a:cubicBezTo>
                    <a:cubicBezTo>
                      <a:pt x="58689" y="51227"/>
                      <a:pt x="61740" y="55029"/>
                      <a:pt x="63946" y="59910"/>
                    </a:cubicBezTo>
                    <a:cubicBezTo>
                      <a:pt x="66152" y="64791"/>
                      <a:pt x="67254" y="70352"/>
                      <a:pt x="67254" y="76594"/>
                    </a:cubicBezTo>
                    <a:cubicBezTo>
                      <a:pt x="67254" y="82836"/>
                      <a:pt x="66152" y="88398"/>
                      <a:pt x="63946" y="93279"/>
                    </a:cubicBezTo>
                    <a:cubicBezTo>
                      <a:pt x="61740" y="98160"/>
                      <a:pt x="58689" y="101961"/>
                      <a:pt x="54841" y="104683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F9A43888-4B1D-3F5F-5E5E-5A97C7C9A26C}"/>
                  </a:ext>
                </a:extLst>
              </p:cNvPr>
              <p:cNvSpPr/>
              <p:nvPr/>
            </p:nvSpPr>
            <p:spPr>
              <a:xfrm>
                <a:off x="2551112" y="1062633"/>
                <a:ext cx="17036" cy="17036"/>
              </a:xfrm>
              <a:custGeom>
                <a:avLst/>
                <a:gdLst>
                  <a:gd name="csX0" fmla="*/ 8518 w 17036"/>
                  <a:gd name="csY0" fmla="*/ 0 h 17036"/>
                  <a:gd name="csX1" fmla="*/ 2558 w 17036"/>
                  <a:gd name="csY1" fmla="*/ 2464 h 17036"/>
                  <a:gd name="csX2" fmla="*/ 0 w 17036"/>
                  <a:gd name="csY2" fmla="*/ 8518 h 17036"/>
                  <a:gd name="csX3" fmla="*/ 2558 w 17036"/>
                  <a:gd name="csY3" fmla="*/ 14479 h 17036"/>
                  <a:gd name="csX4" fmla="*/ 8518 w 17036"/>
                  <a:gd name="csY4" fmla="*/ 17037 h 17036"/>
                  <a:gd name="csX5" fmla="*/ 14573 w 17036"/>
                  <a:gd name="csY5" fmla="*/ 14479 h 17036"/>
                  <a:gd name="csX6" fmla="*/ 17037 w 17036"/>
                  <a:gd name="csY6" fmla="*/ 8518 h 17036"/>
                  <a:gd name="csX7" fmla="*/ 14573 w 17036"/>
                  <a:gd name="csY7" fmla="*/ 2464 h 17036"/>
                  <a:gd name="csX8" fmla="*/ 8518 w 17036"/>
                  <a:gd name="csY8" fmla="*/ 0 h 170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7036" h="17036">
                    <a:moveTo>
                      <a:pt x="8518" y="0"/>
                    </a:moveTo>
                    <a:cubicBezTo>
                      <a:pt x="6242" y="0"/>
                      <a:pt x="4271" y="821"/>
                      <a:pt x="2558" y="2464"/>
                    </a:cubicBezTo>
                    <a:cubicBezTo>
                      <a:pt x="868" y="4107"/>
                      <a:pt x="0" y="6125"/>
                      <a:pt x="0" y="8518"/>
                    </a:cubicBezTo>
                    <a:cubicBezTo>
                      <a:pt x="0" y="10912"/>
                      <a:pt x="845" y="12766"/>
                      <a:pt x="2558" y="14479"/>
                    </a:cubicBezTo>
                    <a:cubicBezTo>
                      <a:pt x="4271" y="16192"/>
                      <a:pt x="6242" y="17037"/>
                      <a:pt x="8518" y="17037"/>
                    </a:cubicBezTo>
                    <a:cubicBezTo>
                      <a:pt x="10912" y="17037"/>
                      <a:pt x="12906" y="16192"/>
                      <a:pt x="14573" y="14479"/>
                    </a:cubicBezTo>
                    <a:cubicBezTo>
                      <a:pt x="16215" y="12789"/>
                      <a:pt x="17037" y="10794"/>
                      <a:pt x="17037" y="8518"/>
                    </a:cubicBezTo>
                    <a:cubicBezTo>
                      <a:pt x="17037" y="6125"/>
                      <a:pt x="16215" y="4130"/>
                      <a:pt x="14573" y="2464"/>
                    </a:cubicBezTo>
                    <a:cubicBezTo>
                      <a:pt x="12930" y="821"/>
                      <a:pt x="10912" y="0"/>
                      <a:pt x="8518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2D31D43E-9E7A-DE58-7112-186F6BFD7BF8}"/>
                  </a:ext>
                </a:extLst>
              </p:cNvPr>
              <p:cNvSpPr/>
              <p:nvPr/>
            </p:nvSpPr>
            <p:spPr>
              <a:xfrm>
                <a:off x="2552661" y="1099405"/>
                <a:ext cx="13939" cy="85112"/>
              </a:xfrm>
              <a:custGeom>
                <a:avLst/>
                <a:gdLst>
                  <a:gd name="csX0" fmla="*/ 0 w 13939"/>
                  <a:gd name="csY0" fmla="*/ 85112 h 85112"/>
                  <a:gd name="csX1" fmla="*/ 13610 w 13939"/>
                  <a:gd name="csY1" fmla="*/ 85112 h 85112"/>
                  <a:gd name="csX2" fmla="*/ 13939 w 13939"/>
                  <a:gd name="csY2" fmla="*/ 0 h 85112"/>
                  <a:gd name="csX3" fmla="*/ 328 w 13939"/>
                  <a:gd name="csY3" fmla="*/ 0 h 85112"/>
                  <a:gd name="csX4" fmla="*/ 0 w 13939"/>
                  <a:gd name="csY4" fmla="*/ 85112 h 851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939" h="85112">
                    <a:moveTo>
                      <a:pt x="0" y="85112"/>
                    </a:moveTo>
                    <a:lnTo>
                      <a:pt x="13610" y="85112"/>
                    </a:lnTo>
                    <a:lnTo>
                      <a:pt x="13939" y="0"/>
                    </a:lnTo>
                    <a:lnTo>
                      <a:pt x="328" y="0"/>
                    </a:lnTo>
                    <a:lnTo>
                      <a:pt x="0" y="85112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9B68E8D0-1E12-6AC3-5292-325956ED9D82}"/>
                  </a:ext>
                </a:extLst>
              </p:cNvPr>
              <p:cNvSpPr/>
              <p:nvPr/>
            </p:nvSpPr>
            <p:spPr>
              <a:xfrm>
                <a:off x="2586358" y="1097364"/>
                <a:ext cx="84783" cy="89195"/>
              </a:xfrm>
              <a:custGeom>
                <a:avLst/>
                <a:gdLst>
                  <a:gd name="csX0" fmla="*/ 79387 w 84783"/>
                  <a:gd name="csY0" fmla="*/ 21448 h 89195"/>
                  <a:gd name="csX1" fmla="*/ 64415 w 84783"/>
                  <a:gd name="csY1" fmla="*/ 5702 h 89195"/>
                  <a:gd name="csX2" fmla="*/ 42380 w 84783"/>
                  <a:gd name="csY2" fmla="*/ 0 h 89195"/>
                  <a:gd name="csX3" fmla="*/ 20345 w 84783"/>
                  <a:gd name="csY3" fmla="*/ 5702 h 89195"/>
                  <a:gd name="csX4" fmla="*/ 5374 w 84783"/>
                  <a:gd name="csY4" fmla="*/ 21448 h 89195"/>
                  <a:gd name="csX5" fmla="*/ 0 w 84783"/>
                  <a:gd name="csY5" fmla="*/ 44586 h 89195"/>
                  <a:gd name="csX6" fmla="*/ 5444 w 84783"/>
                  <a:gd name="csY6" fmla="*/ 67747 h 89195"/>
                  <a:gd name="csX7" fmla="*/ 20510 w 84783"/>
                  <a:gd name="csY7" fmla="*/ 83493 h 89195"/>
                  <a:gd name="csX8" fmla="*/ 42732 w 84783"/>
                  <a:gd name="csY8" fmla="*/ 89196 h 89195"/>
                  <a:gd name="csX9" fmla="*/ 64532 w 84783"/>
                  <a:gd name="csY9" fmla="*/ 83493 h 89195"/>
                  <a:gd name="csX10" fmla="*/ 79434 w 84783"/>
                  <a:gd name="csY10" fmla="*/ 67747 h 89195"/>
                  <a:gd name="csX11" fmla="*/ 84784 w 84783"/>
                  <a:gd name="csY11" fmla="*/ 44586 h 89195"/>
                  <a:gd name="csX12" fmla="*/ 79434 w 84783"/>
                  <a:gd name="csY12" fmla="*/ 21448 h 89195"/>
                  <a:gd name="csX13" fmla="*/ 67301 w 84783"/>
                  <a:gd name="csY13" fmla="*/ 61177 h 89195"/>
                  <a:gd name="csX14" fmla="*/ 57258 w 84783"/>
                  <a:gd name="csY14" fmla="*/ 72488 h 89195"/>
                  <a:gd name="csX15" fmla="*/ 42544 w 84783"/>
                  <a:gd name="csY15" fmla="*/ 76571 h 89195"/>
                  <a:gd name="csX16" fmla="*/ 27643 w 84783"/>
                  <a:gd name="csY16" fmla="*/ 72488 h 89195"/>
                  <a:gd name="csX17" fmla="*/ 17435 w 84783"/>
                  <a:gd name="csY17" fmla="*/ 61177 h 89195"/>
                  <a:gd name="csX18" fmla="*/ 13775 w 84783"/>
                  <a:gd name="csY18" fmla="*/ 44586 h 89195"/>
                  <a:gd name="csX19" fmla="*/ 17435 w 84783"/>
                  <a:gd name="csY19" fmla="*/ 27901 h 89195"/>
                  <a:gd name="csX20" fmla="*/ 27479 w 84783"/>
                  <a:gd name="csY20" fmla="*/ 16661 h 89195"/>
                  <a:gd name="csX21" fmla="*/ 42192 w 84783"/>
                  <a:gd name="csY21" fmla="*/ 12578 h 89195"/>
                  <a:gd name="csX22" fmla="*/ 57164 w 84783"/>
                  <a:gd name="csY22" fmla="*/ 16661 h 89195"/>
                  <a:gd name="csX23" fmla="*/ 67301 w 84783"/>
                  <a:gd name="csY23" fmla="*/ 27972 h 89195"/>
                  <a:gd name="csX24" fmla="*/ 70962 w 84783"/>
                  <a:gd name="csY24" fmla="*/ 44563 h 89195"/>
                  <a:gd name="csX25" fmla="*/ 67301 w 84783"/>
                  <a:gd name="csY25" fmla="*/ 61153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84783" h="89195">
                    <a:moveTo>
                      <a:pt x="79387" y="21448"/>
                    </a:moveTo>
                    <a:cubicBezTo>
                      <a:pt x="75820" y="14760"/>
                      <a:pt x="70821" y="9504"/>
                      <a:pt x="64415" y="5702"/>
                    </a:cubicBezTo>
                    <a:cubicBezTo>
                      <a:pt x="58009" y="1901"/>
                      <a:pt x="50664" y="0"/>
                      <a:pt x="42380" y="0"/>
                    </a:cubicBezTo>
                    <a:cubicBezTo>
                      <a:pt x="34097" y="0"/>
                      <a:pt x="26752" y="1901"/>
                      <a:pt x="20345" y="5702"/>
                    </a:cubicBezTo>
                    <a:cubicBezTo>
                      <a:pt x="13939" y="9504"/>
                      <a:pt x="8941" y="14760"/>
                      <a:pt x="5374" y="21448"/>
                    </a:cubicBezTo>
                    <a:cubicBezTo>
                      <a:pt x="1807" y="28136"/>
                      <a:pt x="0" y="35857"/>
                      <a:pt x="0" y="44586"/>
                    </a:cubicBezTo>
                    <a:cubicBezTo>
                      <a:pt x="0" y="53316"/>
                      <a:pt x="1807" y="61036"/>
                      <a:pt x="5444" y="67747"/>
                    </a:cubicBezTo>
                    <a:cubicBezTo>
                      <a:pt x="9081" y="74435"/>
                      <a:pt x="14103" y="79692"/>
                      <a:pt x="20510" y="83493"/>
                    </a:cubicBezTo>
                    <a:cubicBezTo>
                      <a:pt x="26916" y="87295"/>
                      <a:pt x="34331" y="89196"/>
                      <a:pt x="42732" y="89196"/>
                    </a:cubicBezTo>
                    <a:cubicBezTo>
                      <a:pt x="51133" y="89196"/>
                      <a:pt x="58173" y="87295"/>
                      <a:pt x="64532" y="83493"/>
                    </a:cubicBezTo>
                    <a:cubicBezTo>
                      <a:pt x="70892" y="79692"/>
                      <a:pt x="75843" y="74435"/>
                      <a:pt x="79434" y="67747"/>
                    </a:cubicBezTo>
                    <a:cubicBezTo>
                      <a:pt x="83000" y="61059"/>
                      <a:pt x="84784" y="53339"/>
                      <a:pt x="84784" y="44586"/>
                    </a:cubicBezTo>
                    <a:cubicBezTo>
                      <a:pt x="84784" y="35833"/>
                      <a:pt x="83000" y="28136"/>
                      <a:pt x="79434" y="21448"/>
                    </a:cubicBezTo>
                    <a:close/>
                    <a:moveTo>
                      <a:pt x="67301" y="61177"/>
                    </a:moveTo>
                    <a:cubicBezTo>
                      <a:pt x="64861" y="66011"/>
                      <a:pt x="61505" y="69765"/>
                      <a:pt x="57258" y="72488"/>
                    </a:cubicBezTo>
                    <a:cubicBezTo>
                      <a:pt x="53011" y="75210"/>
                      <a:pt x="48083" y="76571"/>
                      <a:pt x="42544" y="76571"/>
                    </a:cubicBezTo>
                    <a:cubicBezTo>
                      <a:pt x="37006" y="76571"/>
                      <a:pt x="32008" y="75210"/>
                      <a:pt x="27643" y="72488"/>
                    </a:cubicBezTo>
                    <a:cubicBezTo>
                      <a:pt x="23279" y="69765"/>
                      <a:pt x="19876" y="65987"/>
                      <a:pt x="17435" y="61177"/>
                    </a:cubicBezTo>
                    <a:cubicBezTo>
                      <a:pt x="14995" y="56366"/>
                      <a:pt x="13775" y="50828"/>
                      <a:pt x="13775" y="44586"/>
                    </a:cubicBezTo>
                    <a:cubicBezTo>
                      <a:pt x="13775" y="38344"/>
                      <a:pt x="14995" y="32665"/>
                      <a:pt x="17435" y="27901"/>
                    </a:cubicBezTo>
                    <a:cubicBezTo>
                      <a:pt x="19876" y="23138"/>
                      <a:pt x="23232" y="19383"/>
                      <a:pt x="27479" y="16661"/>
                    </a:cubicBezTo>
                    <a:cubicBezTo>
                      <a:pt x="31727" y="13939"/>
                      <a:pt x="36631" y="12578"/>
                      <a:pt x="42192" y="12578"/>
                    </a:cubicBezTo>
                    <a:cubicBezTo>
                      <a:pt x="47754" y="12578"/>
                      <a:pt x="52846" y="13939"/>
                      <a:pt x="57164" y="16661"/>
                    </a:cubicBezTo>
                    <a:cubicBezTo>
                      <a:pt x="61482" y="19383"/>
                      <a:pt x="64861" y="23161"/>
                      <a:pt x="67301" y="27972"/>
                    </a:cubicBezTo>
                    <a:cubicBezTo>
                      <a:pt x="69742" y="32806"/>
                      <a:pt x="70962" y="38321"/>
                      <a:pt x="70962" y="44563"/>
                    </a:cubicBezTo>
                    <a:cubicBezTo>
                      <a:pt x="70962" y="50805"/>
                      <a:pt x="69742" y="56343"/>
                      <a:pt x="67301" y="61153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</p:grpSp>
      </p:grpSp>
      <p:sp>
        <p:nvSpPr>
          <p:cNvPr id="5" name="Text 3"/>
          <p:cNvSpPr/>
          <p:nvPr/>
        </p:nvSpPr>
        <p:spPr>
          <a:xfrm>
            <a:off x="761955" y="2461089"/>
            <a:ext cx="5807896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C9B4FA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TECH DIGITAL PRODUCT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761955" y="3499130"/>
            <a:ext cx="9598107" cy="29273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850" b="0" i="0" u="none" strike="noStrike" kern="0" cap="none" spc="-26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Inter" pitchFamily="34" charset="-120"/>
              </a:rPr>
              <a:t>The Seed Pitch Deck Kit.</a:t>
            </a:r>
            <a:endParaRPr kumimoji="0" lang="en-US" sz="11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 Medium" panose="02000503000000020004" pitchFamily="2" charset="0"/>
              <a:ea typeface="Inter Medium" panose="02000503000000020004" pitchFamily="2" charset="0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761955" y="6362887"/>
            <a:ext cx="6303863" cy="9810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75" b="0" i="0" u="none" strike="noStrike" kern="0" cap="none" spc="-19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Strategy, template, and reusable assets for tech founders raising their seed round.</a:t>
            </a:r>
            <a:endParaRPr kumimoji="0" lang="en-US" sz="24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761955" y="9482317"/>
            <a:ext cx="6563313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180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28 SLIDES · FULLY EDITABLE · POWERPOINT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ED961C1-F7BC-F355-F8E7-12D38A3BA6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8437" y="761955"/>
            <a:ext cx="16764090" cy="314145"/>
          </a:xfrm>
        </p:spPr>
        <p:txBody>
          <a:bodyPr/>
          <a:lstStyle/>
          <a:p>
            <a:r>
              <a:rPr lang="en-US" dirty="0"/>
              <a:t>HOW THIS KIT WORKS</a:t>
            </a:r>
          </a:p>
        </p:txBody>
      </p:sp>
      <p:sp>
        <p:nvSpPr>
          <p:cNvPr id="25" name="Title 24">
            <a:extLst>
              <a:ext uri="{FF2B5EF4-FFF2-40B4-BE49-F238E27FC236}">
                <a16:creationId xmlns:a16="http://schemas.microsoft.com/office/drawing/2014/main" id="{AD57EB3A-56AB-61E8-8E17-8DECE636F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37" y="1095170"/>
            <a:ext cx="16763955" cy="766089"/>
          </a:xfrm>
        </p:spPr>
        <p:txBody>
          <a:bodyPr/>
          <a:lstStyle/>
          <a:p>
            <a:r>
              <a:rPr lang="en-IN" dirty="0"/>
              <a:t>Three parts, one system.</a:t>
            </a:r>
          </a:p>
        </p:txBody>
      </p:sp>
      <p:sp>
        <p:nvSpPr>
          <p:cNvPr id="4" name="Shape 2"/>
          <p:cNvSpPr/>
          <p:nvPr/>
        </p:nvSpPr>
        <p:spPr>
          <a:xfrm>
            <a:off x="761955" y="2394905"/>
            <a:ext cx="5435585" cy="6613630"/>
          </a:xfrm>
          <a:prstGeom prst="roundRect">
            <a:avLst>
              <a:gd name="adj" fmla="val 210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265792" y="2936887"/>
            <a:ext cx="4870703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0" cap="none" spc="-180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265792" y="4194187"/>
            <a:ext cx="4870703" cy="4571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-67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Strategy Primer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265792" y="4956142"/>
            <a:ext cx="4560749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How investors read a deck, and what seed tests.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303892" y="6060643"/>
            <a:ext cx="1400489" cy="398028"/>
          </a:xfrm>
          <a:prstGeom prst="roundRect">
            <a:avLst>
              <a:gd name="adj" fmla="val 50000"/>
            </a:avLst>
          </a:prstGeom>
          <a:ln w="8626">
            <a:solidFill>
              <a:srgbClr val="E8E4DD"/>
            </a:solidFill>
            <a:prstDash val="solid"/>
          </a:ln>
        </p:spPr>
        <p:txBody>
          <a:bodyPr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1457033" y="6145469"/>
            <a:ext cx="1094207" cy="228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18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4 SLIDES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426140" y="2394905"/>
            <a:ext cx="5435585" cy="6613630"/>
          </a:xfrm>
          <a:prstGeom prst="roundRect">
            <a:avLst>
              <a:gd name="adj" fmla="val 2103"/>
            </a:avLst>
          </a:prstGeom>
          <a:solidFill>
            <a:srgbClr val="1B1938"/>
          </a:solidFill>
          <a:ln w="8626">
            <a:solidFill>
              <a:srgbClr val="1B1938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929977" y="2936887"/>
            <a:ext cx="4870703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00" b="0" i="0" u="none" strike="noStrike" kern="0" cap="none" spc="-180" normalizeH="0" baseline="0" noProof="0" dirty="0">
                <a:ln>
                  <a:noFill/>
                </a:ln>
                <a:solidFill>
                  <a:srgbClr val="FFFFFF">
                    <a:alpha val="40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+mn-cs"/>
              </a:rPr>
              <a:t>02</a:t>
            </a:r>
          </a:p>
        </p:txBody>
      </p:sp>
      <p:sp>
        <p:nvSpPr>
          <p:cNvPr id="12" name="Text 10"/>
          <p:cNvSpPr/>
          <p:nvPr/>
        </p:nvSpPr>
        <p:spPr>
          <a:xfrm>
            <a:off x="6929977" y="4194187"/>
            <a:ext cx="4870703" cy="4571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-6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+mn-cs"/>
              </a:rPr>
              <a:t>The Guided Deck</a:t>
            </a:r>
          </a:p>
        </p:txBody>
      </p:sp>
      <p:sp>
        <p:nvSpPr>
          <p:cNvPr id="13" name="Text 11"/>
          <p:cNvSpPr/>
          <p:nvPr/>
        </p:nvSpPr>
        <p:spPr>
          <a:xfrm>
            <a:off x="6929978" y="4956142"/>
            <a:ext cx="4281362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0" cap="none" spc="-16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+mn-cs"/>
              </a:rPr>
              <a:t>17 core + 2 optional slides with tips and placeholders.</a:t>
            </a:r>
          </a:p>
        </p:txBody>
      </p:sp>
      <p:sp>
        <p:nvSpPr>
          <p:cNvPr id="14" name="Shape 12"/>
          <p:cNvSpPr/>
          <p:nvPr/>
        </p:nvSpPr>
        <p:spPr>
          <a:xfrm>
            <a:off x="6968077" y="6060643"/>
            <a:ext cx="1565020" cy="398028"/>
          </a:xfrm>
          <a:prstGeom prst="roundRect">
            <a:avLst>
              <a:gd name="adj" fmla="val 50000"/>
            </a:avLst>
          </a:prstGeom>
          <a:ln w="8626">
            <a:solidFill>
              <a:srgbClr val="3F3A52"/>
            </a:solidFill>
            <a:prstDash val="solid"/>
          </a:ln>
        </p:spPr>
        <p:txBody>
          <a:bodyPr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148154" y="6145469"/>
            <a:ext cx="1204868" cy="228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180" normalizeH="0" baseline="0" noProof="0" dirty="0">
                <a:ln>
                  <a:noFill/>
                </a:ln>
                <a:solidFill>
                  <a:srgbClr val="C9B4FA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+mn-cs"/>
              </a:rPr>
              <a:t>19 SLIDES</a:t>
            </a:r>
          </a:p>
        </p:txBody>
      </p:sp>
      <p:sp>
        <p:nvSpPr>
          <p:cNvPr id="16" name="Shape 14"/>
          <p:cNvSpPr/>
          <p:nvPr/>
        </p:nvSpPr>
        <p:spPr>
          <a:xfrm>
            <a:off x="12090325" y="2394905"/>
            <a:ext cx="5435585" cy="6613630"/>
          </a:xfrm>
          <a:prstGeom prst="roundRect">
            <a:avLst>
              <a:gd name="adj" fmla="val 210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2594161" y="2936887"/>
            <a:ext cx="4870703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00" b="0" i="0" u="none" strike="noStrike" kern="0" cap="none" spc="-180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+mn-cs"/>
              </a:rPr>
              <a:t>03</a:t>
            </a:r>
          </a:p>
        </p:txBody>
      </p:sp>
      <p:sp>
        <p:nvSpPr>
          <p:cNvPr id="18" name="Text 16"/>
          <p:cNvSpPr/>
          <p:nvPr/>
        </p:nvSpPr>
        <p:spPr>
          <a:xfrm>
            <a:off x="12594161" y="4194187"/>
            <a:ext cx="4870703" cy="4571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-67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+mn-cs"/>
              </a:rPr>
              <a:t>Reusable Assets</a:t>
            </a:r>
          </a:p>
        </p:txBody>
      </p:sp>
      <p:sp>
        <p:nvSpPr>
          <p:cNvPr id="19" name="Text 17"/>
          <p:cNvSpPr/>
          <p:nvPr/>
        </p:nvSpPr>
        <p:spPr>
          <a:xfrm>
            <a:off x="12594161" y="4956142"/>
            <a:ext cx="4560749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+mn-cs"/>
              </a:rPr>
              <a:t>Charts and a ready icon set.</a:t>
            </a:r>
          </a:p>
        </p:txBody>
      </p:sp>
      <p:sp>
        <p:nvSpPr>
          <p:cNvPr id="20" name="Shape 18"/>
          <p:cNvSpPr/>
          <p:nvPr/>
        </p:nvSpPr>
        <p:spPr>
          <a:xfrm>
            <a:off x="12632262" y="6060643"/>
            <a:ext cx="1396131" cy="398028"/>
          </a:xfrm>
          <a:prstGeom prst="roundRect">
            <a:avLst>
              <a:gd name="adj" fmla="val 50000"/>
            </a:avLst>
          </a:prstGeom>
          <a:ln w="8626">
            <a:solidFill>
              <a:srgbClr val="E8E4DD"/>
            </a:solidFill>
            <a:prstDash val="solid"/>
          </a:ln>
        </p:spPr>
        <p:txBody>
          <a:bodyPr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2812338" y="6145469"/>
            <a:ext cx="1035979" cy="228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18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+mn-cs"/>
              </a:rPr>
              <a:t>LIBRARY</a:t>
            </a:r>
          </a:p>
        </p:txBody>
      </p:sp>
      <p:sp>
        <p:nvSpPr>
          <p:cNvPr id="23" name="Text 21"/>
          <p:cNvSpPr/>
          <p:nvPr/>
        </p:nvSpPr>
        <p:spPr>
          <a:xfrm>
            <a:off x="761955" y="9664550"/>
            <a:ext cx="2359217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START HERE · 02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A1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C9B4FA">
                  <a:alpha val="42000"/>
                </a:srgbClr>
              </a:gs>
              <a:gs pos="68000">
                <a:srgbClr val="C9B4FA">
                  <a:alpha val="0"/>
                </a:srgbClr>
              </a:gs>
            </a:gsLst>
            <a:path path="circle">
              <a:fillToRect l="82000" t="18000" r="18000" b="82000"/>
            </a:path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61955" y="2509074"/>
            <a:ext cx="1531000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C9B4FA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PART ONE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61955" y="3242327"/>
            <a:ext cx="8682339" cy="204967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0" cap="none" spc="-412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Strategy.</a:t>
            </a:r>
            <a:endParaRPr kumimoji="0" lang="en-US" sz="1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761955" y="5768418"/>
            <a:ext cx="8157193" cy="1009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50" b="0" i="0" u="none" strike="noStrike" kern="0" cap="none" spc="-19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Why a generic startup deck loses seed investors — and what to do instead.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61955" y="9382709"/>
            <a:ext cx="15973560" cy="9525"/>
          </a:xfrm>
          <a:prstGeom prst="rect">
            <a:avLst/>
          </a:prstGeom>
          <a:solidFill>
            <a:srgbClr val="3F3A5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7192716" y="9249000"/>
            <a:ext cx="409530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180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FE7A273-3D5B-4964-02B7-79083EC52C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8437" y="761955"/>
            <a:ext cx="16764090" cy="314145"/>
          </a:xfrm>
        </p:spPr>
        <p:txBody>
          <a:bodyPr/>
          <a:lstStyle/>
          <a:p>
            <a:r>
              <a:rPr lang="en-IN" dirty="0"/>
              <a:t>SEED PRIMER</a:t>
            </a: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34C8DA3B-57C9-1969-9805-8D049668A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813" y="1095375"/>
            <a:ext cx="16764000" cy="765175"/>
          </a:xfrm>
        </p:spPr>
        <p:txBody>
          <a:bodyPr/>
          <a:lstStyle/>
          <a:p>
            <a:r>
              <a:rPr lang="en-US" dirty="0"/>
              <a:t>Investors skim first, read second.</a:t>
            </a:r>
            <a:endParaRPr lang="en-IN" dirty="0"/>
          </a:p>
        </p:txBody>
      </p:sp>
      <p:sp>
        <p:nvSpPr>
          <p:cNvPr id="4" name="Text 2"/>
          <p:cNvSpPr/>
          <p:nvPr/>
        </p:nvSpPr>
        <p:spPr>
          <a:xfrm>
            <a:off x="658813" y="2036496"/>
            <a:ext cx="15262530" cy="912019"/>
          </a:xfrm>
          <a:prstGeom prst="rect">
            <a:avLst/>
          </a:prstGeom>
          <a:noFill/>
          <a:ln/>
        </p:spPr>
        <p:txBody>
          <a:bodyPr wrap="square" lIns="9144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-17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Treat the deck as a sequence of </a:t>
            </a:r>
            <a:r>
              <a:rPr kumimoji="0" lang="en-US" sz="2400" b="1" i="0" u="none" strike="noStrike" kern="0" cap="none" spc="-17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proof </a:t>
            </a:r>
            <a:r>
              <a:rPr kumimoji="0" lang="en-US" sz="2400" b="0" i="0" u="none" strike="noStrike" kern="0" cap="none" spc="-17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, not a brochure. Make each slide survive a 10-second glance.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761955" y="3373728"/>
            <a:ext cx="5435585" cy="4904522"/>
          </a:xfrm>
          <a:prstGeom prst="roundRect">
            <a:avLst>
              <a:gd name="adj" fmla="val 2331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265792" y="3839555"/>
            <a:ext cx="48707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ONE MESSAGE PER SLIDE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265792" y="4364958"/>
            <a:ext cx="4560749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If a slide argues two things, split it.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26140" y="3373728"/>
            <a:ext cx="5435585" cy="4904522"/>
          </a:xfrm>
          <a:prstGeom prst="roundRect">
            <a:avLst>
              <a:gd name="adj" fmla="val 2331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6929977" y="3839555"/>
            <a:ext cx="48707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TITLES CARRY THE STORY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929977" y="4364958"/>
            <a:ext cx="4560749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Write assertive titles that make a claim, not labels like “Market.”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12090325" y="3373728"/>
            <a:ext cx="5435585" cy="4904522"/>
          </a:xfrm>
          <a:prstGeom prst="roundRect">
            <a:avLst>
              <a:gd name="adj" fmla="val 2331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2594161" y="3839555"/>
            <a:ext cx="48707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DETAIL LIVES IN NOTES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2594161" y="4364958"/>
            <a:ext cx="4560749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Keep the slide visual. Put the full argument in your speaker notes.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If a partner only read your titles in order, the story should still hold.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61955" y="9664550"/>
            <a:ext cx="4016095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STRATEGY PRIMER · 01 OF 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D847950E-4F42-D575-C29F-5DC2C24403A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r>
              <a:rPr lang="en-IN" dirty="0"/>
              <a:t>SEED PRIMER</a:t>
            </a:r>
          </a:p>
        </p:txBody>
      </p:sp>
      <p:sp>
        <p:nvSpPr>
          <p:cNvPr id="33" name="Title 32">
            <a:extLst>
              <a:ext uri="{FF2B5EF4-FFF2-40B4-BE49-F238E27FC236}">
                <a16:creationId xmlns:a16="http://schemas.microsoft.com/office/drawing/2014/main" id="{C00BB999-17AB-8BBC-CC80-3766E6426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37" y="1095170"/>
            <a:ext cx="16763955" cy="766089"/>
          </a:xfrm>
        </p:spPr>
        <p:txBody>
          <a:bodyPr>
            <a:noAutofit/>
          </a:bodyPr>
          <a:lstStyle/>
          <a:p>
            <a:r>
              <a:rPr lang="en-US" dirty="0"/>
              <a:t>What seed actually tests.</a:t>
            </a:r>
            <a:endParaRPr lang="en-IN" dirty="0"/>
          </a:p>
        </p:txBody>
      </p:sp>
      <p:sp>
        <p:nvSpPr>
          <p:cNvPr id="5" name="Shape 3"/>
          <p:cNvSpPr/>
          <p:nvPr/>
        </p:nvSpPr>
        <p:spPr>
          <a:xfrm>
            <a:off x="761955" y="3460290"/>
            <a:ext cx="5581695" cy="2337893"/>
          </a:xfrm>
          <a:prstGeom prst="roundRect">
            <a:avLst>
              <a:gd name="adj" fmla="val 4889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/>
          <p:nvPr/>
        </p:nvSpPr>
        <p:spPr>
          <a:xfrm>
            <a:off x="1792769" y="4190877"/>
            <a:ext cx="2766280" cy="4096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75" b="0" i="0" u="none" strike="noStrike" kern="0" cap="none" spc="-4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Sharp problem</a:t>
            </a:r>
            <a:endParaRPr kumimoji="0" lang="en-US" sz="21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1113482" y="4776897"/>
            <a:ext cx="5366507" cy="4122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 pain worth building a company around.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572250" y="3460290"/>
            <a:ext cx="5581695" cy="2337893"/>
          </a:xfrm>
          <a:prstGeom prst="roundRect">
            <a:avLst>
              <a:gd name="adj" fmla="val 4889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9"/>
          <p:cNvSpPr/>
          <p:nvPr/>
        </p:nvSpPr>
        <p:spPr>
          <a:xfrm>
            <a:off x="7603064" y="4190877"/>
            <a:ext cx="2165050" cy="4096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75" b="0" i="0" u="none" strike="noStrike" kern="0" cap="none" spc="-4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Earned insight</a:t>
            </a:r>
            <a:endParaRPr kumimoji="0" lang="en-US" sz="21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6923777" y="4776897"/>
            <a:ext cx="5366507" cy="4122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 non-obvious truth others miss.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761955" y="6026783"/>
            <a:ext cx="5581695" cy="2338028"/>
          </a:xfrm>
          <a:prstGeom prst="roundRect">
            <a:avLst>
              <a:gd name="adj" fmla="val 4889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3"/>
          <p:cNvSpPr/>
          <p:nvPr/>
        </p:nvSpPr>
        <p:spPr>
          <a:xfrm>
            <a:off x="1792769" y="6757370"/>
            <a:ext cx="3914929" cy="4096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75" b="0" i="0" u="none" strike="noStrike" kern="0" cap="none" spc="-4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Founder-market fit</a:t>
            </a:r>
            <a:endParaRPr kumimoji="0" lang="en-US" sz="21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4"/>
          <p:cNvSpPr/>
          <p:nvPr/>
        </p:nvSpPr>
        <p:spPr>
          <a:xfrm>
            <a:off x="1113482" y="7343390"/>
            <a:ext cx="5366507" cy="4122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Why this team, uniquely.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5"/>
          <p:cNvSpPr/>
          <p:nvPr/>
        </p:nvSpPr>
        <p:spPr>
          <a:xfrm>
            <a:off x="6572250" y="6026783"/>
            <a:ext cx="5581695" cy="2338028"/>
          </a:xfrm>
          <a:prstGeom prst="roundRect">
            <a:avLst>
              <a:gd name="adj" fmla="val 4889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17"/>
          <p:cNvSpPr/>
          <p:nvPr/>
        </p:nvSpPr>
        <p:spPr>
          <a:xfrm>
            <a:off x="7603064" y="6757370"/>
            <a:ext cx="4179274" cy="4096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75" b="0" i="0" u="none" strike="noStrike" kern="0" cap="none" spc="-4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Early signal</a:t>
            </a:r>
            <a:endParaRPr kumimoji="0" lang="en-US" sz="21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8"/>
          <p:cNvSpPr/>
          <p:nvPr/>
        </p:nvSpPr>
        <p:spPr>
          <a:xfrm>
            <a:off x="6923777" y="7343390"/>
            <a:ext cx="5366507" cy="4122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Pilots, design partners, or usage.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19"/>
          <p:cNvSpPr/>
          <p:nvPr/>
        </p:nvSpPr>
        <p:spPr>
          <a:xfrm>
            <a:off x="12382545" y="3460290"/>
            <a:ext cx="5143500" cy="4904522"/>
          </a:xfrm>
          <a:prstGeom prst="roundRect">
            <a:avLst>
              <a:gd name="adj" fmla="val 2331"/>
            </a:avLst>
          </a:prstGeom>
          <a:solidFill>
            <a:srgbClr val="1B193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0"/>
          <p:cNvSpPr/>
          <p:nvPr/>
        </p:nvSpPr>
        <p:spPr>
          <a:xfrm>
            <a:off x="12839745" y="4974360"/>
            <a:ext cx="4652010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THE ONE QUESTION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1"/>
          <p:cNvSpPr/>
          <p:nvPr/>
        </p:nvSpPr>
        <p:spPr>
          <a:xfrm>
            <a:off x="12839745" y="5479006"/>
            <a:ext cx="3938769" cy="14362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-6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 problem worth a company — and the right team?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25"/>
          <p:cNvSpPr/>
          <p:nvPr/>
        </p:nvSpPr>
        <p:spPr>
          <a:xfrm>
            <a:off x="761955" y="9664550"/>
            <a:ext cx="4046934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STRATEGY PRIMER · 02 OF 04</a:t>
            </a:r>
          </a:p>
        </p:txBody>
      </p:sp>
      <p:sp>
        <p:nvSpPr>
          <p:cNvPr id="4" name="Text 2"/>
          <p:cNvSpPr/>
          <p:nvPr/>
        </p:nvSpPr>
        <p:spPr>
          <a:xfrm>
            <a:off x="658437" y="2109066"/>
            <a:ext cx="10595610" cy="912019"/>
          </a:xfrm>
          <a:prstGeom prst="rect">
            <a:avLst/>
          </a:prstGeom>
          <a:noFill/>
          <a:ln/>
        </p:spPr>
        <p:txBody>
          <a:bodyPr wrap="square" lIns="9144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-17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Seed funds conviction, not proof. </a:t>
            </a:r>
            <a:r>
              <a:rPr kumimoji="0" lang="en-US" sz="2400" b="1" i="0" u="none" strike="noStrike" kern="0" cap="none" spc="-17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Investors back a sharp problem, an earned insight, and a team that can build </a:t>
            </a:r>
            <a:r>
              <a:rPr kumimoji="0" lang="en-US" sz="2400" b="0" i="0" u="none" strike="noStrike" kern="0" cap="none" spc="-17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— with early signal, not scale.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 12">
            <a:extLst>
              <a:ext uri="{FF2B5EF4-FFF2-40B4-BE49-F238E27FC236}">
                <a16:creationId xmlns:a16="http://schemas.microsoft.com/office/drawing/2014/main" id="{930B5BA6-0D5F-9B42-DBC4-DF302B217624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At seed, conviction in the team and insight beats a page of metrics.</a:t>
            </a:r>
          </a:p>
        </p:txBody>
      </p:sp>
      <p:sp>
        <p:nvSpPr>
          <p:cNvPr id="3" name="Shape 4">
            <a:extLst>
              <a:ext uri="{FF2B5EF4-FFF2-40B4-BE49-F238E27FC236}">
                <a16:creationId xmlns:a16="http://schemas.microsoft.com/office/drawing/2014/main" id="{23C29646-BF8B-978C-0192-E3713875B310}"/>
              </a:ext>
            </a:extLst>
          </p:cNvPr>
          <p:cNvSpPr/>
          <p:nvPr/>
        </p:nvSpPr>
        <p:spPr>
          <a:xfrm>
            <a:off x="1113482" y="4149837"/>
            <a:ext cx="512463" cy="512463"/>
          </a:xfrm>
          <a:prstGeom prst="roundRect">
            <a:avLst>
              <a:gd name="adj" fmla="val 14869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9" name="Image 0" descr="preencoded.png">
            <a:extLst>
              <a:ext uri="{FF2B5EF4-FFF2-40B4-BE49-F238E27FC236}">
                <a16:creationId xmlns:a16="http://schemas.microsoft.com/office/drawing/2014/main" id="{A50403EA-5AFF-8117-1088-D9A76774D8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50695" y="4287051"/>
            <a:ext cx="237900" cy="237900"/>
          </a:xfrm>
          <a:prstGeom prst="rect">
            <a:avLst/>
          </a:prstGeom>
        </p:spPr>
      </p:pic>
      <p:sp>
        <p:nvSpPr>
          <p:cNvPr id="32" name="Shape 8">
            <a:extLst>
              <a:ext uri="{FF2B5EF4-FFF2-40B4-BE49-F238E27FC236}">
                <a16:creationId xmlns:a16="http://schemas.microsoft.com/office/drawing/2014/main" id="{0663CC0B-E7E9-9D29-BFDB-D0FFABE86A05}"/>
              </a:ext>
            </a:extLst>
          </p:cNvPr>
          <p:cNvSpPr/>
          <p:nvPr/>
        </p:nvSpPr>
        <p:spPr>
          <a:xfrm>
            <a:off x="6923777" y="4149837"/>
            <a:ext cx="512463" cy="512463"/>
          </a:xfrm>
          <a:prstGeom prst="roundRect">
            <a:avLst>
              <a:gd name="adj" fmla="val 14869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6" name="Image 1" descr="preencoded.png">
            <a:extLst>
              <a:ext uri="{FF2B5EF4-FFF2-40B4-BE49-F238E27FC236}">
                <a16:creationId xmlns:a16="http://schemas.microsoft.com/office/drawing/2014/main" id="{01149185-3389-9CF9-04CD-9E9A8329B58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60991" y="4287051"/>
            <a:ext cx="237900" cy="237900"/>
          </a:xfrm>
          <a:prstGeom prst="rect">
            <a:avLst/>
          </a:prstGeom>
        </p:spPr>
      </p:pic>
      <p:sp>
        <p:nvSpPr>
          <p:cNvPr id="39" name="Shape 12">
            <a:extLst>
              <a:ext uri="{FF2B5EF4-FFF2-40B4-BE49-F238E27FC236}">
                <a16:creationId xmlns:a16="http://schemas.microsoft.com/office/drawing/2014/main" id="{2C568A15-15CE-A1C3-ADE8-93875544D7C0}"/>
              </a:ext>
            </a:extLst>
          </p:cNvPr>
          <p:cNvSpPr/>
          <p:nvPr/>
        </p:nvSpPr>
        <p:spPr>
          <a:xfrm>
            <a:off x="1113482" y="6716330"/>
            <a:ext cx="512463" cy="512463"/>
          </a:xfrm>
          <a:prstGeom prst="roundRect">
            <a:avLst>
              <a:gd name="adj" fmla="val 14869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" name="Image 2" descr="preencoded.png">
            <a:extLst>
              <a:ext uri="{FF2B5EF4-FFF2-40B4-BE49-F238E27FC236}">
                <a16:creationId xmlns:a16="http://schemas.microsoft.com/office/drawing/2014/main" id="{80A05278-39B9-51E8-1B92-287474E65EA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250695" y="6853544"/>
            <a:ext cx="237900" cy="237900"/>
          </a:xfrm>
          <a:prstGeom prst="rect">
            <a:avLst/>
          </a:prstGeom>
        </p:spPr>
      </p:pic>
      <p:sp>
        <p:nvSpPr>
          <p:cNvPr id="43" name="Shape 16">
            <a:extLst>
              <a:ext uri="{FF2B5EF4-FFF2-40B4-BE49-F238E27FC236}">
                <a16:creationId xmlns:a16="http://schemas.microsoft.com/office/drawing/2014/main" id="{FD1C9753-A4E5-0C21-E804-13CC22F5B1A9}"/>
              </a:ext>
            </a:extLst>
          </p:cNvPr>
          <p:cNvSpPr/>
          <p:nvPr/>
        </p:nvSpPr>
        <p:spPr>
          <a:xfrm>
            <a:off x="6923777" y="6716330"/>
            <a:ext cx="512463" cy="512463"/>
          </a:xfrm>
          <a:prstGeom prst="roundRect">
            <a:avLst>
              <a:gd name="adj" fmla="val 14869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5" name="Image 3" descr="preencoded.png">
            <a:extLst>
              <a:ext uri="{FF2B5EF4-FFF2-40B4-BE49-F238E27FC236}">
                <a16:creationId xmlns:a16="http://schemas.microsoft.com/office/drawing/2014/main" id="{48C96889-41F3-4C85-7924-9D622A0A596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060991" y="6853544"/>
            <a:ext cx="237900" cy="23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86CDD083-91CA-02C9-7265-475DB3EDFA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r>
              <a:rPr lang="en-IN" dirty="0"/>
              <a:t>SEED PRIMER</a:t>
            </a:r>
          </a:p>
        </p:txBody>
      </p:sp>
      <p:sp>
        <p:nvSpPr>
          <p:cNvPr id="28" name="Title 27">
            <a:extLst>
              <a:ext uri="{FF2B5EF4-FFF2-40B4-BE49-F238E27FC236}">
                <a16:creationId xmlns:a16="http://schemas.microsoft.com/office/drawing/2014/main" id="{33D61687-81DF-4DD9-8F94-A7781C7BC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Every slide answers a doubt.</a:t>
            </a:r>
          </a:p>
        </p:txBody>
      </p:sp>
      <p:sp>
        <p:nvSpPr>
          <p:cNvPr id="5" name="Shape 3"/>
          <p:cNvSpPr/>
          <p:nvPr/>
        </p:nvSpPr>
        <p:spPr>
          <a:xfrm>
            <a:off x="761955" y="3460287"/>
            <a:ext cx="5435585" cy="2337893"/>
          </a:xfrm>
          <a:prstGeom prst="roundRect">
            <a:avLst>
              <a:gd name="adj" fmla="val 4889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51492" y="4282627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IS THE PAIN REAL?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51492" y="4655719"/>
            <a:ext cx="5122163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Problem · Why Now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26140" y="3460287"/>
            <a:ext cx="5435585" cy="2337893"/>
          </a:xfrm>
          <a:prstGeom prst="roundRect">
            <a:avLst>
              <a:gd name="adj" fmla="val 4889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6815677" y="4282627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DO YOU SEE WHAT OTHERS DON’T?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815677" y="4655719"/>
            <a:ext cx="5122163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Insight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12090325" y="3460287"/>
            <a:ext cx="5435585" cy="2337893"/>
          </a:xfrm>
          <a:prstGeom prst="roundRect">
            <a:avLst>
              <a:gd name="adj" fmla="val 4889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2479861" y="4282627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DOES IT SOLVE IT?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2479861" y="4655719"/>
            <a:ext cx="5122163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Solution · Product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761955" y="6026780"/>
            <a:ext cx="5435585" cy="2338028"/>
          </a:xfrm>
          <a:prstGeom prst="roundRect">
            <a:avLst>
              <a:gd name="adj" fmla="val 4889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151492" y="6849255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IS THERE EARLY SIGNAL?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151492" y="7222347"/>
            <a:ext cx="5122163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Traction · Use Cases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426140" y="6026780"/>
            <a:ext cx="5435585" cy="2338028"/>
          </a:xfrm>
          <a:prstGeom prst="roundRect">
            <a:avLst>
              <a:gd name="adj" fmla="val 4889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815677" y="6849255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WHY THIS TEAM?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815677" y="7222347"/>
            <a:ext cx="5122163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Team + Fundraise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12090325" y="6026780"/>
            <a:ext cx="5435585" cy="2338028"/>
          </a:xfrm>
          <a:prstGeom prst="roundRect">
            <a:avLst>
              <a:gd name="adj" fmla="val 4889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2479861" y="6849255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WHY NOW, AND HOW BIG?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2479861" y="7222347"/>
            <a:ext cx="5122163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Market · Business Model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12">
            <a:extLst>
              <a:ext uri="{FF2B5EF4-FFF2-40B4-BE49-F238E27FC236}">
                <a16:creationId xmlns:a16="http://schemas.microsoft.com/office/drawing/2014/main" id="{A9AD9D00-E2A4-CA4E-3E33-0CC9A4DBBD4D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Map every slide to a question. No question, no slide.</a:t>
            </a: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642AA11A-8282-E6B3-7882-BE29B47B6A70}"/>
              </a:ext>
            </a:extLst>
          </p:cNvPr>
          <p:cNvSpPr/>
          <p:nvPr/>
        </p:nvSpPr>
        <p:spPr>
          <a:xfrm>
            <a:off x="658437" y="2109066"/>
            <a:ext cx="9644788" cy="912019"/>
          </a:xfrm>
          <a:prstGeom prst="rect">
            <a:avLst/>
          </a:prstGeom>
          <a:noFill/>
          <a:ln/>
        </p:spPr>
        <p:txBody>
          <a:bodyPr wrap="square" lIns="9144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-17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Each slide exists to quiet a specific question in the partner’s head. </a:t>
            </a:r>
            <a:r>
              <a:rPr lang="en-US" sz="2400" b="1" kern="0" spc="-17" dirty="0">
                <a:solidFill>
                  <a:srgbClr val="292827"/>
                </a:solidFill>
                <a:latin typeface="Inter" pitchFamily="34" charset="0"/>
                <a:ea typeface="Inter" pitchFamily="34" charset="-122"/>
              </a:rPr>
              <a:t>If a slide answers none, cut it.</a:t>
            </a:r>
          </a:p>
        </p:txBody>
      </p:sp>
      <p:sp>
        <p:nvSpPr>
          <p:cNvPr id="24" name="Text 25">
            <a:extLst>
              <a:ext uri="{FF2B5EF4-FFF2-40B4-BE49-F238E27FC236}">
                <a16:creationId xmlns:a16="http://schemas.microsoft.com/office/drawing/2014/main" id="{0B351DFA-EA1B-C572-F090-BF3F0D4DE88D}"/>
              </a:ext>
            </a:extLst>
          </p:cNvPr>
          <p:cNvSpPr/>
          <p:nvPr/>
        </p:nvSpPr>
        <p:spPr>
          <a:xfrm>
            <a:off x="761955" y="9664550"/>
            <a:ext cx="4046934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STRATEGY PRIMER · 03 OF 04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5A94D116-CF90-69DA-7DAD-976C11973D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SEED PRIMER</a:t>
            </a:r>
          </a:p>
        </p:txBody>
      </p:sp>
      <p:sp>
        <p:nvSpPr>
          <p:cNvPr id="65" name="Title 64">
            <a:extLst>
              <a:ext uri="{FF2B5EF4-FFF2-40B4-BE49-F238E27FC236}">
                <a16:creationId xmlns:a16="http://schemas.microsoft.com/office/drawing/2014/main" id="{9776DACD-080E-6144-368F-5446591EF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loses the room.</a:t>
            </a:r>
          </a:p>
        </p:txBody>
      </p:sp>
      <p:sp>
        <p:nvSpPr>
          <p:cNvPr id="5" name="Shape 3"/>
          <p:cNvSpPr/>
          <p:nvPr/>
        </p:nvSpPr>
        <p:spPr>
          <a:xfrm>
            <a:off x="761955" y="3460665"/>
            <a:ext cx="8267745" cy="4904522"/>
          </a:xfrm>
          <a:prstGeom prst="roundRect">
            <a:avLst>
              <a:gd name="adj" fmla="val 2331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265792" y="3926492"/>
            <a:ext cx="7986079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DECK KILLERS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/>
          <p:nvPr/>
        </p:nvSpPr>
        <p:spPr>
          <a:xfrm>
            <a:off x="1722857" y="4408352"/>
            <a:ext cx="4703755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Inflated TAM with no reachable buyer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/>
          <p:cNvSpPr/>
          <p:nvPr/>
        </p:nvSpPr>
        <p:spPr>
          <a:xfrm>
            <a:off x="1265792" y="4966110"/>
            <a:ext cx="7260072" cy="9525"/>
          </a:xfrm>
          <a:prstGeom prst="rect">
            <a:avLst/>
          </a:prstGeom>
          <a:solidFill>
            <a:srgbClr val="E8E4D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7"/>
          <p:cNvSpPr/>
          <p:nvPr/>
        </p:nvSpPr>
        <p:spPr>
          <a:xfrm>
            <a:off x="1722857" y="5112079"/>
            <a:ext cx="5047437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 prototype with no early signal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1265792" y="5669836"/>
            <a:ext cx="7260072" cy="9525"/>
          </a:xfrm>
          <a:prstGeom prst="rect">
            <a:avLst/>
          </a:prstGeom>
          <a:solidFill>
            <a:srgbClr val="E8E4D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9"/>
          <p:cNvSpPr/>
          <p:nvPr/>
        </p:nvSpPr>
        <p:spPr>
          <a:xfrm>
            <a:off x="1722857" y="5815806"/>
            <a:ext cx="5044620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Feature dumps instead of an insight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0"/>
          <p:cNvSpPr/>
          <p:nvPr/>
        </p:nvSpPr>
        <p:spPr>
          <a:xfrm>
            <a:off x="1265792" y="6373563"/>
            <a:ext cx="7260072" cy="9525"/>
          </a:xfrm>
          <a:prstGeom prst="rect">
            <a:avLst/>
          </a:prstGeom>
          <a:solidFill>
            <a:srgbClr val="E8E4D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1"/>
          <p:cNvSpPr/>
          <p:nvPr/>
        </p:nvSpPr>
        <p:spPr>
          <a:xfrm>
            <a:off x="1722856" y="6519532"/>
            <a:ext cx="3952229" cy="3101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No clear reason it’s you, and now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2"/>
          <p:cNvSpPr/>
          <p:nvPr/>
        </p:nvSpPr>
        <p:spPr>
          <a:xfrm>
            <a:off x="1265792" y="7077290"/>
            <a:ext cx="7260072" cy="9525"/>
          </a:xfrm>
          <a:prstGeom prst="rect">
            <a:avLst/>
          </a:prstGeom>
          <a:solidFill>
            <a:srgbClr val="E8E4D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3"/>
          <p:cNvSpPr/>
          <p:nvPr/>
        </p:nvSpPr>
        <p:spPr>
          <a:xfrm>
            <a:off x="1722857" y="7223259"/>
            <a:ext cx="3284845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An ask with no milestones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4"/>
          <p:cNvSpPr/>
          <p:nvPr/>
        </p:nvSpPr>
        <p:spPr>
          <a:xfrm>
            <a:off x="9258300" y="3460665"/>
            <a:ext cx="8267745" cy="4904522"/>
          </a:xfrm>
          <a:prstGeom prst="roundRect">
            <a:avLst>
              <a:gd name="adj" fmla="val 2331"/>
            </a:avLst>
          </a:prstGeom>
          <a:solidFill>
            <a:srgbClr val="1B1938"/>
          </a:solidFill>
          <a:ln w="8626">
            <a:solidFill>
              <a:srgbClr val="1B193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5"/>
          <p:cNvSpPr/>
          <p:nvPr/>
        </p:nvSpPr>
        <p:spPr>
          <a:xfrm>
            <a:off x="9762137" y="3926492"/>
            <a:ext cx="7986079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DESIGN DISCIPLINE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6"/>
          <p:cNvSpPr/>
          <p:nvPr/>
        </p:nvSpPr>
        <p:spPr>
          <a:xfrm>
            <a:off x="10219202" y="4408352"/>
            <a:ext cx="2715650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One message per slide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17"/>
          <p:cNvSpPr/>
          <p:nvPr/>
        </p:nvSpPr>
        <p:spPr>
          <a:xfrm>
            <a:off x="9762137" y="4966110"/>
            <a:ext cx="7260072" cy="9525"/>
          </a:xfrm>
          <a:prstGeom prst="rect">
            <a:avLst/>
          </a:prstGeom>
          <a:solidFill>
            <a:srgbClr val="3F3A5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18"/>
          <p:cNvSpPr/>
          <p:nvPr/>
        </p:nvSpPr>
        <p:spPr>
          <a:xfrm>
            <a:off x="10219202" y="5112079"/>
            <a:ext cx="3434001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40 to 60 percent whitespace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hape 19"/>
          <p:cNvSpPr/>
          <p:nvPr/>
        </p:nvSpPr>
        <p:spPr>
          <a:xfrm>
            <a:off x="9762137" y="5669836"/>
            <a:ext cx="7260072" cy="9525"/>
          </a:xfrm>
          <a:prstGeom prst="rect">
            <a:avLst/>
          </a:prstGeom>
          <a:solidFill>
            <a:srgbClr val="3F3A5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20"/>
          <p:cNvSpPr/>
          <p:nvPr/>
        </p:nvSpPr>
        <p:spPr>
          <a:xfrm>
            <a:off x="10219202" y="5815806"/>
            <a:ext cx="4105203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Replace every bracket placeholder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1"/>
          <p:cNvSpPr/>
          <p:nvPr/>
        </p:nvSpPr>
        <p:spPr>
          <a:xfrm>
            <a:off x="9762137" y="6373563"/>
            <a:ext cx="7260072" cy="9525"/>
          </a:xfrm>
          <a:prstGeom prst="rect">
            <a:avLst/>
          </a:prstGeom>
          <a:solidFill>
            <a:srgbClr val="3F3A5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22"/>
          <p:cNvSpPr/>
          <p:nvPr/>
        </p:nvSpPr>
        <p:spPr>
          <a:xfrm>
            <a:off x="10219202" y="6519532"/>
            <a:ext cx="3451644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Three or four colors, no more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 26"/>
          <p:cNvSpPr/>
          <p:nvPr/>
        </p:nvSpPr>
        <p:spPr>
          <a:xfrm>
            <a:off x="761955" y="9664550"/>
            <a:ext cx="4056720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STRATEGY PRIMER · 04 OF 04</a:t>
            </a:r>
          </a:p>
        </p:txBody>
      </p:sp>
      <p:sp>
        <p:nvSpPr>
          <p:cNvPr id="68" name="Text 12">
            <a:extLst>
              <a:ext uri="{FF2B5EF4-FFF2-40B4-BE49-F238E27FC236}">
                <a16:creationId xmlns:a16="http://schemas.microsoft.com/office/drawing/2014/main" id="{78145085-A56F-5E38-8C7E-902810FEECA7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When a slide feels crowded, the fix is to remove — not to shrink.</a:t>
            </a: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4F6D829C-1A81-3E53-F1A5-0AB91F315B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84797" y="4533437"/>
            <a:ext cx="228600" cy="228600"/>
          </a:xfrm>
          <a:prstGeom prst="rect">
            <a:avLst/>
          </a:prstGeom>
        </p:spPr>
      </p:pic>
      <p:pic>
        <p:nvPicPr>
          <p:cNvPr id="35" name="Image 1" descr="preencoded.png">
            <a:extLst>
              <a:ext uri="{FF2B5EF4-FFF2-40B4-BE49-F238E27FC236}">
                <a16:creationId xmlns:a16="http://schemas.microsoft.com/office/drawing/2014/main" id="{1B400A80-0085-E1E9-434F-C6A025A967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84797" y="5237164"/>
            <a:ext cx="228600" cy="228600"/>
          </a:xfrm>
          <a:prstGeom prst="rect">
            <a:avLst/>
          </a:prstGeom>
        </p:spPr>
      </p:pic>
      <p:pic>
        <p:nvPicPr>
          <p:cNvPr id="38" name="Image 2" descr="preencoded.png">
            <a:extLst>
              <a:ext uri="{FF2B5EF4-FFF2-40B4-BE49-F238E27FC236}">
                <a16:creationId xmlns:a16="http://schemas.microsoft.com/office/drawing/2014/main" id="{1357E7B4-11C5-CFA2-1EE8-83B77B6422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84797" y="5940890"/>
            <a:ext cx="228600" cy="228600"/>
          </a:xfrm>
          <a:prstGeom prst="rect">
            <a:avLst/>
          </a:prstGeom>
        </p:spPr>
      </p:pic>
      <p:pic>
        <p:nvPicPr>
          <p:cNvPr id="62" name="Image 3" descr="preencoded.png">
            <a:extLst>
              <a:ext uri="{FF2B5EF4-FFF2-40B4-BE49-F238E27FC236}">
                <a16:creationId xmlns:a16="http://schemas.microsoft.com/office/drawing/2014/main" id="{CADA78C2-1DAF-BD15-469E-CF9F3C44CC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84797" y="6644617"/>
            <a:ext cx="228600" cy="228600"/>
          </a:xfrm>
          <a:prstGeom prst="rect">
            <a:avLst/>
          </a:prstGeom>
        </p:spPr>
      </p:pic>
      <p:pic>
        <p:nvPicPr>
          <p:cNvPr id="64" name="Image 4" descr="preencoded.png">
            <a:extLst>
              <a:ext uri="{FF2B5EF4-FFF2-40B4-BE49-F238E27FC236}">
                <a16:creationId xmlns:a16="http://schemas.microsoft.com/office/drawing/2014/main" id="{4966B95F-8DCF-4E8A-270E-8B83AB800C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84797" y="7348344"/>
            <a:ext cx="228600" cy="228600"/>
          </a:xfrm>
          <a:prstGeom prst="rect">
            <a:avLst/>
          </a:prstGeom>
        </p:spPr>
      </p:pic>
      <p:pic>
        <p:nvPicPr>
          <p:cNvPr id="69" name="Image 5" descr="preencoded.png">
            <a:extLst>
              <a:ext uri="{FF2B5EF4-FFF2-40B4-BE49-F238E27FC236}">
                <a16:creationId xmlns:a16="http://schemas.microsoft.com/office/drawing/2014/main" id="{906901E8-A9F1-C589-6E79-A855743EE22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781141" y="4533437"/>
            <a:ext cx="228600" cy="228600"/>
          </a:xfrm>
          <a:prstGeom prst="rect">
            <a:avLst/>
          </a:prstGeom>
        </p:spPr>
      </p:pic>
      <p:pic>
        <p:nvPicPr>
          <p:cNvPr id="71" name="Image 6" descr="preencoded.png">
            <a:extLst>
              <a:ext uri="{FF2B5EF4-FFF2-40B4-BE49-F238E27FC236}">
                <a16:creationId xmlns:a16="http://schemas.microsoft.com/office/drawing/2014/main" id="{BD621110-CACE-218E-854F-49B0BCE6D24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781141" y="5237164"/>
            <a:ext cx="228600" cy="228600"/>
          </a:xfrm>
          <a:prstGeom prst="rect">
            <a:avLst/>
          </a:prstGeom>
        </p:spPr>
      </p:pic>
      <p:pic>
        <p:nvPicPr>
          <p:cNvPr id="73" name="Image 7" descr="preencoded.png">
            <a:extLst>
              <a:ext uri="{FF2B5EF4-FFF2-40B4-BE49-F238E27FC236}">
                <a16:creationId xmlns:a16="http://schemas.microsoft.com/office/drawing/2014/main" id="{14DA16D8-7DAC-C4B4-1782-E0E5E40AB4D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781141" y="5940890"/>
            <a:ext cx="228600" cy="228600"/>
          </a:xfrm>
          <a:prstGeom prst="rect">
            <a:avLst/>
          </a:prstGeom>
        </p:spPr>
      </p:pic>
      <p:pic>
        <p:nvPicPr>
          <p:cNvPr id="75" name="Image 8" descr="preencoded.png">
            <a:extLst>
              <a:ext uri="{FF2B5EF4-FFF2-40B4-BE49-F238E27FC236}">
                <a16:creationId xmlns:a16="http://schemas.microsoft.com/office/drawing/2014/main" id="{9561E047-FB8C-8A71-EA95-8AC33D82191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781141" y="6644617"/>
            <a:ext cx="228600" cy="228600"/>
          </a:xfrm>
          <a:prstGeom prst="rect">
            <a:avLst/>
          </a:prstGeom>
        </p:spPr>
      </p:pic>
      <p:sp>
        <p:nvSpPr>
          <p:cNvPr id="13" name="Text 2">
            <a:extLst>
              <a:ext uri="{FF2B5EF4-FFF2-40B4-BE49-F238E27FC236}">
                <a16:creationId xmlns:a16="http://schemas.microsoft.com/office/drawing/2014/main" id="{EDA807B1-72C9-7C4D-C394-71851BACA71B}"/>
              </a:ext>
            </a:extLst>
          </p:cNvPr>
          <p:cNvSpPr/>
          <p:nvPr/>
        </p:nvSpPr>
        <p:spPr>
          <a:xfrm>
            <a:off x="658437" y="2109066"/>
            <a:ext cx="9644788" cy="912019"/>
          </a:xfrm>
          <a:prstGeom prst="rect">
            <a:avLst/>
          </a:prstGeom>
          <a:noFill/>
          <a:ln/>
        </p:spPr>
        <p:txBody>
          <a:bodyPr wrap="square" lIns="9144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-17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The failure modes that kill seed decks — and the </a:t>
            </a:r>
            <a:r>
              <a:rPr lang="en-US" sz="2400" b="1" kern="0" spc="-17" dirty="0">
                <a:solidFill>
                  <a:srgbClr val="292827"/>
                </a:solidFill>
                <a:latin typeface="Inter" pitchFamily="34" charset="0"/>
                <a:ea typeface="Inter" pitchFamily="34" charset="-122"/>
              </a:rPr>
              <a:t>discipline</a:t>
            </a:r>
            <a:r>
              <a:rPr kumimoji="0" lang="en-US" sz="2400" b="0" i="0" u="none" strike="noStrike" kern="0" cap="none" spc="-17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 that keeps attention.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761955" y="2947936"/>
            <a:ext cx="3790905" cy="17253"/>
          </a:xfrm>
          <a:prstGeom prst="rect">
            <a:avLst/>
          </a:prstGeom>
          <a:solidFill>
            <a:srgbClr val="292827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761955" y="2490062"/>
            <a:ext cx="3904632" cy="3054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07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 · WHY IT MATTERS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61955" y="3699512"/>
            <a:ext cx="3790905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761955" y="3165213"/>
            <a:ext cx="3904632" cy="3723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Cover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61955" y="4442462"/>
            <a:ext cx="3790905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761955" y="3908163"/>
            <a:ext cx="3904632" cy="3723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Investor Snapshot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61955" y="5185412"/>
            <a:ext cx="3790905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61955" y="4651113"/>
            <a:ext cx="3904632" cy="3723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Problem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61955" y="5928362"/>
            <a:ext cx="3790905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61955" y="5394063"/>
            <a:ext cx="3904632" cy="3723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Why Now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1" name="Text 11"/>
          <p:cNvSpPr/>
          <p:nvPr/>
        </p:nvSpPr>
        <p:spPr>
          <a:xfrm>
            <a:off x="761955" y="6137013"/>
            <a:ext cx="3904632" cy="3723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Insight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5086215" y="2947936"/>
            <a:ext cx="3791040" cy="17253"/>
          </a:xfrm>
          <a:prstGeom prst="rect">
            <a:avLst/>
          </a:prstGeom>
          <a:solidFill>
            <a:srgbClr val="292827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5086215" y="2490062"/>
            <a:ext cx="3904771" cy="3054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07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II · WHAT YOU BUILT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5086215" y="3699512"/>
            <a:ext cx="379104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5086215" y="3165213"/>
            <a:ext cx="3904771" cy="3723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Solution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5086215" y="4442462"/>
            <a:ext cx="379104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5086215" y="3908163"/>
            <a:ext cx="3904771" cy="3723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Product Overview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5086215" y="5185412"/>
            <a:ext cx="379104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086215" y="4651113"/>
            <a:ext cx="3904771" cy="3723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How It Works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5086215" y="5928362"/>
            <a:ext cx="379104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5086215" y="5394063"/>
            <a:ext cx="3904771" cy="3723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Key Use Cases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9410610" y="2947936"/>
            <a:ext cx="3791040" cy="17253"/>
          </a:xfrm>
          <a:prstGeom prst="rect">
            <a:avLst/>
          </a:prstGeom>
          <a:solidFill>
            <a:srgbClr val="292827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9410610" y="2490062"/>
            <a:ext cx="3904771" cy="3054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07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III · WHY IT WINS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9410610" y="3699512"/>
            <a:ext cx="379104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9410610" y="3165213"/>
            <a:ext cx="3904771" cy="3723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Moat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9410610" y="4442462"/>
            <a:ext cx="379104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9410610" y="3908163"/>
            <a:ext cx="3904771" cy="3723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Customer Value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9410610" y="5185412"/>
            <a:ext cx="379104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9410610" y="4651113"/>
            <a:ext cx="3904771" cy="3723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Market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9410610" y="5928362"/>
            <a:ext cx="379104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9410610" y="5394063"/>
            <a:ext cx="3904771" cy="3723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Traction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13735006" y="2947936"/>
            <a:ext cx="3791040" cy="17253"/>
          </a:xfrm>
          <a:prstGeom prst="rect">
            <a:avLst/>
          </a:prstGeom>
          <a:solidFill>
            <a:srgbClr val="292827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13735006" y="2490062"/>
            <a:ext cx="3904771" cy="3054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07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IV · HOW YOU GROW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13735006" y="3699512"/>
            <a:ext cx="379104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13735006" y="3165213"/>
            <a:ext cx="3904771" cy="3723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Go-To-Market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13735006" y="4442462"/>
            <a:ext cx="379104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13735006" y="3908163"/>
            <a:ext cx="3904771" cy="3723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Business Model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13735006" y="5185412"/>
            <a:ext cx="379104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13735006" y="4651113"/>
            <a:ext cx="3904771" cy="3723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Competition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13735006" y="5928362"/>
            <a:ext cx="379104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13735006" y="5394063"/>
            <a:ext cx="3904771" cy="3723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Team + Fundraise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761955" y="9664550"/>
            <a:ext cx="4451554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DECK FLOW</a:t>
            </a:r>
          </a:p>
        </p:txBody>
      </p:sp>
      <p:sp>
        <p:nvSpPr>
          <p:cNvPr id="52" name="Text 12">
            <a:extLst>
              <a:ext uri="{FF2B5EF4-FFF2-40B4-BE49-F238E27FC236}">
                <a16:creationId xmlns:a16="http://schemas.microsoft.com/office/drawing/2014/main" id="{9FE484E9-72C5-EEBA-CDE0-91C85746CF0F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Optional closers: Roadmap (path to Series A), Closing / Contact.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EDA25B3E-3E23-FD5A-A58F-4872F60E15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DECK FLOW</a:t>
            </a:r>
          </a:p>
        </p:txBody>
      </p:sp>
      <p:sp>
        <p:nvSpPr>
          <p:cNvPr id="53" name="Title 52">
            <a:extLst>
              <a:ext uri="{FF2B5EF4-FFF2-40B4-BE49-F238E27FC236}">
                <a16:creationId xmlns:a16="http://schemas.microsoft.com/office/drawing/2014/main" id="{B5ED7F7D-70D0-F42A-BA49-2730BEF1B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seed story in four acts.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A1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C9B4FA">
                  <a:alpha val="42000"/>
                </a:srgbClr>
              </a:gs>
              <a:gs pos="68000">
                <a:srgbClr val="C9B4FA">
                  <a:alpha val="0"/>
                </a:srgbClr>
              </a:gs>
            </a:gsLst>
            <a:path path="circle">
              <a:fillToRect l="82000" t="18000" r="18000" b="82000"/>
            </a:path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61955" y="9382709"/>
            <a:ext cx="15966956" cy="9525"/>
          </a:xfrm>
          <a:prstGeom prst="rect">
            <a:avLst/>
          </a:prstGeom>
          <a:solidFill>
            <a:srgbClr val="3F3A5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7186110" y="9249000"/>
            <a:ext cx="416135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180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09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CC927155-ACD4-3C96-C634-9F11A9E6F38E}"/>
              </a:ext>
            </a:extLst>
          </p:cNvPr>
          <p:cNvSpPr/>
          <p:nvPr/>
        </p:nvSpPr>
        <p:spPr>
          <a:xfrm>
            <a:off x="761955" y="2509074"/>
            <a:ext cx="1912234" cy="55703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C9B4FA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PART TWO</a:t>
            </a:r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F58A0DE0-A0E9-BF6F-BD13-177437DF6E08}"/>
              </a:ext>
            </a:extLst>
          </p:cNvPr>
          <p:cNvSpPr/>
          <p:nvPr/>
        </p:nvSpPr>
        <p:spPr>
          <a:xfrm>
            <a:off x="761955" y="3242327"/>
            <a:ext cx="8682339" cy="204967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0" cap="none" spc="-412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The Deck.</a:t>
            </a:r>
          </a:p>
        </p:txBody>
      </p:sp>
      <p:sp>
        <p:nvSpPr>
          <p:cNvPr id="13" name="Text 3">
            <a:extLst>
              <a:ext uri="{FF2B5EF4-FFF2-40B4-BE49-F238E27FC236}">
                <a16:creationId xmlns:a16="http://schemas.microsoft.com/office/drawing/2014/main" id="{90E6019C-1784-D028-9402-18D9CE3079AF}"/>
              </a:ext>
            </a:extLst>
          </p:cNvPr>
          <p:cNvSpPr/>
          <p:nvPr/>
        </p:nvSpPr>
        <p:spPr>
          <a:xfrm>
            <a:off x="761955" y="5768418"/>
            <a:ext cx="8157193" cy="1009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50" b="0" i="0" u="none" strike="noStrike" kern="0" cap="none" spc="-19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Slide by slide. Fill the brackets, keep the discipline.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1955" y="761955"/>
            <a:ext cx="5641837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SLIDE 01 · TITLE / ELEVATOR PITCH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61955" y="3772304"/>
            <a:ext cx="11290495" cy="13334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1" u="none" strike="noStrike" kern="0" cap="none" spc="-255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Company Name ]</a:t>
            </a:r>
            <a:endParaRPr kumimoji="0" lang="en-US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761954" y="5349475"/>
            <a:ext cx="9231131" cy="5238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50" b="0" i="1" u="none" strike="noStrike" kern="0" cap="none" spc="-19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One sentence. What you do, who it’s for, what changes.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61955" y="9052750"/>
            <a:ext cx="1676409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761955" y="9404277"/>
            <a:ext cx="4915183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144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FOUNDER ] · [ TITLE ] · [ EMAIL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8472083" y="9404277"/>
            <a:ext cx="3984663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144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SEED · </a:t>
            </a:r>
            <a:r>
              <a:rPr kumimoji="0" lang="en-US" sz="1800" b="0" i="1" u="none" strike="noStrike" kern="0" cap="none" spc="144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MONTH, YEAR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15336149" y="9404277"/>
            <a:ext cx="2408886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144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COMPANY URL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A1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C9B4FA">
                  <a:alpha val="42000"/>
                </a:srgbClr>
              </a:gs>
              <a:gs pos="68000">
                <a:srgbClr val="C9B4FA">
                  <a:alpha val="0"/>
                </a:srgbClr>
              </a:gs>
            </a:gsLst>
            <a:path path="circle">
              <a:fillToRect l="82000" t="18000" r="18000" b="82000"/>
            </a:path>
          </a:gra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61955" y="808726"/>
            <a:ext cx="5641837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SLIDE 01 · TITLE / ELEVATOR PITCH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14956452" y="761955"/>
            <a:ext cx="2569593" cy="369723"/>
          </a:xfrm>
          <a:prstGeom prst="roundRect">
            <a:avLst>
              <a:gd name="adj" fmla="val 50000"/>
            </a:avLst>
          </a:prstGeom>
          <a:ln w="8626">
            <a:solidFill>
              <a:srgbClr val="3F3A52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5096226" y="821803"/>
            <a:ext cx="2320720" cy="219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25" b="1" i="0" u="none" strike="noStrike" kern="0" cap="none" spc="171" normalizeH="0" baseline="0" noProof="0" dirty="0">
                <a:ln>
                  <a:noFill/>
                </a:ln>
                <a:solidFill>
                  <a:srgbClr val="C9B4FA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ALTERNATE LAYOUT</a:t>
            </a:r>
            <a:endParaRPr kumimoji="0" lang="en-US" sz="14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761955" y="5624161"/>
            <a:ext cx="8591452" cy="4951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0" cap="none" spc="-18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One sentence. What you do, who it’s for, what changes.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0772640" y="1511776"/>
            <a:ext cx="6753405" cy="7550499"/>
          </a:xfrm>
          <a:prstGeom prst="round2SameRect">
            <a:avLst>
              <a:gd name="adj1" fmla="val 8237"/>
              <a:gd name="adj2" fmla="val 0"/>
            </a:avLst>
          </a:prstGeom>
          <a:solidFill>
            <a:srgbClr val="FFFFFF">
              <a:alpha val="5000"/>
            </a:srgbClr>
          </a:solidFill>
          <a:ln w="8626">
            <a:solidFill>
              <a:srgbClr val="3F3A52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2">
            <a:extLst>
              <a:ext uri="{FF2B5EF4-FFF2-40B4-BE49-F238E27FC236}">
                <a16:creationId xmlns:a16="http://schemas.microsoft.com/office/drawing/2014/main" id="{B1D7658B-A090-746E-3EE4-4D917B77C8FA}"/>
              </a:ext>
            </a:extLst>
          </p:cNvPr>
          <p:cNvSpPr/>
          <p:nvPr/>
        </p:nvSpPr>
        <p:spPr>
          <a:xfrm>
            <a:off x="761955" y="3772304"/>
            <a:ext cx="11290495" cy="13334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1" u="none" strike="noStrike" kern="0" cap="none" spc="-255" normalizeH="0" baseline="0" noProof="0" dirty="0">
                <a:ln>
                  <a:noFill/>
                </a:ln>
                <a:solidFill>
                  <a:srgbClr val="91909E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Company Name ]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rgbClr val="91909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hape 8">
            <a:extLst>
              <a:ext uri="{FF2B5EF4-FFF2-40B4-BE49-F238E27FC236}">
                <a16:creationId xmlns:a16="http://schemas.microsoft.com/office/drawing/2014/main" id="{8E08EC8B-61CB-0F3D-36A8-F6CD88C2A987}"/>
              </a:ext>
            </a:extLst>
          </p:cNvPr>
          <p:cNvSpPr/>
          <p:nvPr/>
        </p:nvSpPr>
        <p:spPr>
          <a:xfrm>
            <a:off x="761955" y="9052750"/>
            <a:ext cx="16764090" cy="9525"/>
          </a:xfrm>
          <a:prstGeom prst="rect">
            <a:avLst/>
          </a:prstGeom>
          <a:solidFill>
            <a:srgbClr val="3F3A52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9">
            <a:extLst>
              <a:ext uri="{FF2B5EF4-FFF2-40B4-BE49-F238E27FC236}">
                <a16:creationId xmlns:a16="http://schemas.microsoft.com/office/drawing/2014/main" id="{398D39DC-D73C-D196-F964-4334DACA99A4}"/>
              </a:ext>
            </a:extLst>
          </p:cNvPr>
          <p:cNvSpPr/>
          <p:nvPr/>
        </p:nvSpPr>
        <p:spPr>
          <a:xfrm>
            <a:off x="761955" y="9404277"/>
            <a:ext cx="4915183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144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FOUNDER ] · [ TITLE ] · [ EMAIL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10">
            <a:extLst>
              <a:ext uri="{FF2B5EF4-FFF2-40B4-BE49-F238E27FC236}">
                <a16:creationId xmlns:a16="http://schemas.microsoft.com/office/drawing/2014/main" id="{DD4A40D8-6AE0-0FA2-E7DF-05A9718D5548}"/>
              </a:ext>
            </a:extLst>
          </p:cNvPr>
          <p:cNvSpPr/>
          <p:nvPr/>
        </p:nvSpPr>
        <p:spPr>
          <a:xfrm>
            <a:off x="8472083" y="9404277"/>
            <a:ext cx="3984663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144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SEED · </a:t>
            </a:r>
            <a:r>
              <a:rPr kumimoji="0" lang="en-US" sz="1800" b="0" i="1" u="none" strike="noStrike" kern="0" cap="none" spc="144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MONTH, YEAR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11">
            <a:extLst>
              <a:ext uri="{FF2B5EF4-FFF2-40B4-BE49-F238E27FC236}">
                <a16:creationId xmlns:a16="http://schemas.microsoft.com/office/drawing/2014/main" id="{1825008C-FD75-5364-9553-14B82064D20E}"/>
              </a:ext>
            </a:extLst>
          </p:cNvPr>
          <p:cNvSpPr/>
          <p:nvPr/>
        </p:nvSpPr>
        <p:spPr>
          <a:xfrm>
            <a:off x="15336149" y="9404277"/>
            <a:ext cx="2408886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144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COMPANY URL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FCECF2C2-3550-8196-959D-33EC2203CF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Text 7"/>
          <p:cNvSpPr/>
          <p:nvPr/>
        </p:nvSpPr>
        <p:spPr>
          <a:xfrm>
            <a:off x="12359043" y="5867091"/>
            <a:ext cx="3580600" cy="136973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25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Hero visual — product shot, device mock, or brand image ]</a:t>
            </a:r>
            <a:endParaRPr kumimoji="0" lang="en-US" sz="20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918C3201-FF4A-F25D-6C2D-C903E8C5BD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r>
              <a:rPr lang="en-IN" dirty="0"/>
              <a:t>INVESTOR SNAPSHOT</a:t>
            </a:r>
          </a:p>
        </p:txBody>
      </p:sp>
      <p:sp>
        <p:nvSpPr>
          <p:cNvPr id="33" name="Title 32">
            <a:extLst>
              <a:ext uri="{FF2B5EF4-FFF2-40B4-BE49-F238E27FC236}">
                <a16:creationId xmlns:a16="http://schemas.microsoft.com/office/drawing/2014/main" id="{055911D7-2A58-2A95-D552-5D60EB85D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 quick view of the opportunity.</a:t>
            </a:r>
          </a:p>
        </p:txBody>
      </p:sp>
      <p:sp>
        <p:nvSpPr>
          <p:cNvPr id="4" name="Shape 2"/>
          <p:cNvSpPr/>
          <p:nvPr/>
        </p:nvSpPr>
        <p:spPr>
          <a:xfrm>
            <a:off x="761955" y="2394816"/>
            <a:ext cx="5435585" cy="2813020"/>
          </a:xfrm>
          <a:prstGeom prst="roundRect">
            <a:avLst>
              <a:gd name="adj" fmla="val 406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51492" y="3167554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PRODUCT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51492" y="3540646"/>
            <a:ext cx="5122163" cy="4981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-7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what you do ]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51492" y="4063218"/>
            <a:ext cx="5122163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category + core capability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26140" y="2394816"/>
            <a:ext cx="5435585" cy="2813020"/>
          </a:xfrm>
          <a:prstGeom prst="roundRect">
            <a:avLst>
              <a:gd name="adj" fmla="val 406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6815677" y="3167554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MARKET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815677" y="3540646"/>
            <a:ext cx="5122163" cy="4981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-7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$ size ]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815677" y="4063218"/>
            <a:ext cx="5122163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category and segment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2090325" y="2394816"/>
            <a:ext cx="5435585" cy="2813020"/>
          </a:xfrm>
          <a:prstGeom prst="roundRect">
            <a:avLst>
              <a:gd name="adj" fmla="val 406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2479861" y="3167554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TRACTION SIGNAL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2479861" y="3540646"/>
            <a:ext cx="5122163" cy="4981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-7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MRR / usage ]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2479861" y="4063218"/>
            <a:ext cx="5122163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MoM growth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61955" y="5436436"/>
            <a:ext cx="5435585" cy="2813020"/>
          </a:xfrm>
          <a:prstGeom prst="roundRect">
            <a:avLst>
              <a:gd name="adj" fmla="val 406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151492" y="6209174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DESIGN PARTNERS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151492" y="6582266"/>
            <a:ext cx="5122163" cy="4981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-7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# ]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151492" y="7104838"/>
            <a:ext cx="5122163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pilots, LOIs, early logos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426140" y="5436436"/>
            <a:ext cx="5435585" cy="2813020"/>
          </a:xfrm>
          <a:prstGeom prst="roundRect">
            <a:avLst>
              <a:gd name="adj" fmla="val 406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815677" y="6209174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BUSINESS MODEL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815677" y="6582266"/>
            <a:ext cx="5122163" cy="4981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-7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pricing ]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815677" y="7104838"/>
            <a:ext cx="5122163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how you’ll charge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12090325" y="5436436"/>
            <a:ext cx="5435585" cy="2813020"/>
          </a:xfrm>
          <a:prstGeom prst="roundRect">
            <a:avLst>
              <a:gd name="adj" fmla="val 406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12479861" y="6209174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RAISE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2479861" y="6582266"/>
            <a:ext cx="5122163" cy="4981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-7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$ amount ]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2479861" y="7104838"/>
            <a:ext cx="5122163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milestones it unlocks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761955" y="9664550"/>
            <a:ext cx="5234698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INVESTOR SNAPSHOT · SLIDE 02 OF 19</a:t>
            </a:r>
          </a:p>
        </p:txBody>
      </p:sp>
      <p:sp>
        <p:nvSpPr>
          <p:cNvPr id="36" name="Text 12">
            <a:extLst>
              <a:ext uri="{FF2B5EF4-FFF2-40B4-BE49-F238E27FC236}">
                <a16:creationId xmlns:a16="http://schemas.microsoft.com/office/drawing/2014/main" id="{AB6B4B2D-1611-409A-8575-C819D881D1FF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Orientation, not a summary. Lead with your single strongest signal.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509F2DA-C9EB-FD82-EF23-B7AC3E9A26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PROBLEM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9DB36A66-1E58-95B0-9D61-9467F0A71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37" y="1095170"/>
            <a:ext cx="8951389" cy="766089"/>
          </a:xfrm>
        </p:spPr>
        <p:txBody>
          <a:bodyPr/>
          <a:lstStyle/>
          <a:p>
            <a:r>
              <a:rPr lang="en-US" i="1" dirty="0">
                <a:solidFill>
                  <a:srgbClr val="91909E"/>
                </a:solidFill>
              </a:rPr>
              <a:t>[ ICP ] </a:t>
            </a:r>
            <a:r>
              <a:rPr lang="en-US" dirty="0"/>
              <a:t>still runs </a:t>
            </a:r>
            <a:r>
              <a:rPr lang="en-US" i="1" dirty="0">
                <a:solidFill>
                  <a:srgbClr val="91909E"/>
                </a:solidFill>
              </a:rPr>
              <a:t>[ workflow ] </a:t>
            </a:r>
            <a:r>
              <a:rPr lang="en-US" dirty="0"/>
              <a:t>on tools that weren’t built for it.</a:t>
            </a:r>
          </a:p>
        </p:txBody>
      </p:sp>
      <p:sp>
        <p:nvSpPr>
          <p:cNvPr id="4" name="Shape 2"/>
          <p:cNvSpPr/>
          <p:nvPr/>
        </p:nvSpPr>
        <p:spPr>
          <a:xfrm>
            <a:off x="761955" y="3122894"/>
            <a:ext cx="8267745" cy="5240952"/>
          </a:xfrm>
          <a:prstGeom prst="roundRect">
            <a:avLst>
              <a:gd name="adj" fmla="val 2181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265792" y="3588720"/>
            <a:ext cx="7986079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TODAY’S WORKFLOW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265792" y="4076113"/>
            <a:ext cx="7477874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Disconnected systems. Manual steps. Fragmented data. Describe the broken path your buyer lives with.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9258300" y="3122894"/>
            <a:ext cx="8267745" cy="5240952"/>
          </a:xfrm>
          <a:prstGeom prst="roundRect">
            <a:avLst>
              <a:gd name="adj" fmla="val 2181"/>
            </a:avLst>
          </a:prstGeom>
          <a:solidFill>
            <a:srgbClr val="1B1938"/>
          </a:solidFill>
          <a:ln w="8626">
            <a:solidFill>
              <a:srgbClr val="1B193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9762137" y="3588720"/>
            <a:ext cx="7986079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WHAT IT COSTS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9762137" y="4076113"/>
            <a:ext cx="7477874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$ wasted ] </a:t>
            </a:r>
            <a:r>
              <a:rPr kumimoji="0" lang="en-US" sz="2000" b="0" i="0" u="none" strike="noStrike" kern="0" cap="none" spc="-16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· </a:t>
            </a: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hours lost ] </a:t>
            </a:r>
            <a:r>
              <a:rPr kumimoji="0" lang="en-US" sz="2000" b="0" i="0" u="none" strike="noStrike" kern="0" cap="none" spc="-16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· </a:t>
            </a: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risk created ] </a:t>
            </a:r>
            <a:r>
              <a:rPr kumimoji="0" lang="en-US" sz="2000" b="0" i="0" u="none" strike="noStrike" kern="0" cap="none" spc="-16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. Quantify the pain in the buyer’s own terms.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61955" y="9664550"/>
            <a:ext cx="3647653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PROBLEM · SLIDE 03 OF 19</a:t>
            </a:r>
          </a:p>
        </p:txBody>
      </p:sp>
      <p:sp>
        <p:nvSpPr>
          <p:cNvPr id="20" name="Text 12">
            <a:extLst>
              <a:ext uri="{FF2B5EF4-FFF2-40B4-BE49-F238E27FC236}">
                <a16:creationId xmlns:a16="http://schemas.microsoft.com/office/drawing/2014/main" id="{4BB3EEB5-FB60-0813-3E64-29563BFA0BFD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Make it a specific buyer’s pain, not a market trend.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8C6D346A-5E8B-21DC-0A76-52D94DDEBE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/>
              <a:t>PROBLEM</a:t>
            </a:r>
            <a:endParaRPr lang="en-IN" dirty="0"/>
          </a:p>
        </p:txBody>
      </p:sp>
      <p:sp>
        <p:nvSpPr>
          <p:cNvPr id="3" name="Shape 1"/>
          <p:cNvSpPr/>
          <p:nvPr/>
        </p:nvSpPr>
        <p:spPr>
          <a:xfrm>
            <a:off x="2294222" y="761955"/>
            <a:ext cx="2569593" cy="369723"/>
          </a:xfrm>
          <a:prstGeom prst="roundRect">
            <a:avLst>
              <a:gd name="adj" fmla="val 50000"/>
            </a:avLst>
          </a:prstGeom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2454804" y="867807"/>
            <a:ext cx="2248428" cy="219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25" b="1" i="0" u="none" strike="noStrike" kern="0" cap="none" spc="171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ALTERNATE LAYOUT</a:t>
            </a:r>
            <a:endParaRPr kumimoji="0" lang="en-US" sz="14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61955" y="2451688"/>
            <a:ext cx="5435585" cy="5583932"/>
          </a:xfrm>
          <a:prstGeom prst="roundRect">
            <a:avLst>
              <a:gd name="adj" fmla="val 2262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51492" y="4225720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TIME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51492" y="4655962"/>
            <a:ext cx="5122163" cy="6782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0" cap="none" spc="-10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 hrs ]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1151492" y="5467519"/>
            <a:ext cx="3937149" cy="67807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lost per team, per week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426140" y="2451688"/>
            <a:ext cx="5435585" cy="5583932"/>
          </a:xfrm>
          <a:prstGeom prst="roundRect">
            <a:avLst>
              <a:gd name="adj" fmla="val 2262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815677" y="4225720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MONEY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815677" y="4655962"/>
            <a:ext cx="5122163" cy="6782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0" cap="none" spc="-10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$ X ]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815677" y="5467519"/>
            <a:ext cx="3708549" cy="67807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wasted per year on tools, headcount, or errors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12090325" y="2451688"/>
            <a:ext cx="5435585" cy="5583932"/>
          </a:xfrm>
          <a:prstGeom prst="roundRect">
            <a:avLst>
              <a:gd name="adj" fmla="val 2262"/>
            </a:avLst>
          </a:prstGeom>
          <a:solidFill>
            <a:srgbClr val="1B1938"/>
          </a:solidFill>
          <a:ln w="8626">
            <a:solidFill>
              <a:srgbClr val="1B193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2479861" y="4225720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RISK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2479861" y="4655962"/>
            <a:ext cx="5122163" cy="6782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0" cap="none" spc="-10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X% ]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2479861" y="5467519"/>
            <a:ext cx="3944833" cy="67807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error rate, compliance exposure, or churn it creates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61955" y="9664550"/>
            <a:ext cx="4549558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PROBLEM · SLIDE 03 OF 19 · ALT</a:t>
            </a:r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26386604-C1DD-4934-602A-B0C3A64EC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Every week, </a:t>
            </a:r>
            <a:r>
              <a:rPr lang="en-US" i="1">
                <a:solidFill>
                  <a:srgbClr val="91909E"/>
                </a:solidFill>
              </a:rPr>
              <a:t>[ ICP ] </a:t>
            </a:r>
            <a:r>
              <a:rPr lang="en-US"/>
              <a:t>pays for the same broken </a:t>
            </a:r>
            <a:r>
              <a:rPr lang="en-US" i="1">
                <a:solidFill>
                  <a:srgbClr val="91909E"/>
                </a:solidFill>
              </a:rPr>
              <a:t>[ workflow ].</a:t>
            </a:r>
            <a:endParaRPr lang="en-US" i="1" dirty="0">
              <a:solidFill>
                <a:srgbClr val="91909E"/>
              </a:solidFill>
            </a:endParaRPr>
          </a:p>
        </p:txBody>
      </p:sp>
      <p:sp>
        <p:nvSpPr>
          <p:cNvPr id="26" name="Text 12">
            <a:extLst>
              <a:ext uri="{FF2B5EF4-FFF2-40B4-BE49-F238E27FC236}">
                <a16:creationId xmlns:a16="http://schemas.microsoft.com/office/drawing/2014/main" id="{02337568-E712-3107-8B6B-FC8F8372797E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Use this when you have hard numbers on the pain. Three figures, one story.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B8558C2E-4D2D-DA1C-1F56-94B544D4F8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r>
              <a:rPr lang="en-IN" dirty="0"/>
              <a:t>WHY NOW</a:t>
            </a:r>
          </a:p>
        </p:txBody>
      </p:sp>
      <p:sp>
        <p:nvSpPr>
          <p:cNvPr id="26" name="Title 25">
            <a:extLst>
              <a:ext uri="{FF2B5EF4-FFF2-40B4-BE49-F238E27FC236}">
                <a16:creationId xmlns:a16="http://schemas.microsoft.com/office/drawing/2014/main" id="{105F87C7-83DB-2387-600B-530F948AB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 shift is forcing </a:t>
            </a:r>
            <a:r>
              <a:rPr lang="en-US" i="1" dirty="0">
                <a:solidFill>
                  <a:srgbClr val="91909E"/>
                </a:solidFill>
              </a:rPr>
              <a:t>[ ICP ] </a:t>
            </a:r>
            <a:r>
              <a:rPr lang="en-US" dirty="0"/>
              <a:t>to rethink how </a:t>
            </a:r>
            <a:r>
              <a:rPr lang="en-US" i="1" dirty="0">
                <a:solidFill>
                  <a:srgbClr val="91909E"/>
                </a:solidFill>
              </a:rPr>
              <a:t>[ workflow ] </a:t>
            </a:r>
            <a:r>
              <a:rPr lang="en-US" dirty="0"/>
              <a:t>gets done.</a:t>
            </a:r>
          </a:p>
        </p:txBody>
      </p:sp>
      <p:sp>
        <p:nvSpPr>
          <p:cNvPr id="4" name="Shape 2"/>
          <p:cNvSpPr/>
          <p:nvPr/>
        </p:nvSpPr>
        <p:spPr>
          <a:xfrm>
            <a:off x="761955" y="3217963"/>
            <a:ext cx="5435585" cy="4531968"/>
          </a:xfrm>
          <a:prstGeom prst="roundRect">
            <a:avLst>
              <a:gd name="adj" fmla="val 2656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/>
          <p:cNvSpPr/>
          <p:nvPr/>
        </p:nvSpPr>
        <p:spPr>
          <a:xfrm>
            <a:off x="1265792" y="4691462"/>
            <a:ext cx="2677248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MARKET PRESSURE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/>
          <p:nvPr/>
        </p:nvSpPr>
        <p:spPr>
          <a:xfrm>
            <a:off x="1265792" y="5426460"/>
            <a:ext cx="4560749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Budget, regulation, or competitive pressure changing behavior now.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/>
          <p:cNvSpPr/>
          <p:nvPr/>
        </p:nvSpPr>
        <p:spPr>
          <a:xfrm>
            <a:off x="6426140" y="3217963"/>
            <a:ext cx="5435585" cy="4531968"/>
          </a:xfrm>
          <a:prstGeom prst="roundRect">
            <a:avLst>
              <a:gd name="adj" fmla="val 2522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8"/>
          <p:cNvSpPr/>
          <p:nvPr/>
        </p:nvSpPr>
        <p:spPr>
          <a:xfrm>
            <a:off x="6929977" y="4691462"/>
            <a:ext cx="3153332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TECHNOLOGY UNLOCK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9"/>
          <p:cNvSpPr/>
          <p:nvPr/>
        </p:nvSpPr>
        <p:spPr>
          <a:xfrm>
            <a:off x="6929977" y="5426460"/>
            <a:ext cx="4560749" cy="1238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What is newly possible — AI, data, infrastructure — specific to your category.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12090325" y="3217963"/>
            <a:ext cx="5435585" cy="4531968"/>
          </a:xfrm>
          <a:prstGeom prst="roundRect">
            <a:avLst>
              <a:gd name="adj" fmla="val 2522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12594161" y="4691462"/>
            <a:ext cx="32062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CUSTOMER READINESS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3"/>
          <p:cNvSpPr/>
          <p:nvPr/>
        </p:nvSpPr>
        <p:spPr>
          <a:xfrm>
            <a:off x="12594161" y="5426460"/>
            <a:ext cx="4560749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Why buyers are ready to adopt today, not in three years.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7"/>
          <p:cNvSpPr/>
          <p:nvPr/>
        </p:nvSpPr>
        <p:spPr>
          <a:xfrm>
            <a:off x="761955" y="9664550"/>
            <a:ext cx="3739133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WHY NOW · SLIDE 04 OF 19</a:t>
            </a:r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7B4F8108-9F22-3578-524E-E8736EFA8A37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Tie timing to your exact category, not “AI is growing fast.”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13B7D045-9736-C9AC-0F1C-079836D14145}"/>
              </a:ext>
            </a:extLst>
          </p:cNvPr>
          <p:cNvSpPr/>
          <p:nvPr/>
        </p:nvSpPr>
        <p:spPr>
          <a:xfrm>
            <a:off x="1265792" y="3702883"/>
            <a:ext cx="512463" cy="512463"/>
          </a:xfrm>
          <a:prstGeom prst="roundRect">
            <a:avLst>
              <a:gd name="adj" fmla="val 14869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Image 0" descr="preencoded.png">
            <a:extLst>
              <a:ext uri="{FF2B5EF4-FFF2-40B4-BE49-F238E27FC236}">
                <a16:creationId xmlns:a16="http://schemas.microsoft.com/office/drawing/2014/main" id="{7CC83860-C193-D88F-746E-A390F69B30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403005" y="3840097"/>
            <a:ext cx="237900" cy="237900"/>
          </a:xfrm>
          <a:prstGeom prst="rect">
            <a:avLst/>
          </a:prstGeom>
        </p:spPr>
      </p:pic>
      <p:sp>
        <p:nvSpPr>
          <p:cNvPr id="23" name="Shape 7">
            <a:extLst>
              <a:ext uri="{FF2B5EF4-FFF2-40B4-BE49-F238E27FC236}">
                <a16:creationId xmlns:a16="http://schemas.microsoft.com/office/drawing/2014/main" id="{8CDAFC15-127B-49D9-10CD-E7633DBE1EA5}"/>
              </a:ext>
            </a:extLst>
          </p:cNvPr>
          <p:cNvSpPr/>
          <p:nvPr/>
        </p:nvSpPr>
        <p:spPr>
          <a:xfrm>
            <a:off x="6929977" y="3702883"/>
            <a:ext cx="512463" cy="512463"/>
          </a:xfrm>
          <a:prstGeom prst="roundRect">
            <a:avLst>
              <a:gd name="adj" fmla="val 14869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Image 1" descr="preencoded.png">
            <a:extLst>
              <a:ext uri="{FF2B5EF4-FFF2-40B4-BE49-F238E27FC236}">
                <a16:creationId xmlns:a16="http://schemas.microsoft.com/office/drawing/2014/main" id="{72D1B131-9FFC-D76A-B30E-6066C9C0242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67191" y="3840097"/>
            <a:ext cx="237900" cy="237900"/>
          </a:xfrm>
          <a:prstGeom prst="rect">
            <a:avLst/>
          </a:prstGeom>
        </p:spPr>
      </p:pic>
      <p:sp>
        <p:nvSpPr>
          <p:cNvPr id="30" name="Shape 11">
            <a:extLst>
              <a:ext uri="{FF2B5EF4-FFF2-40B4-BE49-F238E27FC236}">
                <a16:creationId xmlns:a16="http://schemas.microsoft.com/office/drawing/2014/main" id="{0ED257AB-CA36-9F48-BAC9-E795D2B21AFB}"/>
              </a:ext>
            </a:extLst>
          </p:cNvPr>
          <p:cNvSpPr/>
          <p:nvPr/>
        </p:nvSpPr>
        <p:spPr>
          <a:xfrm>
            <a:off x="12594161" y="3702883"/>
            <a:ext cx="512463" cy="512463"/>
          </a:xfrm>
          <a:prstGeom prst="roundRect">
            <a:avLst>
              <a:gd name="adj" fmla="val 14869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Image 2" descr="preencoded.png">
            <a:extLst>
              <a:ext uri="{FF2B5EF4-FFF2-40B4-BE49-F238E27FC236}">
                <a16:creationId xmlns:a16="http://schemas.microsoft.com/office/drawing/2014/main" id="{07F0C8D8-B18C-AB6D-A5BB-D8F42B7707D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2731375" y="3840097"/>
            <a:ext cx="237900" cy="23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1905797-A6AD-2DB9-B08F-B951E33F42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INSIGHT</a:t>
            </a: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EE2D3790-B0CF-C41C-0AF6-1A2C79747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38" y="1095170"/>
            <a:ext cx="13626216" cy="766089"/>
          </a:xfrm>
        </p:spPr>
        <p:txBody>
          <a:bodyPr/>
          <a:lstStyle/>
          <a:p>
            <a:r>
              <a:rPr lang="en-US" i="1" dirty="0">
                <a:solidFill>
                  <a:srgbClr val="91909E"/>
                </a:solidFill>
              </a:rPr>
              <a:t>[ The non-obvious truth we build on. ]</a:t>
            </a:r>
            <a:endParaRPr lang="en-IN" i="1" dirty="0">
              <a:solidFill>
                <a:srgbClr val="91909E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761955" y="3122895"/>
            <a:ext cx="7629525" cy="5240952"/>
          </a:xfrm>
          <a:prstGeom prst="roundRect">
            <a:avLst>
              <a:gd name="adj" fmla="val 2181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265792" y="3588721"/>
            <a:ext cx="7284037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WHAT WE SEE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265791" y="4076114"/>
            <a:ext cx="5976837" cy="2600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The insight others in the market miss — a truth about the buyer, the technology, or the timing that, if it’s right, makes you obviously right.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9738173" y="3122895"/>
            <a:ext cx="7629660" cy="5240952"/>
          </a:xfrm>
          <a:prstGeom prst="roundRect">
            <a:avLst>
              <a:gd name="adj" fmla="val 2181"/>
            </a:avLst>
          </a:prstGeom>
          <a:solidFill>
            <a:srgbClr val="1B1938"/>
          </a:solidFill>
          <a:ln w="8626">
            <a:solidFill>
              <a:srgbClr val="1B193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10242010" y="3588721"/>
            <a:ext cx="7284185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WHY OTHERS MISS IT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0242010" y="4076114"/>
            <a:ext cx="5578835" cy="2600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The assumption everyone else makes that you don’t — why incumbents and the obvious approach get this wrong.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761955" y="9664550"/>
            <a:ext cx="3750698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INSIGHT · SLIDE 05 OF 19</a:t>
            </a: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C01714AC-C8B6-AF81-554C-B52DF379023B}"/>
              </a:ext>
            </a:extLst>
          </p:cNvPr>
          <p:cNvSpPr/>
          <p:nvPr/>
        </p:nvSpPr>
        <p:spPr>
          <a:xfrm>
            <a:off x="761954" y="8829673"/>
            <a:ext cx="11792903" cy="50243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The slide where a partner thinks “they see something I don’t.” Make the claim sharp and falsifiable.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1905797-A6AD-2DB9-B08F-B951E33F42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SOLUTION</a:t>
            </a: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EE2D3790-B0CF-C41C-0AF6-1A2C79747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38" y="1095170"/>
            <a:ext cx="13626216" cy="766089"/>
          </a:xfrm>
        </p:spPr>
        <p:txBody>
          <a:bodyPr/>
          <a:lstStyle/>
          <a:p>
            <a:r>
              <a:rPr lang="en-US" i="1" dirty="0">
                <a:solidFill>
                  <a:srgbClr val="91909E"/>
                </a:solidFill>
              </a:rPr>
              <a:t>[ Company ] </a:t>
            </a:r>
            <a:r>
              <a:rPr lang="en-US" dirty="0"/>
              <a:t>gives </a:t>
            </a:r>
            <a:r>
              <a:rPr lang="en-US" i="1" dirty="0">
                <a:solidFill>
                  <a:srgbClr val="91909E"/>
                </a:solidFill>
              </a:rPr>
              <a:t>[ ICP ] </a:t>
            </a:r>
            <a:r>
              <a:rPr lang="en-US" dirty="0"/>
              <a:t>one platform to </a:t>
            </a:r>
            <a:r>
              <a:rPr lang="en-US" i="1" dirty="0">
                <a:solidFill>
                  <a:srgbClr val="91909E"/>
                </a:solidFill>
              </a:rPr>
              <a:t>[ job ] </a:t>
            </a:r>
            <a:r>
              <a:rPr lang="en-US" dirty="0"/>
              <a:t>and </a:t>
            </a:r>
            <a:r>
              <a:rPr lang="en-US" i="1" dirty="0">
                <a:solidFill>
                  <a:srgbClr val="91909E"/>
                </a:solidFill>
              </a:rPr>
              <a:t>[ outcome ].</a:t>
            </a:r>
            <a:endParaRPr lang="en-IN" i="1" dirty="0">
              <a:solidFill>
                <a:srgbClr val="91909E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761955" y="3122895"/>
            <a:ext cx="7629525" cy="5240952"/>
          </a:xfrm>
          <a:prstGeom prst="roundRect">
            <a:avLst>
              <a:gd name="adj" fmla="val 2181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265792" y="3588721"/>
            <a:ext cx="7284037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BEFORE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265792" y="4076114"/>
            <a:ext cx="5669846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The fragmented, manual way the job gets done today.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62980" y="5562418"/>
            <a:ext cx="361905" cy="361905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9738173" y="3122895"/>
            <a:ext cx="7629660" cy="5240952"/>
          </a:xfrm>
          <a:prstGeom prst="roundRect">
            <a:avLst>
              <a:gd name="adj" fmla="val 2181"/>
            </a:avLst>
          </a:prstGeom>
          <a:solidFill>
            <a:srgbClr val="1B1938"/>
          </a:solidFill>
          <a:ln w="8626">
            <a:solidFill>
              <a:srgbClr val="1B193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10242010" y="3588721"/>
            <a:ext cx="7284185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AFTER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0242010" y="4076114"/>
            <a:ext cx="5578835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One platform. The transformation your product creates.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761955" y="9664550"/>
            <a:ext cx="3750698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SOLUTION · SLIDE 06 OF 19</a:t>
            </a: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C01714AC-C8B6-AF81-554C-B52DF379023B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Show the transformation, not a feature list.</a:t>
            </a: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977872C0-BB4D-8A45-44E9-25E7E41740BB}"/>
              </a:ext>
            </a:extLst>
          </p:cNvPr>
          <p:cNvSpPr/>
          <p:nvPr/>
        </p:nvSpPr>
        <p:spPr>
          <a:xfrm rot="5400000">
            <a:off x="8822198" y="5613498"/>
            <a:ext cx="485255" cy="259747"/>
          </a:xfrm>
          <a:prstGeom prst="triangle">
            <a:avLst/>
          </a:prstGeom>
          <a:solidFill>
            <a:srgbClr val="1B193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2410274" y="761955"/>
            <a:ext cx="2569593" cy="369723"/>
          </a:xfrm>
          <a:prstGeom prst="roundRect">
            <a:avLst>
              <a:gd name="adj" fmla="val 50000"/>
            </a:avLst>
          </a:prstGeom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2609401" y="856307"/>
            <a:ext cx="2248428" cy="219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25" b="1" i="0" u="none" strike="noStrike" kern="0" cap="none" spc="171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ALTERNATE LAYOUT</a:t>
            </a:r>
            <a:endParaRPr kumimoji="0" lang="en-US" sz="14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61955" y="2793042"/>
            <a:ext cx="5435585" cy="5052114"/>
          </a:xfrm>
          <a:prstGeom prst="roundRect">
            <a:avLst>
              <a:gd name="adj" fmla="val 2262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1265792" y="4209391"/>
            <a:ext cx="1969127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CONSOLIDATE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265792" y="4887239"/>
            <a:ext cx="4560749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Replace N disconnected tools with one system of record.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6426140" y="2793042"/>
            <a:ext cx="5435585" cy="5052114"/>
          </a:xfrm>
          <a:prstGeom prst="roundRect">
            <a:avLst>
              <a:gd name="adj" fmla="val 2262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6929977" y="4209391"/>
            <a:ext cx="1546568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AUTOMATE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6929977" y="4887239"/>
            <a:ext cx="4560749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Remove the manual steps that burn the hours from the problem slide.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12090325" y="2793042"/>
            <a:ext cx="5435585" cy="5052114"/>
          </a:xfrm>
          <a:prstGeom prst="roundRect">
            <a:avLst>
              <a:gd name="adj" fmla="val 2262"/>
            </a:avLst>
          </a:prstGeom>
          <a:solidFill>
            <a:srgbClr val="1B1938"/>
          </a:solidFill>
          <a:ln w="8626">
            <a:solidFill>
              <a:srgbClr val="1B193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4"/>
          <p:cNvSpPr/>
          <p:nvPr/>
        </p:nvSpPr>
        <p:spPr>
          <a:xfrm>
            <a:off x="12594161" y="4209391"/>
            <a:ext cx="1052602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REVEAL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12594161" y="4887239"/>
            <a:ext cx="4560749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Surface the outcome the buyer could never see before.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9"/>
          <p:cNvSpPr/>
          <p:nvPr/>
        </p:nvSpPr>
        <p:spPr>
          <a:xfrm>
            <a:off x="761955" y="9664550"/>
            <a:ext cx="4652603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SOLUTION · SLIDE 06 OF 19 · ALT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604BD799-5200-DBC0-2EF0-D537C92AFE4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8437" y="761955"/>
            <a:ext cx="16764090" cy="314145"/>
          </a:xfrm>
        </p:spPr>
        <p:txBody>
          <a:bodyPr/>
          <a:lstStyle/>
          <a:p>
            <a:r>
              <a:rPr lang="en-IN" dirty="0"/>
              <a:t>SOLUTION</a:t>
            </a:r>
          </a:p>
        </p:txBody>
      </p:sp>
      <p:sp>
        <p:nvSpPr>
          <p:cNvPr id="29" name="Title 18">
            <a:extLst>
              <a:ext uri="{FF2B5EF4-FFF2-40B4-BE49-F238E27FC236}">
                <a16:creationId xmlns:a16="http://schemas.microsoft.com/office/drawing/2014/main" id="{8F5B3D19-1550-EE03-6519-2EC64814A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37" y="1095170"/>
            <a:ext cx="16763955" cy="766089"/>
          </a:xfrm>
        </p:spPr>
        <p:txBody>
          <a:bodyPr/>
          <a:lstStyle/>
          <a:p>
            <a:r>
              <a:rPr lang="en-US" i="1" dirty="0">
                <a:solidFill>
                  <a:srgbClr val="91909E"/>
                </a:solidFill>
              </a:rPr>
              <a:t>[ Company ] </a:t>
            </a:r>
            <a:r>
              <a:rPr lang="en-US" dirty="0"/>
              <a:t>turns </a:t>
            </a:r>
            <a:r>
              <a:rPr lang="en-US" i="1" dirty="0">
                <a:solidFill>
                  <a:srgbClr val="91909E"/>
                </a:solidFill>
              </a:rPr>
              <a:t>[ workflow ] </a:t>
            </a:r>
            <a:r>
              <a:rPr lang="en-US" dirty="0"/>
              <a:t>into one system. Three shifts.</a:t>
            </a:r>
          </a:p>
        </p:txBody>
      </p:sp>
      <p:sp>
        <p:nvSpPr>
          <p:cNvPr id="33" name="Text 12">
            <a:extLst>
              <a:ext uri="{FF2B5EF4-FFF2-40B4-BE49-F238E27FC236}">
                <a16:creationId xmlns:a16="http://schemas.microsoft.com/office/drawing/2014/main" id="{903B6D8A-C1BF-91F9-41C7-1D63A3F0A630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Use this when the transformation has three distinct value moves.</a:t>
            </a:r>
          </a:p>
        </p:txBody>
      </p:sp>
      <p:sp>
        <p:nvSpPr>
          <p:cNvPr id="36" name="Shape 5">
            <a:extLst>
              <a:ext uri="{FF2B5EF4-FFF2-40B4-BE49-F238E27FC236}">
                <a16:creationId xmlns:a16="http://schemas.microsoft.com/office/drawing/2014/main" id="{0E896655-0B6B-F39F-72F1-11B02D1EB1FF}"/>
              </a:ext>
            </a:extLst>
          </p:cNvPr>
          <p:cNvSpPr/>
          <p:nvPr/>
        </p:nvSpPr>
        <p:spPr>
          <a:xfrm>
            <a:off x="1265792" y="3284634"/>
            <a:ext cx="512463" cy="512463"/>
          </a:xfrm>
          <a:prstGeom prst="roundRect">
            <a:avLst>
              <a:gd name="adj" fmla="val 14869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8" name="Image 0" descr="preencoded.png">
            <a:extLst>
              <a:ext uri="{FF2B5EF4-FFF2-40B4-BE49-F238E27FC236}">
                <a16:creationId xmlns:a16="http://schemas.microsoft.com/office/drawing/2014/main" id="{0104628D-D0D4-2BD0-5506-5D7F0989DA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403005" y="3421848"/>
            <a:ext cx="237900" cy="237900"/>
          </a:xfrm>
          <a:prstGeom prst="rect">
            <a:avLst/>
          </a:prstGeom>
        </p:spPr>
      </p:pic>
      <p:sp>
        <p:nvSpPr>
          <p:cNvPr id="40" name="Shape 9">
            <a:extLst>
              <a:ext uri="{FF2B5EF4-FFF2-40B4-BE49-F238E27FC236}">
                <a16:creationId xmlns:a16="http://schemas.microsoft.com/office/drawing/2014/main" id="{B8B5C0E4-C57D-E20E-F9BF-B00EF91DB0D3}"/>
              </a:ext>
            </a:extLst>
          </p:cNvPr>
          <p:cNvSpPr/>
          <p:nvPr/>
        </p:nvSpPr>
        <p:spPr>
          <a:xfrm>
            <a:off x="6929977" y="3284634"/>
            <a:ext cx="512463" cy="512463"/>
          </a:xfrm>
          <a:prstGeom prst="roundRect">
            <a:avLst>
              <a:gd name="adj" fmla="val 14869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2" name="Image 1" descr="preencoded.png">
            <a:extLst>
              <a:ext uri="{FF2B5EF4-FFF2-40B4-BE49-F238E27FC236}">
                <a16:creationId xmlns:a16="http://schemas.microsoft.com/office/drawing/2014/main" id="{F7B51E09-F508-1840-AEDC-2615A8BB9B8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67191" y="3421848"/>
            <a:ext cx="237900" cy="237900"/>
          </a:xfrm>
          <a:prstGeom prst="rect">
            <a:avLst/>
          </a:prstGeom>
        </p:spPr>
      </p:pic>
      <p:sp>
        <p:nvSpPr>
          <p:cNvPr id="44" name="Shape 13">
            <a:extLst>
              <a:ext uri="{FF2B5EF4-FFF2-40B4-BE49-F238E27FC236}">
                <a16:creationId xmlns:a16="http://schemas.microsoft.com/office/drawing/2014/main" id="{9620FD08-0A75-1EDC-B051-C5A9FF494908}"/>
              </a:ext>
            </a:extLst>
          </p:cNvPr>
          <p:cNvSpPr/>
          <p:nvPr/>
        </p:nvSpPr>
        <p:spPr>
          <a:xfrm>
            <a:off x="12594161" y="3284634"/>
            <a:ext cx="512463" cy="512463"/>
          </a:xfrm>
          <a:prstGeom prst="roundRect">
            <a:avLst>
              <a:gd name="adj" fmla="val 14869"/>
            </a:avLst>
          </a:prstGeom>
          <a:solidFill>
            <a:srgbClr val="FFFFFF">
              <a:alpha val="8000"/>
            </a:srgbClr>
          </a:solidFill>
          <a:ln w="8626">
            <a:solidFill>
              <a:srgbClr val="3F3A5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6" name="Image 2" descr="preencoded.png">
            <a:extLst>
              <a:ext uri="{FF2B5EF4-FFF2-40B4-BE49-F238E27FC236}">
                <a16:creationId xmlns:a16="http://schemas.microsoft.com/office/drawing/2014/main" id="{84999616-D7C6-27F2-D2C9-4BD6B9797FC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2731375" y="3421848"/>
            <a:ext cx="237900" cy="2379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761955" y="2698977"/>
            <a:ext cx="9696091" cy="5240952"/>
          </a:xfrm>
          <a:prstGeom prst="roundRect">
            <a:avLst>
              <a:gd name="adj" fmla="val 2181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2FEA077F-6D0E-786A-D67D-F943DD4609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799D5BB2-8A1A-A7FE-F41A-D7F0FF766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/>
              <a:t>PRODUCT</a:t>
            </a:r>
            <a:endParaRPr lang="en-IN" dirty="0"/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188E8A68-9C55-9FF7-4CA2-471CC8E4D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One platform for </a:t>
            </a:r>
            <a:r>
              <a:rPr lang="en-US" i="1">
                <a:solidFill>
                  <a:srgbClr val="91909E"/>
                </a:solidFill>
              </a:rPr>
              <a:t>[ workflow ], [ automation ], </a:t>
            </a:r>
            <a:r>
              <a:rPr lang="en-US"/>
              <a:t>and </a:t>
            </a:r>
            <a:r>
              <a:rPr lang="en-US" i="1">
                <a:solidFill>
                  <a:srgbClr val="91909E"/>
                </a:solidFill>
              </a:rPr>
              <a:t>[ insight ].</a:t>
            </a:r>
            <a:endParaRPr lang="en-IN" i="1" dirty="0">
              <a:solidFill>
                <a:srgbClr val="91909E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3417294" y="5717730"/>
            <a:ext cx="4385279" cy="4109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25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Product screenshot / dashboard ]</a:t>
            </a:r>
            <a:endParaRPr kumimoji="0" lang="en-US" sz="20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258105" y="3896970"/>
            <a:ext cx="2514600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Intake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3734559" y="3896970"/>
            <a:ext cx="3687833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Capture work where it starts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11258105" y="4734137"/>
            <a:ext cx="2514600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Automation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3734559" y="4734137"/>
            <a:ext cx="3385073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Remove the manual steps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1258105" y="5571304"/>
            <a:ext cx="2514600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Analytics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3734559" y="5571304"/>
            <a:ext cx="2885859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Surface what matters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1A4FB3A-715B-700A-DC87-B386CF2AD786}"/>
              </a:ext>
            </a:extLst>
          </p:cNvPr>
          <p:cNvGrpSpPr/>
          <p:nvPr/>
        </p:nvGrpSpPr>
        <p:grpSpPr>
          <a:xfrm>
            <a:off x="11258106" y="4477906"/>
            <a:ext cx="6025686" cy="1683858"/>
            <a:chOff x="10838956" y="4477906"/>
            <a:chExt cx="6686955" cy="1683858"/>
          </a:xfrm>
        </p:grpSpPr>
        <p:sp>
          <p:nvSpPr>
            <p:cNvPr id="8" name="Shape 6"/>
            <p:cNvSpPr/>
            <p:nvPr/>
          </p:nvSpPr>
          <p:spPr>
            <a:xfrm>
              <a:off x="10838956" y="4477906"/>
              <a:ext cx="6686955" cy="9525"/>
            </a:xfrm>
            <a:prstGeom prst="rect">
              <a:avLst/>
            </a:prstGeom>
            <a:solidFill>
              <a:srgbClr val="E8E4DD"/>
            </a:solidFill>
            <a:ln/>
          </p:spPr>
          <p:txBody>
            <a:bodyPr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Shape 9"/>
            <p:cNvSpPr/>
            <p:nvPr/>
          </p:nvSpPr>
          <p:spPr>
            <a:xfrm>
              <a:off x="10838956" y="5315073"/>
              <a:ext cx="6686955" cy="9525"/>
            </a:xfrm>
            <a:prstGeom prst="rect">
              <a:avLst/>
            </a:prstGeom>
            <a:solidFill>
              <a:srgbClr val="E8E4DD"/>
            </a:solidFill>
            <a:ln/>
          </p:spPr>
          <p:txBody>
            <a:bodyPr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Shape 12"/>
            <p:cNvSpPr/>
            <p:nvPr/>
          </p:nvSpPr>
          <p:spPr>
            <a:xfrm>
              <a:off x="10838956" y="6152239"/>
              <a:ext cx="6686955" cy="9525"/>
            </a:xfrm>
            <a:prstGeom prst="rect">
              <a:avLst/>
            </a:prstGeom>
            <a:solidFill>
              <a:srgbClr val="E8E4DD"/>
            </a:solidFill>
            <a:ln/>
          </p:spPr>
          <p:txBody>
            <a:bodyPr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Text 13"/>
          <p:cNvSpPr/>
          <p:nvPr/>
        </p:nvSpPr>
        <p:spPr>
          <a:xfrm>
            <a:off x="11258105" y="6408470"/>
            <a:ext cx="2514600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Integrations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3734559" y="6408470"/>
            <a:ext cx="2945611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Connect existing tools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761955" y="9664550"/>
            <a:ext cx="3674192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PRODUCT · SLIDE 07 OF 19</a:t>
            </a:r>
          </a:p>
        </p:txBody>
      </p:sp>
      <p:sp>
        <p:nvSpPr>
          <p:cNvPr id="29" name="Text 12">
            <a:extLst>
              <a:ext uri="{FF2B5EF4-FFF2-40B4-BE49-F238E27FC236}">
                <a16:creationId xmlns:a16="http://schemas.microsoft.com/office/drawing/2014/main" id="{53FC569C-F1C6-02D5-AD89-0E066F3B4AF0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Show what’s real today. If it’s early, show the clearest working piece — not a roadmap.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38F29752-39BF-277F-1331-783AF0274D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HOW IT WORKS</a:t>
            </a:r>
          </a:p>
        </p:txBody>
      </p:sp>
      <p:sp>
        <p:nvSpPr>
          <p:cNvPr id="28" name="Title 27">
            <a:extLst>
              <a:ext uri="{FF2B5EF4-FFF2-40B4-BE49-F238E27FC236}">
                <a16:creationId xmlns:a16="http://schemas.microsoft.com/office/drawing/2014/main" id="{90718902-6898-6ACA-A71E-7E146D167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fragmented inputs to automated outcomes.</a:t>
            </a:r>
          </a:p>
        </p:txBody>
      </p:sp>
      <p:sp>
        <p:nvSpPr>
          <p:cNvPr id="4" name="Shape 2"/>
          <p:cNvSpPr/>
          <p:nvPr/>
        </p:nvSpPr>
        <p:spPr>
          <a:xfrm>
            <a:off x="761955" y="2489976"/>
            <a:ext cx="3733890" cy="5873780"/>
          </a:xfrm>
          <a:prstGeom prst="roundRect">
            <a:avLst>
              <a:gd name="adj" fmla="val 3061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70632" y="2917657"/>
            <a:ext cx="3208191" cy="6477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0" cap="none" spc="-96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70632" y="3813052"/>
            <a:ext cx="3208191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INPUT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70632" y="4357595"/>
            <a:ext cx="3004033" cy="780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5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Connect existing systems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19580" y="5245846"/>
            <a:ext cx="361905" cy="361905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5105355" y="2489976"/>
            <a:ext cx="3733890" cy="5873780"/>
          </a:xfrm>
          <a:prstGeom prst="roundRect">
            <a:avLst>
              <a:gd name="adj" fmla="val 3061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5514031" y="2917657"/>
            <a:ext cx="3208191" cy="6477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0" cap="none" spc="-96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8"/>
          <p:cNvSpPr/>
          <p:nvPr/>
        </p:nvSpPr>
        <p:spPr>
          <a:xfrm>
            <a:off x="5514031" y="3813052"/>
            <a:ext cx="3208191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PLATFORM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9"/>
          <p:cNvSpPr/>
          <p:nvPr/>
        </p:nvSpPr>
        <p:spPr>
          <a:xfrm>
            <a:off x="5514031" y="4357595"/>
            <a:ext cx="3208191" cy="4094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5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Intelligence layer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62980" y="5245846"/>
            <a:ext cx="361905" cy="361905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9448755" y="2489976"/>
            <a:ext cx="3733890" cy="5873780"/>
          </a:xfrm>
          <a:prstGeom prst="roundRect">
            <a:avLst>
              <a:gd name="adj" fmla="val 3061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9857432" y="2917657"/>
            <a:ext cx="3208191" cy="6477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0" cap="none" spc="-96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2"/>
          <p:cNvSpPr/>
          <p:nvPr/>
        </p:nvSpPr>
        <p:spPr>
          <a:xfrm>
            <a:off x="9857432" y="3813052"/>
            <a:ext cx="3208191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ACTION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3"/>
          <p:cNvSpPr/>
          <p:nvPr/>
        </p:nvSpPr>
        <p:spPr>
          <a:xfrm>
            <a:off x="9857432" y="4357595"/>
            <a:ext cx="3208191" cy="4094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5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Automate the steps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306381" y="5245846"/>
            <a:ext cx="361905" cy="361905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13792156" y="2489976"/>
            <a:ext cx="3733890" cy="5873780"/>
          </a:xfrm>
          <a:prstGeom prst="roundRect">
            <a:avLst>
              <a:gd name="adj" fmla="val 3061"/>
            </a:avLst>
          </a:prstGeom>
          <a:solidFill>
            <a:srgbClr val="1B1938"/>
          </a:solidFill>
          <a:ln w="8626">
            <a:solidFill>
              <a:srgbClr val="1B1938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14200832" y="2917657"/>
            <a:ext cx="3208191" cy="6477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0" cap="none" spc="-96" normalizeH="0" baseline="0" noProof="0" dirty="0">
                <a:ln>
                  <a:noFill/>
                </a:ln>
                <a:solidFill>
                  <a:srgbClr val="C9B4FA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6"/>
          <p:cNvSpPr/>
          <p:nvPr/>
        </p:nvSpPr>
        <p:spPr>
          <a:xfrm>
            <a:off x="14200832" y="3813052"/>
            <a:ext cx="3208191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OUTPUT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7"/>
          <p:cNvSpPr/>
          <p:nvPr/>
        </p:nvSpPr>
        <p:spPr>
          <a:xfrm>
            <a:off x="14200832" y="4357595"/>
            <a:ext cx="3208191" cy="4094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5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Measurable result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1"/>
          <p:cNvSpPr/>
          <p:nvPr/>
        </p:nvSpPr>
        <p:spPr>
          <a:xfrm>
            <a:off x="761955" y="9664550"/>
            <a:ext cx="4387503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HOW IT WORKS · SLIDE 08 OF 19</a:t>
            </a:r>
          </a:p>
        </p:txBody>
      </p:sp>
      <p:sp>
        <p:nvSpPr>
          <p:cNvPr id="31" name="Text 12">
            <a:extLst>
              <a:ext uri="{FF2B5EF4-FFF2-40B4-BE49-F238E27FC236}">
                <a16:creationId xmlns:a16="http://schemas.microsoft.com/office/drawing/2014/main" id="{90998907-9C7F-D597-E248-A3F72809C51C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Keep it legible to a non-technical partner.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791BDADE-9CE8-03A9-CAAA-5275261A0E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USE CASES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3402EBE3-F529-0303-050A-24B6D679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early users get real value across </a:t>
            </a:r>
            <a:r>
              <a:rPr lang="en-US" i="1" dirty="0">
                <a:solidFill>
                  <a:srgbClr val="91909E"/>
                </a:solidFill>
              </a:rPr>
              <a:t>[ ICP ].</a:t>
            </a:r>
          </a:p>
        </p:txBody>
      </p:sp>
      <p:sp>
        <p:nvSpPr>
          <p:cNvPr id="4" name="Shape 2"/>
          <p:cNvSpPr/>
          <p:nvPr/>
        </p:nvSpPr>
        <p:spPr>
          <a:xfrm>
            <a:off x="761955" y="2489973"/>
            <a:ext cx="5435585" cy="5873780"/>
          </a:xfrm>
          <a:prstGeom prst="roundRect">
            <a:avLst>
              <a:gd name="adj" fmla="val 210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265792" y="2974804"/>
            <a:ext cx="48707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USE CASE 1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265792" y="3500207"/>
            <a:ext cx="4870703" cy="4152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-61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Workflow ]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265792" y="4143953"/>
            <a:ext cx="4870703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User ] — [ outcome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26140" y="2489973"/>
            <a:ext cx="5435585" cy="5873780"/>
          </a:xfrm>
          <a:prstGeom prst="roundRect">
            <a:avLst>
              <a:gd name="adj" fmla="val 210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6929977" y="2974804"/>
            <a:ext cx="48707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USE CASE 2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929977" y="3500207"/>
            <a:ext cx="4870703" cy="4152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-61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Workflow ]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929977" y="4143953"/>
            <a:ext cx="4870703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User ] — [ outcome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2090325" y="2489973"/>
            <a:ext cx="5435585" cy="5873780"/>
          </a:xfrm>
          <a:prstGeom prst="roundRect">
            <a:avLst>
              <a:gd name="adj" fmla="val 210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2594161" y="2974804"/>
            <a:ext cx="48707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USE CASE 3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2594161" y="3500207"/>
            <a:ext cx="4870703" cy="4152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-61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Workflow ]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2594161" y="4143953"/>
            <a:ext cx="4870703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User ] — [ outcome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761955" y="9664550"/>
            <a:ext cx="3871832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USE CASES · SLIDE 09 OF 19</a:t>
            </a:r>
          </a:p>
        </p:txBody>
      </p:sp>
      <p:sp>
        <p:nvSpPr>
          <p:cNvPr id="24" name="Text 12">
            <a:extLst>
              <a:ext uri="{FF2B5EF4-FFF2-40B4-BE49-F238E27FC236}">
                <a16:creationId xmlns:a16="http://schemas.microsoft.com/office/drawing/2014/main" id="{449B2267-9FAB-C2C0-D36D-9CE345D4D2AD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At seed, ground these in actual design-partner use, not hypothetical segments.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3CA3D073-AA75-A5E8-24E3-A1AA0FE198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MOAT</a:t>
            </a:r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905948CE-8C80-F3F2-848C-7163C019F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our advantage compounds as we learn.</a:t>
            </a:r>
          </a:p>
        </p:txBody>
      </p:sp>
      <p:sp>
        <p:nvSpPr>
          <p:cNvPr id="4" name="Shape 2"/>
          <p:cNvSpPr/>
          <p:nvPr/>
        </p:nvSpPr>
        <p:spPr>
          <a:xfrm>
            <a:off x="761955" y="3313256"/>
            <a:ext cx="3733890" cy="2857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639666" y="4527694"/>
            <a:ext cx="1978468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7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More usage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19580" y="4560986"/>
            <a:ext cx="361905" cy="361905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105355" y="3313256"/>
            <a:ext cx="3733890" cy="2857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/>
          <p:nvPr/>
        </p:nvSpPr>
        <p:spPr>
          <a:xfrm>
            <a:off x="6091300" y="4527694"/>
            <a:ext cx="1761999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7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More data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62980" y="4560986"/>
            <a:ext cx="361905" cy="361905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9448755" y="3313256"/>
            <a:ext cx="3733890" cy="2857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7"/>
          <p:cNvSpPr/>
          <p:nvPr/>
        </p:nvSpPr>
        <p:spPr>
          <a:xfrm>
            <a:off x="10014958" y="4527694"/>
            <a:ext cx="2601484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7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Smarter product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306381" y="4560986"/>
            <a:ext cx="361905" cy="361905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13792156" y="3313256"/>
            <a:ext cx="3733890" cy="2857500"/>
          </a:xfrm>
          <a:prstGeom prst="roundRect">
            <a:avLst>
              <a:gd name="adj" fmla="val 4000"/>
            </a:avLst>
          </a:prstGeom>
          <a:solidFill>
            <a:srgbClr val="1B1938"/>
          </a:solidFill>
          <a:ln w="8626">
            <a:solidFill>
              <a:srgbClr val="1B193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9"/>
          <p:cNvSpPr/>
          <p:nvPr/>
        </p:nvSpPr>
        <p:spPr>
          <a:xfrm>
            <a:off x="14976630" y="4527694"/>
            <a:ext cx="1364942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Stickier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92481" y="6603907"/>
            <a:ext cx="266610" cy="26661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7111401" y="6590563"/>
            <a:ext cx="4932382" cy="3313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0" i="0" u="none" strike="noStrike" kern="0" cap="none" spc="38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Each loop makes the next one stronger.</a:t>
            </a:r>
            <a:endParaRPr kumimoji="0" lang="en-US" sz="18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4"/>
          <p:cNvSpPr/>
          <p:nvPr/>
        </p:nvSpPr>
        <p:spPr>
          <a:xfrm>
            <a:off x="761955" y="9664550"/>
            <a:ext cx="3156742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MOAT · SLIDE 10 OF 19</a:t>
            </a:r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E7B7C0F5-DFC6-138C-C3E7-9F132E3908F5}"/>
              </a:ext>
            </a:extLst>
          </p:cNvPr>
          <p:cNvSpPr/>
          <p:nvPr/>
        </p:nvSpPr>
        <p:spPr>
          <a:xfrm>
            <a:off x="761954" y="8416685"/>
            <a:ext cx="12420691" cy="915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At seed a moat is emerging, not proven. Say what gets harder to copy as you grow — don’t call “AI” a moat.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CB643BEB-48BD-B7B5-99CE-D451164714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CUSTOMER VALUE</a:t>
            </a:r>
          </a:p>
        </p:txBody>
      </p:sp>
      <p:sp>
        <p:nvSpPr>
          <p:cNvPr id="4" name="Shape 2"/>
          <p:cNvSpPr/>
          <p:nvPr/>
        </p:nvSpPr>
        <p:spPr>
          <a:xfrm>
            <a:off x="761955" y="2796935"/>
            <a:ext cx="4019505" cy="5145792"/>
          </a:xfrm>
          <a:prstGeom prst="roundRect">
            <a:avLst>
              <a:gd name="adj" fmla="val 2844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51492" y="4804059"/>
            <a:ext cx="3564475" cy="6782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0" cap="none" spc="-10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X% ]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51492" y="5512098"/>
            <a:ext cx="3564475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less manual work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5010060" y="2796935"/>
            <a:ext cx="4019640" cy="5145792"/>
          </a:xfrm>
          <a:prstGeom prst="roundRect">
            <a:avLst>
              <a:gd name="adj" fmla="val 2844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5399597" y="4804059"/>
            <a:ext cx="3564623" cy="6782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0" cap="none" spc="-10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 hrs ]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399597" y="5512098"/>
            <a:ext cx="3564623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saved per week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9258300" y="2796935"/>
            <a:ext cx="4019505" cy="5145792"/>
          </a:xfrm>
          <a:prstGeom prst="roundRect">
            <a:avLst>
              <a:gd name="adj" fmla="val 2844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647837" y="4804059"/>
            <a:ext cx="3564475" cy="6782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0" cap="none" spc="-10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X% ]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647837" y="5512098"/>
            <a:ext cx="3564475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faster reporting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13506406" y="2796935"/>
            <a:ext cx="4019640" cy="5145792"/>
          </a:xfrm>
          <a:prstGeom prst="roundRect">
            <a:avLst>
              <a:gd name="adj" fmla="val 2844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3895941" y="4804059"/>
            <a:ext cx="3564623" cy="6782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0" cap="none" spc="-10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X% ]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3895941" y="5512098"/>
            <a:ext cx="3564623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productivity lift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761955" y="9664550"/>
            <a:ext cx="4763951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CUSTOMER VALUE · SLIDE 11 OF 19</a:t>
            </a:r>
          </a:p>
        </p:txBody>
      </p:sp>
      <p:sp>
        <p:nvSpPr>
          <p:cNvPr id="26" name="Text 12">
            <a:extLst>
              <a:ext uri="{FF2B5EF4-FFF2-40B4-BE49-F238E27FC236}">
                <a16:creationId xmlns:a16="http://schemas.microsoft.com/office/drawing/2014/main" id="{95ED0611-F54A-B65F-D225-D419454AE4CB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Even a few real data points beat soft benefits. Label them as early results.</a:t>
            </a:r>
          </a:p>
        </p:txBody>
      </p:sp>
      <p:sp>
        <p:nvSpPr>
          <p:cNvPr id="27" name="Title 26">
            <a:extLst>
              <a:ext uri="{FF2B5EF4-FFF2-40B4-BE49-F238E27FC236}">
                <a16:creationId xmlns:a16="http://schemas.microsoft.com/office/drawing/2014/main" id="{7E17DD58-0AEC-3D51-72DC-6C9598D30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users </a:t>
            </a:r>
            <a:r>
              <a:rPr lang="en-US" i="1" dirty="0">
                <a:solidFill>
                  <a:srgbClr val="91909E"/>
                </a:solidFill>
              </a:rPr>
              <a:t>[ save / earn / reduce ] [ measurable outcome ].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E64723B-972F-F2E1-240D-DE23E61E48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MARKET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4DAD950D-5634-0892-D27E-7A15E188A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Bottom-up sizing — the opportunity, credibly.</a:t>
            </a:r>
          </a:p>
        </p:txBody>
      </p:sp>
      <p:sp>
        <p:nvSpPr>
          <p:cNvPr id="4" name="Shape 2"/>
          <p:cNvSpPr/>
          <p:nvPr/>
        </p:nvSpPr>
        <p:spPr>
          <a:xfrm>
            <a:off x="761955" y="2489973"/>
            <a:ext cx="5435585" cy="5873780"/>
          </a:xfrm>
          <a:prstGeom prst="roundRect">
            <a:avLst>
              <a:gd name="adj" fmla="val 210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265792" y="2974804"/>
            <a:ext cx="48707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TAM · TOTAL ADDRESSABLE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265792" y="3462197"/>
            <a:ext cx="4870703" cy="6782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0" cap="none" spc="-10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$ XX.X B ]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265792" y="4330904"/>
            <a:ext cx="4560749" cy="752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-14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All accounts globally fitting your category. Cite source.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26140" y="2489973"/>
            <a:ext cx="5435585" cy="5873780"/>
          </a:xfrm>
          <a:prstGeom prst="roundRect">
            <a:avLst>
              <a:gd name="adj" fmla="val 210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6929977" y="2974804"/>
            <a:ext cx="48707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SAM · SERVICEABLE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929977" y="3462197"/>
            <a:ext cx="4870703" cy="6782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0" cap="none" spc="-10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$ X.X B ]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929977" y="4330904"/>
            <a:ext cx="4560749" cy="752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-14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Geography + segment you can reach in 5 years.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2090325" y="2489973"/>
            <a:ext cx="5435585" cy="5873780"/>
          </a:xfrm>
          <a:prstGeom prst="roundRect">
            <a:avLst>
              <a:gd name="adj" fmla="val 2103"/>
            </a:avLst>
          </a:prstGeom>
          <a:solidFill>
            <a:srgbClr val="1B1938"/>
          </a:solidFill>
          <a:ln w="8626">
            <a:solidFill>
              <a:srgbClr val="1B193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2594161" y="2974804"/>
            <a:ext cx="48707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SOM · OBTAINABLE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2594161" y="3462197"/>
            <a:ext cx="4870703" cy="6782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0" cap="none" spc="-10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$ XXX M ]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2594161" y="4330904"/>
            <a:ext cx="4560749" cy="752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-14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Realistic capture as you scale post-seed. Bottom-up: # accounts × ACV.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761955" y="9664550"/>
            <a:ext cx="3414874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MARKET · SLIDE 12 OF 19</a:t>
            </a:r>
          </a:p>
        </p:txBody>
      </p:sp>
      <p:sp>
        <p:nvSpPr>
          <p:cNvPr id="24" name="Text 12">
            <a:extLst>
              <a:ext uri="{FF2B5EF4-FFF2-40B4-BE49-F238E27FC236}">
                <a16:creationId xmlns:a16="http://schemas.microsoft.com/office/drawing/2014/main" id="{36E7F7D7-9B75-9FE3-415D-0EE945C89188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Show the math. “# of target accounts × ACV” beats a top-down chart.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C2224F-B6ED-5F4C-ECDC-0C4C4C920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EC58D548-52B0-BD0D-2328-A20FD54B12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MARKET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42B10576-9048-86F6-47B3-8062E45B4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38" y="1095170"/>
            <a:ext cx="7053578" cy="766089"/>
          </a:xfrm>
        </p:spPr>
        <p:txBody>
          <a:bodyPr/>
          <a:lstStyle/>
          <a:p>
            <a:r>
              <a:rPr lang="en-US" dirty="0"/>
              <a:t>Bottom-up sizing — credible beats inflated.</a:t>
            </a:r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86A90411-9621-24E7-C846-7F96F80146AE}"/>
              </a:ext>
            </a:extLst>
          </p:cNvPr>
          <p:cNvSpPr/>
          <p:nvPr/>
        </p:nvSpPr>
        <p:spPr>
          <a:xfrm>
            <a:off x="761955" y="9664550"/>
            <a:ext cx="3414874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MARKET · SLIDE 12 OF 19 · ALT</a:t>
            </a:r>
          </a:p>
        </p:txBody>
      </p:sp>
      <p:sp>
        <p:nvSpPr>
          <p:cNvPr id="24" name="Text 12">
            <a:extLst>
              <a:ext uri="{FF2B5EF4-FFF2-40B4-BE49-F238E27FC236}">
                <a16:creationId xmlns:a16="http://schemas.microsoft.com/office/drawing/2014/main" id="{3FE60FF2-DCA8-A9BF-E7D4-0D2176F253E2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Show the math. “# of target accounts × ACV” beats a top-down chart.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FBF363C-5DF3-A417-65A2-390D7AA3F739}"/>
              </a:ext>
            </a:extLst>
          </p:cNvPr>
          <p:cNvSpPr/>
          <p:nvPr/>
        </p:nvSpPr>
        <p:spPr>
          <a:xfrm>
            <a:off x="7712016" y="-4428163"/>
            <a:ext cx="12974128" cy="12974128"/>
          </a:xfrm>
          <a:prstGeom prst="ellipse">
            <a:avLst/>
          </a:prstGeom>
          <a:solidFill>
            <a:srgbClr val="FFFFFF"/>
          </a:solidFill>
          <a:ln w="8626">
            <a:solidFill>
              <a:srgbClr val="CFC7B9"/>
            </a:solidFill>
            <a:prstDash val="solid"/>
          </a:ln>
        </p:spPr>
        <p:txBody>
          <a:bodyPr/>
          <a:lstStyle/>
          <a:p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BD40206-2AEE-7DC5-CC5B-F5E7E3478E39}"/>
              </a:ext>
            </a:extLst>
          </p:cNvPr>
          <p:cNvSpPr/>
          <p:nvPr/>
        </p:nvSpPr>
        <p:spPr>
          <a:xfrm>
            <a:off x="9424271" y="1636207"/>
            <a:ext cx="6550832" cy="6550832"/>
          </a:xfrm>
          <a:prstGeom prst="ellipse">
            <a:avLst/>
          </a:prstGeom>
          <a:solidFill>
            <a:srgbClr val="FFFFFF"/>
          </a:solidFill>
          <a:ln w="8626">
            <a:solidFill>
              <a:srgbClr val="CFC7B9"/>
            </a:solidFill>
            <a:prstDash val="solid"/>
          </a:ln>
        </p:spPr>
        <p:txBody>
          <a:bodyPr/>
          <a:lstStyle/>
          <a:p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1888BA6-6E89-30C7-50F1-7C81DDF2EBA2}"/>
              </a:ext>
            </a:extLst>
          </p:cNvPr>
          <p:cNvSpPr/>
          <p:nvPr/>
        </p:nvSpPr>
        <p:spPr>
          <a:xfrm>
            <a:off x="10403531" y="5314122"/>
            <a:ext cx="2593592" cy="2593592"/>
          </a:xfrm>
          <a:prstGeom prst="ellipse">
            <a:avLst/>
          </a:prstGeom>
          <a:solidFill>
            <a:srgbClr val="1B1938"/>
          </a:solidFill>
          <a:ln w="8626">
            <a:solidFill>
              <a:srgbClr val="1B1938"/>
            </a:solidFill>
            <a:prstDash val="solid"/>
          </a:ln>
        </p:spPr>
        <p:txBody>
          <a:bodyPr/>
          <a:lstStyle/>
          <a:p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Text 3">
            <a:extLst>
              <a:ext uri="{FF2B5EF4-FFF2-40B4-BE49-F238E27FC236}">
                <a16:creationId xmlns:a16="http://schemas.microsoft.com/office/drawing/2014/main" id="{8F50C27B-105E-7053-B95D-4638C42436C3}"/>
              </a:ext>
            </a:extLst>
          </p:cNvPr>
          <p:cNvSpPr/>
          <p:nvPr/>
        </p:nvSpPr>
        <p:spPr>
          <a:xfrm>
            <a:off x="14199080" y="1030724"/>
            <a:ext cx="48707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TAM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4">
            <a:extLst>
              <a:ext uri="{FF2B5EF4-FFF2-40B4-BE49-F238E27FC236}">
                <a16:creationId xmlns:a16="http://schemas.microsoft.com/office/drawing/2014/main" id="{2428F6FC-E87F-C951-74ED-76B4B329A347}"/>
              </a:ext>
            </a:extLst>
          </p:cNvPr>
          <p:cNvSpPr/>
          <p:nvPr/>
        </p:nvSpPr>
        <p:spPr>
          <a:xfrm>
            <a:off x="658438" y="3046150"/>
            <a:ext cx="4870703" cy="678207"/>
          </a:xfrm>
          <a:prstGeom prst="rect">
            <a:avLst/>
          </a:prstGeom>
          <a:noFill/>
          <a:ln/>
        </p:spPr>
        <p:txBody>
          <a:bodyPr wrap="square" lIns="9144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0" cap="none" spc="-10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$ XX.X B ]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5">
            <a:extLst>
              <a:ext uri="{FF2B5EF4-FFF2-40B4-BE49-F238E27FC236}">
                <a16:creationId xmlns:a16="http://schemas.microsoft.com/office/drawing/2014/main" id="{F7A9B14F-0EF6-5946-7316-F84FC82F3417}"/>
              </a:ext>
            </a:extLst>
          </p:cNvPr>
          <p:cNvSpPr/>
          <p:nvPr/>
        </p:nvSpPr>
        <p:spPr>
          <a:xfrm>
            <a:off x="658438" y="3785885"/>
            <a:ext cx="3493883" cy="752475"/>
          </a:xfrm>
          <a:prstGeom prst="rect">
            <a:avLst/>
          </a:prstGeom>
          <a:noFill/>
          <a:ln/>
        </p:spPr>
        <p:txBody>
          <a:bodyPr wrap="square" lIns="9144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-14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All accounts globally fitting your category. Cite source.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7">
            <a:extLst>
              <a:ext uri="{FF2B5EF4-FFF2-40B4-BE49-F238E27FC236}">
                <a16:creationId xmlns:a16="http://schemas.microsoft.com/office/drawing/2014/main" id="{8CBA0051-490B-2322-7281-C4E9387B4865}"/>
              </a:ext>
            </a:extLst>
          </p:cNvPr>
          <p:cNvSpPr/>
          <p:nvPr/>
        </p:nvSpPr>
        <p:spPr>
          <a:xfrm>
            <a:off x="11263695" y="3575911"/>
            <a:ext cx="48707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algn="ctr"/>
            <a:r>
              <a:rPr lang="en-US" sz="2400" b="1" kern="0" spc="215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SAM</a:t>
            </a:r>
          </a:p>
        </p:txBody>
      </p:sp>
      <p:sp>
        <p:nvSpPr>
          <p:cNvPr id="32" name="Text 8">
            <a:extLst>
              <a:ext uri="{FF2B5EF4-FFF2-40B4-BE49-F238E27FC236}">
                <a16:creationId xmlns:a16="http://schemas.microsoft.com/office/drawing/2014/main" id="{A8D786AA-5B54-D7A1-FD48-7986BE771041}"/>
              </a:ext>
            </a:extLst>
          </p:cNvPr>
          <p:cNvSpPr/>
          <p:nvPr/>
        </p:nvSpPr>
        <p:spPr>
          <a:xfrm>
            <a:off x="658438" y="5030728"/>
            <a:ext cx="4870703" cy="678207"/>
          </a:xfrm>
          <a:prstGeom prst="rect">
            <a:avLst/>
          </a:prstGeom>
          <a:noFill/>
          <a:ln/>
        </p:spPr>
        <p:txBody>
          <a:bodyPr wrap="square" lIns="9144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0" cap="none" spc="-10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$ X.X B ]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9">
            <a:extLst>
              <a:ext uri="{FF2B5EF4-FFF2-40B4-BE49-F238E27FC236}">
                <a16:creationId xmlns:a16="http://schemas.microsoft.com/office/drawing/2014/main" id="{B9366E4A-46C2-412D-79AB-59450CF476FB}"/>
              </a:ext>
            </a:extLst>
          </p:cNvPr>
          <p:cNvSpPr/>
          <p:nvPr/>
        </p:nvSpPr>
        <p:spPr>
          <a:xfrm>
            <a:off x="658438" y="5770463"/>
            <a:ext cx="3493883" cy="752475"/>
          </a:xfrm>
          <a:prstGeom prst="rect">
            <a:avLst/>
          </a:prstGeom>
          <a:noFill/>
          <a:ln/>
        </p:spPr>
        <p:txBody>
          <a:bodyPr wrap="square" lIns="9144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-14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Geography + segment you can reach in 5 years.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 11">
            <a:extLst>
              <a:ext uri="{FF2B5EF4-FFF2-40B4-BE49-F238E27FC236}">
                <a16:creationId xmlns:a16="http://schemas.microsoft.com/office/drawing/2014/main" id="{8902663E-0BE1-E137-0D7F-04EA2C757647}"/>
              </a:ext>
            </a:extLst>
          </p:cNvPr>
          <p:cNvSpPr/>
          <p:nvPr/>
        </p:nvSpPr>
        <p:spPr>
          <a:xfrm>
            <a:off x="9264976" y="6393460"/>
            <a:ext cx="48707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algn="ctr"/>
            <a:r>
              <a:rPr lang="en-US" sz="2400" b="1" kern="0" spc="215" dirty="0">
                <a:solidFill>
                  <a:schemeClr val="bg1"/>
                </a:solidFill>
                <a:latin typeface="Inter" pitchFamily="34" charset="0"/>
                <a:ea typeface="Inter" pitchFamily="34" charset="-122"/>
              </a:rPr>
              <a:t>SOM </a:t>
            </a:r>
          </a:p>
        </p:txBody>
      </p:sp>
      <p:sp>
        <p:nvSpPr>
          <p:cNvPr id="38" name="Text 12">
            <a:extLst>
              <a:ext uri="{FF2B5EF4-FFF2-40B4-BE49-F238E27FC236}">
                <a16:creationId xmlns:a16="http://schemas.microsoft.com/office/drawing/2014/main" id="{F72C8E36-FE17-C399-3130-0D26E31A8599}"/>
              </a:ext>
            </a:extLst>
          </p:cNvPr>
          <p:cNvSpPr/>
          <p:nvPr/>
        </p:nvSpPr>
        <p:spPr>
          <a:xfrm>
            <a:off x="658438" y="7015305"/>
            <a:ext cx="4870703" cy="678207"/>
          </a:xfrm>
          <a:prstGeom prst="rect">
            <a:avLst/>
          </a:prstGeom>
          <a:noFill/>
          <a:ln/>
        </p:spPr>
        <p:txBody>
          <a:bodyPr wrap="square" lIns="91440" tIns="25400" rIns="25400" bIns="2540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en-US" sz="4800" i="1" kern="0" spc="-108" dirty="0">
                <a:solidFill>
                  <a:srgbClr val="292827"/>
                </a:solidFill>
                <a:latin typeface="Inter" pitchFamily="34" charset="0"/>
                <a:ea typeface="Inter" pitchFamily="34" charset="-122"/>
              </a:rPr>
              <a:t>[ $ XXX M ]</a:t>
            </a:r>
          </a:p>
        </p:txBody>
      </p:sp>
      <p:sp>
        <p:nvSpPr>
          <p:cNvPr id="40" name="Text 13">
            <a:extLst>
              <a:ext uri="{FF2B5EF4-FFF2-40B4-BE49-F238E27FC236}">
                <a16:creationId xmlns:a16="http://schemas.microsoft.com/office/drawing/2014/main" id="{BB20ACDE-D733-3525-9F30-1D391D3FEA65}"/>
              </a:ext>
            </a:extLst>
          </p:cNvPr>
          <p:cNvSpPr/>
          <p:nvPr/>
        </p:nvSpPr>
        <p:spPr>
          <a:xfrm>
            <a:off x="658438" y="7755040"/>
            <a:ext cx="3643739" cy="752475"/>
          </a:xfrm>
          <a:prstGeom prst="rect">
            <a:avLst/>
          </a:prstGeom>
          <a:noFill/>
          <a:ln/>
        </p:spPr>
        <p:txBody>
          <a:bodyPr wrap="square" lIns="91440" tIns="25400" rIns="25400" bIns="25400" rtlCol="0" anchor="t">
            <a:noAutofit/>
          </a:bodyPr>
          <a:lstStyle/>
          <a:p>
            <a:r>
              <a:rPr lang="en-US" i="1" kern="0" spc="-14" dirty="0">
                <a:solidFill>
                  <a:srgbClr val="73706D"/>
                </a:solidFill>
                <a:latin typeface="Inter" pitchFamily="34" charset="0"/>
                <a:ea typeface="Inter" pitchFamily="34" charset="-122"/>
              </a:rPr>
              <a:t>[ Realistic capture as you scale post-seed. Bottom-up: # accounts × ACV. ]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B54CFCF-9CA7-EF54-9B9A-D5AD9A318B53}"/>
              </a:ext>
            </a:extLst>
          </p:cNvPr>
          <p:cNvCxnSpPr/>
          <p:nvPr/>
        </p:nvCxnSpPr>
        <p:spPr>
          <a:xfrm>
            <a:off x="4554747" y="3450566"/>
            <a:ext cx="32952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9087BE6-F08A-DCFA-DD60-EC201CAA9EFE}"/>
              </a:ext>
            </a:extLst>
          </p:cNvPr>
          <p:cNvCxnSpPr>
            <a:cxnSpLocks/>
          </p:cNvCxnSpPr>
          <p:nvPr/>
        </p:nvCxnSpPr>
        <p:spPr>
          <a:xfrm>
            <a:off x="4569737" y="5383134"/>
            <a:ext cx="486952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80A1909-4921-1BB9-F4A3-7AD3A5DB755F}"/>
              </a:ext>
            </a:extLst>
          </p:cNvPr>
          <p:cNvCxnSpPr>
            <a:cxnSpLocks/>
          </p:cNvCxnSpPr>
          <p:nvPr/>
        </p:nvCxnSpPr>
        <p:spPr>
          <a:xfrm>
            <a:off x="4554747" y="7418968"/>
            <a:ext cx="619376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hape 1">
            <a:extLst>
              <a:ext uri="{FF2B5EF4-FFF2-40B4-BE49-F238E27FC236}">
                <a16:creationId xmlns:a16="http://schemas.microsoft.com/office/drawing/2014/main" id="{DB9FBF42-8943-FD3E-5259-7A8FCE30F321}"/>
              </a:ext>
            </a:extLst>
          </p:cNvPr>
          <p:cNvSpPr/>
          <p:nvPr/>
        </p:nvSpPr>
        <p:spPr>
          <a:xfrm>
            <a:off x="2129242" y="761955"/>
            <a:ext cx="2569593" cy="369723"/>
          </a:xfrm>
          <a:prstGeom prst="roundRect">
            <a:avLst>
              <a:gd name="adj" fmla="val 50000"/>
            </a:avLst>
          </a:prstGeom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C09E0F0D-FDD4-C442-F8D7-C69BC9CBCFC2}"/>
              </a:ext>
            </a:extLst>
          </p:cNvPr>
          <p:cNvSpPr/>
          <p:nvPr/>
        </p:nvSpPr>
        <p:spPr>
          <a:xfrm>
            <a:off x="2289825" y="866012"/>
            <a:ext cx="2248428" cy="219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25" b="1" i="0" u="none" strike="noStrike" kern="0" cap="none" spc="171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ALTERNATE LAYOUT</a:t>
            </a:r>
            <a:endParaRPr kumimoji="0" lang="en-US" sz="14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1558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CC938EB1-FC69-7892-2A08-0A04CFE669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/>
              <a:t>MARKET</a:t>
            </a:r>
            <a:endParaRPr lang="en-IN" dirty="0"/>
          </a:p>
        </p:txBody>
      </p:sp>
      <p:sp>
        <p:nvSpPr>
          <p:cNvPr id="28" name="Title 27">
            <a:extLst>
              <a:ext uri="{FF2B5EF4-FFF2-40B4-BE49-F238E27FC236}">
                <a16:creationId xmlns:a16="http://schemas.microsoft.com/office/drawing/2014/main" id="{A6FEFA84-A089-55B9-A317-C44D36AE8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market, as an equation.</a:t>
            </a:r>
            <a:endParaRPr lang="en-US" dirty="0"/>
          </a:p>
        </p:txBody>
      </p:sp>
      <p:sp>
        <p:nvSpPr>
          <p:cNvPr id="3" name="Shape 1"/>
          <p:cNvSpPr/>
          <p:nvPr/>
        </p:nvSpPr>
        <p:spPr>
          <a:xfrm>
            <a:off x="2129242" y="761955"/>
            <a:ext cx="2569593" cy="369723"/>
          </a:xfrm>
          <a:prstGeom prst="roundRect">
            <a:avLst>
              <a:gd name="adj" fmla="val 50000"/>
            </a:avLst>
          </a:prstGeom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2289825" y="866012"/>
            <a:ext cx="2248428" cy="219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25" b="1" i="0" u="none" strike="noStrike" kern="0" cap="none" spc="171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ALTERNATE LAYOUT</a:t>
            </a:r>
            <a:endParaRPr kumimoji="0" lang="en-US" sz="14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61955" y="2678945"/>
            <a:ext cx="4717166" cy="3238410"/>
          </a:xfrm>
          <a:prstGeom prst="roundRect">
            <a:avLst>
              <a:gd name="adj" fmla="val 3530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748851" y="3454643"/>
            <a:ext cx="2743375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TARGET ACCOUNTS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2353631" y="3903891"/>
            <a:ext cx="1533815" cy="6782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0" cap="none" spc="-10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# ]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1511773" y="4734453"/>
            <a:ext cx="3217532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named, reachable buyers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441021" y="2678945"/>
            <a:ext cx="1028610" cy="32765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×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431532" y="2678945"/>
            <a:ext cx="4717166" cy="3238410"/>
          </a:xfrm>
          <a:prstGeom prst="roundRect">
            <a:avLst>
              <a:gd name="adj" fmla="val 3530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485068" y="3454643"/>
            <a:ext cx="609959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ACV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787165" y="3903891"/>
            <a:ext cx="2005900" cy="6782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0" cap="none" spc="-10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$ X ]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466762" y="4734453"/>
            <a:ext cx="2646705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today’s avg contract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1110599" y="2678945"/>
            <a:ext cx="1028610" cy="32765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=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12101108" y="2678945"/>
            <a:ext cx="5424937" cy="3238410"/>
          </a:xfrm>
          <a:prstGeom prst="roundRect">
            <a:avLst>
              <a:gd name="adj" fmla="val 3530"/>
            </a:avLst>
          </a:prstGeom>
          <a:solidFill>
            <a:srgbClr val="1B1938"/>
          </a:solidFill>
          <a:ln w="8626">
            <a:solidFill>
              <a:srgbClr val="1B193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3371537" y="3454643"/>
            <a:ext cx="2884080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3-YEAR OBTAINABLE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3194513" y="3903891"/>
            <a:ext cx="3237992" cy="6782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0" cap="none" spc="-108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$ XXX M ]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3332549" y="4734453"/>
            <a:ext cx="2961920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the number you defend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761955" y="6299017"/>
            <a:ext cx="16764090" cy="9525"/>
          </a:xfrm>
          <a:prstGeom prst="rect">
            <a:avLst/>
          </a:prstGeom>
          <a:solidFill>
            <a:srgbClr val="E8E4DD">
              <a:alpha val="99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61955" y="6626011"/>
            <a:ext cx="1333806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CONTEXT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2170352" y="6591506"/>
            <a:ext cx="7103597" cy="340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TAM [ $ XX B ] · SAM [ $ X B ] · cite the source for each.</a:t>
            </a:r>
            <a:endParaRPr kumimoji="0" lang="en-US" sz="1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761955" y="9664550"/>
            <a:ext cx="4316780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MARKET · SLIDE 12 OF 19 · ALT</a:t>
            </a:r>
          </a:p>
        </p:txBody>
      </p:sp>
      <p:sp>
        <p:nvSpPr>
          <p:cNvPr id="31" name="Text 12">
            <a:extLst>
              <a:ext uri="{FF2B5EF4-FFF2-40B4-BE49-F238E27FC236}">
                <a16:creationId xmlns:a16="http://schemas.microsoft.com/office/drawing/2014/main" id="{9B05DD8E-ED4B-0EB4-2DD6-D2F79E067D03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Use this when your account list is real. The equation is the credibility.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761955" y="2394816"/>
            <a:ext cx="9696091" cy="5968940"/>
          </a:xfrm>
          <a:prstGeom prst="roundRect">
            <a:avLst>
              <a:gd name="adj" fmla="val 1915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9E3D9F7E-02E7-D30E-EE38-4EA574F2F76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TRACTION</a:t>
            </a:r>
          </a:p>
        </p:txBody>
      </p:sp>
      <p:sp>
        <p:nvSpPr>
          <p:cNvPr id="29" name="Title 28">
            <a:extLst>
              <a:ext uri="{FF2B5EF4-FFF2-40B4-BE49-F238E27FC236}">
                <a16:creationId xmlns:a16="http://schemas.microsoft.com/office/drawing/2014/main" id="{423759F6-4396-13C0-ACB1-45C47D90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signal shows real pull from </a:t>
            </a:r>
            <a:r>
              <a:rPr lang="en-US" i="1" dirty="0">
                <a:solidFill>
                  <a:srgbClr val="91909E"/>
                </a:solidFill>
              </a:rPr>
              <a:t>[ ICP ].</a:t>
            </a:r>
          </a:p>
        </p:txBody>
      </p:sp>
      <p:sp>
        <p:nvSpPr>
          <p:cNvPr id="5" name="Shape 3"/>
          <p:cNvSpPr/>
          <p:nvPr/>
        </p:nvSpPr>
        <p:spPr>
          <a:xfrm>
            <a:off x="1227781" y="7691031"/>
            <a:ext cx="1088815" cy="664099"/>
          </a:xfrm>
          <a:prstGeom prst="roundRect">
            <a:avLst>
              <a:gd name="adj" fmla="val 8606"/>
            </a:avLst>
          </a:prstGeom>
          <a:solidFill>
            <a:srgbClr val="E8E4D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507052" y="7395845"/>
            <a:ext cx="1088815" cy="959284"/>
          </a:xfrm>
          <a:prstGeom prst="roundRect">
            <a:avLst>
              <a:gd name="adj" fmla="val 5958"/>
            </a:avLst>
          </a:prstGeom>
          <a:solidFill>
            <a:srgbClr val="E8E4D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786322" y="7137457"/>
            <a:ext cx="1088815" cy="1217672"/>
          </a:xfrm>
          <a:prstGeom prst="roundRect">
            <a:avLst>
              <a:gd name="adj" fmla="val 5249"/>
            </a:avLst>
          </a:prstGeom>
          <a:solidFill>
            <a:srgbClr val="E8E4D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065593" y="6694680"/>
            <a:ext cx="1088815" cy="1660450"/>
          </a:xfrm>
          <a:prstGeom prst="roundRect">
            <a:avLst>
              <a:gd name="adj" fmla="val 5249"/>
            </a:avLst>
          </a:prstGeom>
          <a:solidFill>
            <a:srgbClr val="E8E4D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344863" y="6214970"/>
            <a:ext cx="1088815" cy="2140160"/>
          </a:xfrm>
          <a:prstGeom prst="roundRect">
            <a:avLst>
              <a:gd name="adj" fmla="val 5249"/>
            </a:avLst>
          </a:prstGeom>
          <a:solidFill>
            <a:srgbClr val="E8E4D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624133" y="5624600"/>
            <a:ext cx="1088815" cy="2730530"/>
          </a:xfrm>
          <a:prstGeom prst="roundRect">
            <a:avLst>
              <a:gd name="adj" fmla="val 5249"/>
            </a:avLst>
          </a:prstGeom>
          <a:solidFill>
            <a:srgbClr val="E8E4D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903404" y="4665181"/>
            <a:ext cx="1088815" cy="3689949"/>
          </a:xfrm>
          <a:prstGeom prst="roundRect">
            <a:avLst>
              <a:gd name="adj" fmla="val 5249"/>
            </a:avLst>
          </a:prstGeom>
          <a:solidFill>
            <a:srgbClr val="E8E4D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884128" y="3531267"/>
            <a:ext cx="5451611" cy="4109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25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Replace with your usage / MRR / design-partner curve ]</a:t>
            </a:r>
            <a:endParaRPr kumimoji="0" lang="en-US" sz="20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1152606" y="3667212"/>
            <a:ext cx="3143250" cy="5447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-57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MRR ]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4200560" y="3796609"/>
            <a:ext cx="3325485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Monthly recurring revenue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1152606" y="4639706"/>
            <a:ext cx="3143250" cy="5447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-57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X% ]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4200560" y="4769102"/>
            <a:ext cx="3325485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MoM growth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1152606" y="5612199"/>
            <a:ext cx="3143250" cy="5447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-57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# ]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4200560" y="5741595"/>
            <a:ext cx="3325485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Design partners / pilots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152606" y="4402480"/>
            <a:ext cx="6373439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11152606" y="5374972"/>
            <a:ext cx="6373439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11152606" y="6347466"/>
            <a:ext cx="6373439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1152606" y="6584693"/>
            <a:ext cx="3143250" cy="5447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-57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X% ]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4200560" y="6714089"/>
            <a:ext cx="3325485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Retention / weekly active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761955" y="9664550"/>
            <a:ext cx="3711704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TRACTION · SLIDE 13 OF 19</a:t>
            </a:r>
          </a:p>
        </p:txBody>
      </p:sp>
      <p:sp>
        <p:nvSpPr>
          <p:cNvPr id="32" name="Text 12">
            <a:extLst>
              <a:ext uri="{FF2B5EF4-FFF2-40B4-BE49-F238E27FC236}">
                <a16:creationId xmlns:a16="http://schemas.microsoft.com/office/drawing/2014/main" id="{172BDB70-5E7C-621C-2805-06ECF12F42C8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At seed, signal beats scale: usage, pilots, LOIs, retention — not ARR cohorts or NRR.</a:t>
            </a:r>
          </a:p>
        </p:txBody>
      </p:sp>
      <p:sp>
        <p:nvSpPr>
          <p:cNvPr id="37" name="Chart Placeholder 36">
            <a:extLst>
              <a:ext uri="{FF2B5EF4-FFF2-40B4-BE49-F238E27FC236}">
                <a16:creationId xmlns:a16="http://schemas.microsoft.com/office/drawing/2014/main" id="{6B5FA850-1E2D-FEF6-ACDA-BBC9ACD2A4B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671E43-DF53-4E74-D67B-4BAE3E41A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564435FE-1320-68E8-259B-8437F2D68AE2}"/>
              </a:ext>
            </a:extLst>
          </p:cNvPr>
          <p:cNvSpPr/>
          <p:nvPr/>
        </p:nvSpPr>
        <p:spPr>
          <a:xfrm>
            <a:off x="761955" y="2394816"/>
            <a:ext cx="9696091" cy="5968940"/>
          </a:xfrm>
          <a:prstGeom prst="roundRect">
            <a:avLst>
              <a:gd name="adj" fmla="val 1915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277569D6-C45D-1B9E-B3CF-0DB211DA0A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TRACTION</a:t>
            </a:r>
          </a:p>
        </p:txBody>
      </p:sp>
      <p:sp>
        <p:nvSpPr>
          <p:cNvPr id="29" name="Title 28">
            <a:extLst>
              <a:ext uri="{FF2B5EF4-FFF2-40B4-BE49-F238E27FC236}">
                <a16:creationId xmlns:a16="http://schemas.microsoft.com/office/drawing/2014/main" id="{F63C9FD1-75D6-6537-BE01-DDD1FE76A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signal shows real pull from </a:t>
            </a:r>
            <a:r>
              <a:rPr lang="en-US" i="1" dirty="0">
                <a:solidFill>
                  <a:srgbClr val="91909E"/>
                </a:solidFill>
              </a:rPr>
              <a:t>[ ICP ].</a:t>
            </a: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30743E4D-D08D-39AB-9E07-4685222B03DA}"/>
              </a:ext>
            </a:extLst>
          </p:cNvPr>
          <p:cNvSpPr/>
          <p:nvPr/>
        </p:nvSpPr>
        <p:spPr>
          <a:xfrm>
            <a:off x="2884128" y="2772175"/>
            <a:ext cx="5451611" cy="4109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25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Replace with your usage / MRR / design-partner curve ]</a:t>
            </a:r>
            <a:endParaRPr kumimoji="0" lang="en-US" sz="20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9C0B0598-4E0D-6991-DF57-4DD2A65AA521}"/>
              </a:ext>
            </a:extLst>
          </p:cNvPr>
          <p:cNvSpPr/>
          <p:nvPr/>
        </p:nvSpPr>
        <p:spPr>
          <a:xfrm>
            <a:off x="11152606" y="3667212"/>
            <a:ext cx="3143250" cy="5447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-57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MRR ]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D188A6C2-2B11-EB75-59D7-903DCBA12890}"/>
              </a:ext>
            </a:extLst>
          </p:cNvPr>
          <p:cNvSpPr/>
          <p:nvPr/>
        </p:nvSpPr>
        <p:spPr>
          <a:xfrm>
            <a:off x="14200560" y="3796609"/>
            <a:ext cx="3325485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Monthly recurring revenue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A7714901-90DF-C615-8D76-241FE84962D2}"/>
              </a:ext>
            </a:extLst>
          </p:cNvPr>
          <p:cNvSpPr/>
          <p:nvPr/>
        </p:nvSpPr>
        <p:spPr>
          <a:xfrm>
            <a:off x="11152606" y="4639706"/>
            <a:ext cx="3143250" cy="5447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-57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X% ]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E11508E2-8F90-881F-8A3B-5D82B203230A}"/>
              </a:ext>
            </a:extLst>
          </p:cNvPr>
          <p:cNvSpPr/>
          <p:nvPr/>
        </p:nvSpPr>
        <p:spPr>
          <a:xfrm>
            <a:off x="14200560" y="4769102"/>
            <a:ext cx="3325485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MoM growth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7AF5AF48-B1AE-FA98-8627-0A2F6F58ED93}"/>
              </a:ext>
            </a:extLst>
          </p:cNvPr>
          <p:cNvSpPr/>
          <p:nvPr/>
        </p:nvSpPr>
        <p:spPr>
          <a:xfrm>
            <a:off x="11152606" y="5612199"/>
            <a:ext cx="3143250" cy="5447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-57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# ]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568A85F6-A6FA-8012-2B8C-F6F49AD7C068}"/>
              </a:ext>
            </a:extLst>
          </p:cNvPr>
          <p:cNvSpPr/>
          <p:nvPr/>
        </p:nvSpPr>
        <p:spPr>
          <a:xfrm>
            <a:off x="14200560" y="5741595"/>
            <a:ext cx="3325485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Design partners / pilots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5B49EC18-924B-7175-2402-F4CA0F7E882F}"/>
              </a:ext>
            </a:extLst>
          </p:cNvPr>
          <p:cNvSpPr/>
          <p:nvPr/>
        </p:nvSpPr>
        <p:spPr>
          <a:xfrm>
            <a:off x="11152606" y="4402480"/>
            <a:ext cx="6373439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37DDF385-2518-CAA7-32BB-B32935C2B083}"/>
              </a:ext>
            </a:extLst>
          </p:cNvPr>
          <p:cNvSpPr/>
          <p:nvPr/>
        </p:nvSpPr>
        <p:spPr>
          <a:xfrm>
            <a:off x="11152606" y="5374972"/>
            <a:ext cx="6373439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2EAE830F-D3A3-A088-01CD-B1AD4AA04B21}"/>
              </a:ext>
            </a:extLst>
          </p:cNvPr>
          <p:cNvSpPr/>
          <p:nvPr/>
        </p:nvSpPr>
        <p:spPr>
          <a:xfrm>
            <a:off x="11152606" y="6347466"/>
            <a:ext cx="6373439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24D67280-6323-7821-48CD-C80082150F42}"/>
              </a:ext>
            </a:extLst>
          </p:cNvPr>
          <p:cNvSpPr/>
          <p:nvPr/>
        </p:nvSpPr>
        <p:spPr>
          <a:xfrm>
            <a:off x="11152606" y="6584693"/>
            <a:ext cx="3143250" cy="5447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-57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X% ]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F91864E8-93DD-8B7B-A218-D0AD08A3D795}"/>
              </a:ext>
            </a:extLst>
          </p:cNvPr>
          <p:cNvSpPr/>
          <p:nvPr/>
        </p:nvSpPr>
        <p:spPr>
          <a:xfrm>
            <a:off x="14200560" y="6714089"/>
            <a:ext cx="3325485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Retention / weekly active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7DD7818C-7F2E-F682-7D3A-0BB1B8CB0BAC}"/>
              </a:ext>
            </a:extLst>
          </p:cNvPr>
          <p:cNvSpPr/>
          <p:nvPr/>
        </p:nvSpPr>
        <p:spPr>
          <a:xfrm>
            <a:off x="761955" y="9664550"/>
            <a:ext cx="3711704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TRACTION · SLIDE 13 OF 19</a:t>
            </a:r>
          </a:p>
        </p:txBody>
      </p:sp>
      <p:sp>
        <p:nvSpPr>
          <p:cNvPr id="32" name="Text 12">
            <a:extLst>
              <a:ext uri="{FF2B5EF4-FFF2-40B4-BE49-F238E27FC236}">
                <a16:creationId xmlns:a16="http://schemas.microsoft.com/office/drawing/2014/main" id="{28DDC19A-A0F8-F535-9591-A42D84FDF7C5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At seed, signal beats scale: usage, pilots, LOIs, retention — not ARR cohorts or NRR.</a:t>
            </a:r>
          </a:p>
        </p:txBody>
      </p:sp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A6716465-EA94-2A77-99DA-7894CB306B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5318336"/>
              </p:ext>
            </p:extLst>
          </p:nvPr>
        </p:nvGraphicFramePr>
        <p:xfrm>
          <a:off x="1202748" y="3116705"/>
          <a:ext cx="8814955" cy="4933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811192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F2C52627-5FFA-B98D-9F34-E0432C5A7D3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GO-TO-MARKET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E14DEBFC-35BA-CA67-DF8F-D9704A7FC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38" y="1095170"/>
            <a:ext cx="15317684" cy="766089"/>
          </a:xfrm>
        </p:spPr>
        <p:txBody>
          <a:bodyPr/>
          <a:lstStyle/>
          <a:p>
            <a:r>
              <a:rPr lang="en-US" dirty="0"/>
              <a:t>An early motion: land with </a:t>
            </a:r>
            <a:r>
              <a:rPr lang="en-US" i="1" dirty="0">
                <a:solidFill>
                  <a:srgbClr val="91909E"/>
                </a:solidFill>
              </a:rPr>
              <a:t>[ wedge ], </a:t>
            </a:r>
            <a:r>
              <a:rPr lang="en-US" dirty="0"/>
              <a:t>a path to expand.</a:t>
            </a:r>
          </a:p>
        </p:txBody>
      </p:sp>
      <p:sp>
        <p:nvSpPr>
          <p:cNvPr id="4" name="Shape 2"/>
          <p:cNvSpPr/>
          <p:nvPr/>
        </p:nvSpPr>
        <p:spPr>
          <a:xfrm>
            <a:off x="761955" y="3217962"/>
            <a:ext cx="5181645" cy="3047955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208642" y="3645643"/>
            <a:ext cx="4717099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LAND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208642" y="4152041"/>
            <a:ext cx="4717099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Win the initial use case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67335" y="4560986"/>
            <a:ext cx="361905" cy="361905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553110" y="3217962"/>
            <a:ext cx="5181645" cy="3047955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6999797" y="3645643"/>
            <a:ext cx="4717099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EXPAND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999797" y="4152041"/>
            <a:ext cx="2942489" cy="770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Early evidence it grows across teams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858490" y="4560986"/>
            <a:ext cx="361905" cy="361905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12344265" y="3217962"/>
            <a:ext cx="5181645" cy="3047955"/>
          </a:xfrm>
          <a:prstGeom prst="roundRect">
            <a:avLst>
              <a:gd name="adj" fmla="val 3750"/>
            </a:avLst>
          </a:prstGeom>
          <a:solidFill>
            <a:srgbClr val="1B1938"/>
          </a:solidFill>
          <a:ln w="8626">
            <a:solidFill>
              <a:srgbClr val="1B1938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9"/>
          <p:cNvSpPr/>
          <p:nvPr/>
        </p:nvSpPr>
        <p:spPr>
          <a:xfrm>
            <a:off x="12790952" y="3645643"/>
            <a:ext cx="4717099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GROW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12790952" y="4152041"/>
            <a:ext cx="3494077" cy="770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The expansion thesis — seats, usage, modules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761955" y="6647579"/>
            <a:ext cx="16764090" cy="9525"/>
          </a:xfrm>
          <a:prstGeom prst="rect">
            <a:avLst/>
          </a:prstGeom>
          <a:solidFill>
            <a:srgbClr val="E8E4DD">
              <a:alpha val="99000"/>
            </a:srgbClr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2"/>
          <p:cNvSpPr/>
          <p:nvPr/>
        </p:nvSpPr>
        <p:spPr>
          <a:xfrm>
            <a:off x="761955" y="6974574"/>
            <a:ext cx="50617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ICP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3"/>
          <p:cNvSpPr/>
          <p:nvPr/>
        </p:nvSpPr>
        <p:spPr>
          <a:xfrm>
            <a:off x="1387775" y="6940068"/>
            <a:ext cx="2164988" cy="340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who you target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4"/>
          <p:cNvSpPr/>
          <p:nvPr/>
        </p:nvSpPr>
        <p:spPr>
          <a:xfrm>
            <a:off x="4014383" y="6974574"/>
            <a:ext cx="1511132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CHANNELS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5"/>
          <p:cNvSpPr/>
          <p:nvPr/>
        </p:nvSpPr>
        <p:spPr>
          <a:xfrm>
            <a:off x="5583986" y="6940068"/>
            <a:ext cx="2824774" cy="340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how you reach them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19"/>
          <p:cNvSpPr/>
          <p:nvPr/>
        </p:nvSpPr>
        <p:spPr>
          <a:xfrm>
            <a:off x="761955" y="9664550"/>
            <a:ext cx="4451109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GO-TO-MARKET · SLIDE 14 OF 19</a:t>
            </a:r>
          </a:p>
        </p:txBody>
      </p:sp>
      <p:sp>
        <p:nvSpPr>
          <p:cNvPr id="29" name="Text 12">
            <a:extLst>
              <a:ext uri="{FF2B5EF4-FFF2-40B4-BE49-F238E27FC236}">
                <a16:creationId xmlns:a16="http://schemas.microsoft.com/office/drawing/2014/main" id="{A8232256-A588-169C-2856-F345CAEA4025}"/>
              </a:ext>
            </a:extLst>
          </p:cNvPr>
          <p:cNvSpPr/>
          <p:nvPr/>
        </p:nvSpPr>
        <p:spPr>
          <a:xfrm>
            <a:off x="761954" y="8728855"/>
            <a:ext cx="11763875" cy="6032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At seed you’re proving the motion can work, not that it already repeats. Show early channel tests.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3A29A9E3-3467-A495-0916-FCA1FFC955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BUSINESS MODEL</a:t>
            </a:r>
          </a:p>
        </p:txBody>
      </p:sp>
      <p:sp>
        <p:nvSpPr>
          <p:cNvPr id="42" name="Title 41">
            <a:extLst>
              <a:ext uri="{FF2B5EF4-FFF2-40B4-BE49-F238E27FC236}">
                <a16:creationId xmlns:a16="http://schemas.microsoft.com/office/drawing/2014/main" id="{0560214D-7EC1-6A1F-0C88-289E4C8D3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we’ll make money — the model, early.</a:t>
            </a:r>
            <a:endParaRPr lang="en-IN" dirty="0"/>
          </a:p>
        </p:txBody>
      </p:sp>
      <p:sp>
        <p:nvSpPr>
          <p:cNvPr id="4" name="Shape 2"/>
          <p:cNvSpPr/>
          <p:nvPr/>
        </p:nvSpPr>
        <p:spPr>
          <a:xfrm>
            <a:off x="761955" y="2394905"/>
            <a:ext cx="8267745" cy="2235994"/>
          </a:xfrm>
          <a:prstGeom prst="roundRect">
            <a:avLst>
              <a:gd name="adj" fmla="val 5112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227781" y="2784442"/>
            <a:ext cx="8069702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PRICING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227781" y="3233689"/>
            <a:ext cx="8069702" cy="4981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-7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Seat / Usage / Enterprise / Hybrid ]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227781" y="3884175"/>
            <a:ext cx="8069702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-14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how the buyer is invoiced and at what cadence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61955" y="4859499"/>
            <a:ext cx="8267745" cy="3504346"/>
          </a:xfrm>
          <a:prstGeom prst="roundRect">
            <a:avLst>
              <a:gd name="adj" fmla="val 3262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1227781" y="5249036"/>
            <a:ext cx="8069702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WHY THE MODEL WORKS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788365" y="5674717"/>
            <a:ext cx="6300000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Why buyers will pay, and keep paying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1227781" y="6250643"/>
            <a:ext cx="7336092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1788365" y="6378444"/>
            <a:ext cx="6300000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The cost that improves as you scale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1227781" y="6954370"/>
            <a:ext cx="7336092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1788365" y="7082171"/>
            <a:ext cx="6300000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How accounts expand over time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3"/>
          <p:cNvSpPr/>
          <p:nvPr/>
        </p:nvSpPr>
        <p:spPr>
          <a:xfrm>
            <a:off x="9258300" y="2394905"/>
            <a:ext cx="8267745" cy="5968940"/>
          </a:xfrm>
          <a:prstGeom prst="roundRect">
            <a:avLst>
              <a:gd name="adj" fmla="val 1915"/>
            </a:avLst>
          </a:prstGeom>
          <a:solidFill>
            <a:srgbClr val="1B1938"/>
          </a:solidFill>
          <a:ln w="8626">
            <a:solidFill>
              <a:srgbClr val="1B1938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4"/>
          <p:cNvSpPr/>
          <p:nvPr/>
        </p:nvSpPr>
        <p:spPr>
          <a:xfrm>
            <a:off x="9762137" y="2822587"/>
            <a:ext cx="7986079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EARLY ECONOMICS · DIRECTIONAL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9762137" y="3429266"/>
            <a:ext cx="5500000" cy="3055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173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PRICING / ACV (EARLY)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6"/>
          <p:cNvSpPr/>
          <p:nvPr/>
        </p:nvSpPr>
        <p:spPr>
          <a:xfrm>
            <a:off x="13669572" y="3386134"/>
            <a:ext cx="3500000" cy="357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-21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$ X,XXX ]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17"/>
          <p:cNvSpPr/>
          <p:nvPr/>
        </p:nvSpPr>
        <p:spPr>
          <a:xfrm>
            <a:off x="9762137" y="3867192"/>
            <a:ext cx="7260072" cy="9525"/>
          </a:xfrm>
          <a:prstGeom prst="rect">
            <a:avLst/>
          </a:prstGeom>
          <a:solidFill>
            <a:srgbClr val="3F3A52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18"/>
          <p:cNvSpPr/>
          <p:nvPr/>
        </p:nvSpPr>
        <p:spPr>
          <a:xfrm>
            <a:off x="9762137" y="4080830"/>
            <a:ext cx="5500000" cy="3055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173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GROSS MARGIN (TARGET)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9"/>
          <p:cNvSpPr/>
          <p:nvPr/>
        </p:nvSpPr>
        <p:spPr>
          <a:xfrm>
            <a:off x="13669572" y="4037698"/>
            <a:ext cx="3500000" cy="357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-21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XX% ]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20"/>
          <p:cNvSpPr/>
          <p:nvPr/>
        </p:nvSpPr>
        <p:spPr>
          <a:xfrm>
            <a:off x="9762137" y="4518756"/>
            <a:ext cx="7260072" cy="9525"/>
          </a:xfrm>
          <a:prstGeom prst="rect">
            <a:avLst/>
          </a:prstGeom>
          <a:solidFill>
            <a:srgbClr val="3F3A52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1"/>
          <p:cNvSpPr/>
          <p:nvPr/>
        </p:nvSpPr>
        <p:spPr>
          <a:xfrm>
            <a:off x="9762137" y="4732394"/>
            <a:ext cx="5500000" cy="3055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173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EARLY RETENTION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2"/>
          <p:cNvSpPr/>
          <p:nvPr/>
        </p:nvSpPr>
        <p:spPr>
          <a:xfrm>
            <a:off x="13669572" y="4689262"/>
            <a:ext cx="3500000" cy="357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-21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% or cohort ]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hape 23"/>
          <p:cNvSpPr/>
          <p:nvPr/>
        </p:nvSpPr>
        <p:spPr>
          <a:xfrm>
            <a:off x="9762137" y="5170320"/>
            <a:ext cx="7260072" cy="9525"/>
          </a:xfrm>
          <a:prstGeom prst="rect">
            <a:avLst/>
          </a:prstGeom>
          <a:solidFill>
            <a:srgbClr val="3F3A52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4"/>
          <p:cNvSpPr/>
          <p:nvPr/>
        </p:nvSpPr>
        <p:spPr>
          <a:xfrm>
            <a:off x="9762137" y="5383958"/>
            <a:ext cx="5500000" cy="3055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173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WHAT A CUSTOMER IS WORTH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25"/>
          <p:cNvSpPr/>
          <p:nvPr/>
        </p:nvSpPr>
        <p:spPr>
          <a:xfrm>
            <a:off x="13669572" y="5340826"/>
            <a:ext cx="3500000" cy="357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-21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directional ]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Text 35"/>
          <p:cNvSpPr/>
          <p:nvPr/>
        </p:nvSpPr>
        <p:spPr>
          <a:xfrm>
            <a:off x="761955" y="9664550"/>
            <a:ext cx="4670692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BUSINESS MODEL · SLIDE 15 OF 19</a:t>
            </a:r>
          </a:p>
        </p:txBody>
      </p:sp>
      <p:sp>
        <p:nvSpPr>
          <p:cNvPr id="54" name="Text 12">
            <a:extLst>
              <a:ext uri="{FF2B5EF4-FFF2-40B4-BE49-F238E27FC236}">
                <a16:creationId xmlns:a16="http://schemas.microsoft.com/office/drawing/2014/main" id="{0CEF7ADA-8DF0-F2E6-2576-8056A2D0CFF8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At seed this is a credible hypothesis, not a proven engine — don’t fake precision.</a:t>
            </a: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17AE396A-CDF2-71EC-9DC6-639C1034BF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46787" y="5807348"/>
            <a:ext cx="228600" cy="228600"/>
          </a:xfrm>
          <a:prstGeom prst="rect">
            <a:avLst/>
          </a:prstGeom>
        </p:spPr>
      </p:pic>
      <p:pic>
        <p:nvPicPr>
          <p:cNvPr id="38" name="Image 1" descr="preencoded.png">
            <a:extLst>
              <a:ext uri="{FF2B5EF4-FFF2-40B4-BE49-F238E27FC236}">
                <a16:creationId xmlns:a16="http://schemas.microsoft.com/office/drawing/2014/main" id="{396FE1DE-4026-3D4B-C260-5E8940ECE1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46787" y="6511075"/>
            <a:ext cx="228600" cy="228600"/>
          </a:xfrm>
          <a:prstGeom prst="rect">
            <a:avLst/>
          </a:prstGeom>
        </p:spPr>
      </p:pic>
      <p:pic>
        <p:nvPicPr>
          <p:cNvPr id="41" name="Image 2" descr="preencoded.png">
            <a:extLst>
              <a:ext uri="{FF2B5EF4-FFF2-40B4-BE49-F238E27FC236}">
                <a16:creationId xmlns:a16="http://schemas.microsoft.com/office/drawing/2014/main" id="{057194B2-F7D8-D759-58A7-F202E6113A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46787" y="7214801"/>
            <a:ext cx="228600" cy="2286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23F910B2-69C5-AE9F-DFFD-F633CCACB1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COMPETITION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7003B105-EF00-CD3D-2271-E852C84C0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you sit — and why incumbents can’t follow.</a:t>
            </a:r>
          </a:p>
        </p:txBody>
      </p:sp>
      <p:sp>
        <p:nvSpPr>
          <p:cNvPr id="4" name="Shape 2"/>
          <p:cNvSpPr/>
          <p:nvPr/>
        </p:nvSpPr>
        <p:spPr>
          <a:xfrm>
            <a:off x="761955" y="2394816"/>
            <a:ext cx="9260052" cy="5968940"/>
          </a:xfrm>
          <a:prstGeom prst="roundRect">
            <a:avLst>
              <a:gd name="adj" fmla="val 1915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37192" y="2612903"/>
            <a:ext cx="1625001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1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Y-AXIS ↑ ]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8274619" y="7904130"/>
            <a:ext cx="1619367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1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X-AXIS → ]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652170" y="3612758"/>
            <a:ext cx="285750" cy="285750"/>
          </a:xfrm>
          <a:prstGeom prst="ellipse">
            <a:avLst/>
          </a:prstGeom>
          <a:solidFill>
            <a:srgbClr val="1B1938"/>
          </a:solidFill>
          <a:ln/>
          <a:effectLst>
            <a:outerShdw blurRad="101600" dist="50800" dir="16200000" algn="bl" rotWithShape="0">
              <a:srgbClr val="C9B4FA">
                <a:alpha val="55000"/>
              </a:srgbClr>
            </a:outerShdw>
          </a:effectLst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7517112" y="4012808"/>
            <a:ext cx="632065" cy="31414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144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YOU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438570" y="4373770"/>
            <a:ext cx="209460" cy="209460"/>
          </a:xfrm>
          <a:prstGeom prst="ellipse">
            <a:avLst/>
          </a:prstGeom>
          <a:solidFill>
            <a:srgbClr val="9A9794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2798193" y="4697530"/>
            <a:ext cx="1639235" cy="296892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Incumbent A ]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2699259" y="6278320"/>
            <a:ext cx="209460" cy="209460"/>
          </a:xfrm>
          <a:prstGeom prst="ellipse">
            <a:avLst/>
          </a:prstGeom>
          <a:solidFill>
            <a:srgbClr val="9A9794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064139" y="6602080"/>
            <a:ext cx="1627670" cy="296892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Incumbent B ]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96285" y="6754391"/>
            <a:ext cx="209460" cy="209460"/>
          </a:xfrm>
          <a:prstGeom prst="ellipse">
            <a:avLst/>
          </a:prstGeom>
          <a:solidFill>
            <a:srgbClr val="9A9794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5966581" y="7078151"/>
            <a:ext cx="1145202" cy="296892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Player C ]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0402917" y="2394816"/>
            <a:ext cx="7122993" cy="5968940"/>
          </a:xfrm>
          <a:prstGeom prst="roundRect">
            <a:avLst>
              <a:gd name="adj" fmla="val 1915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0868744" y="2822497"/>
            <a:ext cx="6810474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WHY WE WIN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0868743" y="3309890"/>
            <a:ext cx="1314695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Moat #1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868743" y="3648156"/>
            <a:ext cx="6191339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Data / partnership / regulatory edge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10868744" y="4272005"/>
            <a:ext cx="619134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0868744" y="4409758"/>
            <a:ext cx="1381822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Moat #2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0868743" y="4748024"/>
            <a:ext cx="6293391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Network effect or compounding loop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10868744" y="5371873"/>
            <a:ext cx="619134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0868744" y="5509626"/>
            <a:ext cx="1388846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Moat #3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0868744" y="5847892"/>
            <a:ext cx="6425057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Speed or distribution that takes years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761955" y="9664550"/>
            <a:ext cx="4203949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COMPETITION · SLIDE 16 OF 19</a:t>
            </a:r>
          </a:p>
        </p:txBody>
      </p:sp>
      <p:sp>
        <p:nvSpPr>
          <p:cNvPr id="33" name="Text 12">
            <a:extLst>
              <a:ext uri="{FF2B5EF4-FFF2-40B4-BE49-F238E27FC236}">
                <a16:creationId xmlns:a16="http://schemas.microsoft.com/office/drawing/2014/main" id="{8FCB2228-4D12-FD19-CB4D-B97048F43062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Make the comparison credible — not a checklist where only you win.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5E268B3-0F69-6FD9-2DFB-DC950F091218}"/>
              </a:ext>
            </a:extLst>
          </p:cNvPr>
          <p:cNvCxnSpPr>
            <a:cxnSpLocks/>
            <a:endCxn id="4" idx="2"/>
          </p:cNvCxnSpPr>
          <p:nvPr/>
        </p:nvCxnSpPr>
        <p:spPr>
          <a:xfrm>
            <a:off x="5391981" y="2394816"/>
            <a:ext cx="0" cy="5968940"/>
          </a:xfrm>
          <a:prstGeom prst="line">
            <a:avLst/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B9E69A6-67A4-5EF1-E8AC-252E30443EBF}"/>
              </a:ext>
            </a:extLst>
          </p:cNvPr>
          <p:cNvCxnSpPr>
            <a:cxnSpLocks/>
          </p:cNvCxnSpPr>
          <p:nvPr/>
        </p:nvCxnSpPr>
        <p:spPr>
          <a:xfrm flipH="1">
            <a:off x="761955" y="5379286"/>
            <a:ext cx="9132031" cy="0"/>
          </a:xfrm>
          <a:prstGeom prst="line">
            <a:avLst/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Placeholder 63">
            <a:extLst>
              <a:ext uri="{FF2B5EF4-FFF2-40B4-BE49-F238E27FC236}">
                <a16:creationId xmlns:a16="http://schemas.microsoft.com/office/drawing/2014/main" id="{9E9DCB46-BB46-A3CA-423A-169DE90129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COMPETITION</a:t>
            </a:r>
          </a:p>
        </p:txBody>
      </p:sp>
      <p:sp>
        <p:nvSpPr>
          <p:cNvPr id="63" name="Title 62">
            <a:extLst>
              <a:ext uri="{FF2B5EF4-FFF2-40B4-BE49-F238E27FC236}">
                <a16:creationId xmlns:a16="http://schemas.microsoft.com/office/drawing/2014/main" id="{A7A88519-299E-C12D-AA5B-2592A638D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incumbents stop, </a:t>
            </a:r>
            <a:r>
              <a:rPr lang="en-US" i="1" dirty="0">
                <a:solidFill>
                  <a:srgbClr val="91909E"/>
                </a:solidFill>
              </a:rPr>
              <a:t>[ Company ]</a:t>
            </a:r>
            <a:r>
              <a:rPr lang="en-US" dirty="0"/>
              <a:t> keeps going.</a:t>
            </a:r>
          </a:p>
        </p:txBody>
      </p:sp>
      <p:sp>
        <p:nvSpPr>
          <p:cNvPr id="3" name="Shape 1"/>
          <p:cNvSpPr/>
          <p:nvPr/>
        </p:nvSpPr>
        <p:spPr>
          <a:xfrm>
            <a:off x="3011912" y="761955"/>
            <a:ext cx="4956549" cy="369723"/>
          </a:xfrm>
          <a:prstGeom prst="roundRect">
            <a:avLst>
              <a:gd name="adj" fmla="val 50000"/>
            </a:avLst>
          </a:prstGeom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3136690" y="856307"/>
            <a:ext cx="4706993" cy="219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25" b="1" i="0" u="none" strike="noStrike" kern="0" cap="none" spc="171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ALTERNATE LAYOUT · ADVANTAGE TABLE</a:t>
            </a:r>
            <a:endParaRPr kumimoji="0" lang="en-US" sz="14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47756" y="3882598"/>
            <a:ext cx="285750" cy="285750"/>
          </a:xfrm>
          <a:prstGeom prst="rect">
            <a:avLst/>
          </a:prstGeom>
        </p:spPr>
      </p:pic>
      <p:pic>
        <p:nvPicPr>
          <p:cNvPr id="1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677028" y="3882598"/>
            <a:ext cx="285750" cy="285750"/>
          </a:xfrm>
          <a:prstGeom prst="rect">
            <a:avLst/>
          </a:prstGeom>
        </p:spPr>
      </p:pic>
      <p:pic>
        <p:nvPicPr>
          <p:cNvPr id="26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247756" y="4713430"/>
            <a:ext cx="285750" cy="285750"/>
          </a:xfrm>
          <a:prstGeom prst="rect">
            <a:avLst/>
          </a:prstGeom>
        </p:spPr>
      </p:pic>
      <p:pic>
        <p:nvPicPr>
          <p:cNvPr id="76" name="Image 4" descr="preencoded.png">
            <a:extLst>
              <a:ext uri="{FF2B5EF4-FFF2-40B4-BE49-F238E27FC236}">
                <a16:creationId xmlns:a16="http://schemas.microsoft.com/office/drawing/2014/main" id="{052B0B97-1AB6-189C-1163-612BCA37CE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677096" y="4766986"/>
            <a:ext cx="285750" cy="285750"/>
          </a:xfrm>
          <a:prstGeom prst="rect">
            <a:avLst/>
          </a:prstGeom>
        </p:spPr>
      </p:pic>
      <p:pic>
        <p:nvPicPr>
          <p:cNvPr id="75" name="Image 4" descr="preencoded.png">
            <a:extLst>
              <a:ext uri="{FF2B5EF4-FFF2-40B4-BE49-F238E27FC236}">
                <a16:creationId xmlns:a16="http://schemas.microsoft.com/office/drawing/2014/main" id="{7EA40220-608E-C846-5A32-BFBEB9DF4D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247757" y="5597817"/>
            <a:ext cx="285750" cy="285750"/>
          </a:xfrm>
          <a:prstGeom prst="rect">
            <a:avLst/>
          </a:prstGeom>
        </p:spPr>
      </p:pic>
      <p:pic>
        <p:nvPicPr>
          <p:cNvPr id="37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677028" y="5544261"/>
            <a:ext cx="285750" cy="285750"/>
          </a:xfrm>
          <a:prstGeom prst="rect">
            <a:avLst/>
          </a:prstGeom>
        </p:spPr>
      </p:pic>
      <p:pic>
        <p:nvPicPr>
          <p:cNvPr id="44" name="Imag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47756" y="6375093"/>
            <a:ext cx="285750" cy="285750"/>
          </a:xfrm>
          <a:prstGeom prst="rect">
            <a:avLst/>
          </a:prstGeom>
        </p:spPr>
      </p:pic>
      <p:pic>
        <p:nvPicPr>
          <p:cNvPr id="46" name="Imag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77028" y="6375093"/>
            <a:ext cx="285750" cy="285750"/>
          </a:xfrm>
          <a:prstGeom prst="rect">
            <a:avLst/>
          </a:prstGeom>
        </p:spPr>
      </p:pic>
      <p:pic>
        <p:nvPicPr>
          <p:cNvPr id="77" name="Image 4" descr="preencoded.png">
            <a:extLst>
              <a:ext uri="{FF2B5EF4-FFF2-40B4-BE49-F238E27FC236}">
                <a16:creationId xmlns:a16="http://schemas.microsoft.com/office/drawing/2014/main" id="{7367141C-6D7D-3762-1604-C5E0C919E9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247757" y="7257324"/>
            <a:ext cx="285750" cy="285750"/>
          </a:xfrm>
          <a:prstGeom prst="rect">
            <a:avLst/>
          </a:prstGeom>
        </p:spPr>
      </p:pic>
      <p:pic>
        <p:nvPicPr>
          <p:cNvPr id="78" name="Image 4" descr="preencoded.png">
            <a:extLst>
              <a:ext uri="{FF2B5EF4-FFF2-40B4-BE49-F238E27FC236}">
                <a16:creationId xmlns:a16="http://schemas.microsoft.com/office/drawing/2014/main" id="{281DD0EB-EBE7-ABFA-1E4D-5E035BFF56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677096" y="7257324"/>
            <a:ext cx="285750" cy="285750"/>
          </a:xfrm>
          <a:prstGeom prst="rect">
            <a:avLst/>
          </a:prstGeom>
        </p:spPr>
      </p:pic>
      <p:sp>
        <p:nvSpPr>
          <p:cNvPr id="59" name="Text 46"/>
          <p:cNvSpPr/>
          <p:nvPr/>
        </p:nvSpPr>
        <p:spPr>
          <a:xfrm>
            <a:off x="761955" y="9664550"/>
            <a:ext cx="5106002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COMPETITION · SLIDE 16 OF 19 · ALT</a:t>
            </a:r>
          </a:p>
        </p:txBody>
      </p:sp>
      <p:sp>
        <p:nvSpPr>
          <p:cNvPr id="62" name="Text 12">
            <a:extLst>
              <a:ext uri="{FF2B5EF4-FFF2-40B4-BE49-F238E27FC236}">
                <a16:creationId xmlns:a16="http://schemas.microsoft.com/office/drawing/2014/main" id="{3438AF22-7348-E036-F0CB-22BB2D2FDEE2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 column they win makes your wedge believable.</a:t>
            </a:r>
          </a:p>
        </p:txBody>
      </p:sp>
      <p:graphicFrame>
        <p:nvGraphicFramePr>
          <p:cNvPr id="81" name="Table 80">
            <a:extLst>
              <a:ext uri="{FF2B5EF4-FFF2-40B4-BE49-F238E27FC236}">
                <a16:creationId xmlns:a16="http://schemas.microsoft.com/office/drawing/2014/main" id="{5426F5DF-EE8D-95EB-B5D6-A55A746490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634233"/>
              </p:ext>
            </p:extLst>
          </p:nvPr>
        </p:nvGraphicFramePr>
        <p:xfrm>
          <a:off x="688749" y="2656934"/>
          <a:ext cx="16837296" cy="5371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59960">
                  <a:extLst>
                    <a:ext uri="{9D8B030D-6E8A-4147-A177-3AD203B41FA5}">
                      <a16:colId xmlns:a16="http://schemas.microsoft.com/office/drawing/2014/main" val="3566498763"/>
                    </a:ext>
                  </a:extLst>
                </a:gridCol>
                <a:gridCol w="4899804">
                  <a:extLst>
                    <a:ext uri="{9D8B030D-6E8A-4147-A177-3AD203B41FA5}">
                      <a16:colId xmlns:a16="http://schemas.microsoft.com/office/drawing/2014/main" val="2194905743"/>
                    </a:ext>
                  </a:extLst>
                </a:gridCol>
                <a:gridCol w="3388766">
                  <a:extLst>
                    <a:ext uri="{9D8B030D-6E8A-4147-A177-3AD203B41FA5}">
                      <a16:colId xmlns:a16="http://schemas.microsoft.com/office/drawing/2014/main" val="1643415308"/>
                    </a:ext>
                  </a:extLst>
                </a:gridCol>
                <a:gridCol w="3388766">
                  <a:extLst>
                    <a:ext uri="{9D8B030D-6E8A-4147-A177-3AD203B41FA5}">
                      <a16:colId xmlns:a16="http://schemas.microsoft.com/office/drawing/2014/main" val="2003414836"/>
                    </a:ext>
                  </a:extLst>
                </a:gridCol>
              </a:tblGrid>
              <a:tr h="8468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0" cap="none" spc="198" normalizeH="0" baseline="0" noProof="0" dirty="0">
                          <a:ln>
                            <a:noFill/>
                          </a:ln>
                          <a:solidFill>
                            <a:srgbClr val="9A9794"/>
                          </a:solidFill>
                          <a:effectLst/>
                          <a:uLnTx/>
                          <a:uFillTx/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CAPABILITY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1" u="none" strike="noStrike" kern="0" cap="none" spc="198" normalizeH="0" baseline="0" noProof="0" dirty="0">
                          <a:ln>
                            <a:noFill/>
                          </a:ln>
                          <a:solidFill>
                            <a:srgbClr val="8B8885"/>
                          </a:solidFill>
                          <a:effectLst/>
                          <a:uLnTx/>
                          <a:uFillTx/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[ COMPANY ]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D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1" u="none" strike="noStrike" kern="0" cap="none" spc="198" normalizeH="0" baseline="0" noProof="0" dirty="0">
                          <a:ln>
                            <a:noFill/>
                          </a:ln>
                          <a:solidFill>
                            <a:srgbClr val="8B8885"/>
                          </a:solidFill>
                          <a:effectLst/>
                          <a:uLnTx/>
                          <a:uFillTx/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[ INCUMBENT A ]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1" u="none" strike="noStrike" kern="0" cap="none" spc="198" normalizeH="0" baseline="0" noProof="0" dirty="0">
                          <a:ln>
                            <a:noFill/>
                          </a:ln>
                          <a:solidFill>
                            <a:srgbClr val="8B8885"/>
                          </a:solidFill>
                          <a:effectLst/>
                          <a:uLnTx/>
                          <a:uFillTx/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[ INCUMBENT B ]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846860"/>
                  </a:ext>
                </a:extLst>
              </a:tr>
              <a:tr h="9048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3706D"/>
                          </a:solidFill>
                          <a:effectLst/>
                          <a:uLnTx/>
                          <a:uFillTx/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[ Core workflow coverage ]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D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56"/>
                  </a:ext>
                </a:extLst>
              </a:tr>
              <a:tr h="9048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3706D"/>
                          </a:solidFill>
                          <a:effectLst/>
                          <a:uLnTx/>
                          <a:uFillTx/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[ Automation depth ]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D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6221931"/>
                  </a:ext>
                </a:extLst>
              </a:tr>
              <a:tr h="9048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3706D"/>
                          </a:solidFill>
                          <a:effectLst/>
                          <a:uLnTx/>
                          <a:uFillTx/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[ Time to deploy ]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D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395303"/>
                  </a:ext>
                </a:extLst>
              </a:tr>
              <a:tr h="9048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3706D"/>
                          </a:solidFill>
                          <a:effectLst/>
                          <a:uLnTx/>
                          <a:uFillTx/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[ Enterprise readiness ]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D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4101709"/>
                  </a:ext>
                </a:extLst>
              </a:tr>
              <a:tr h="9048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3706D"/>
                          </a:solidFill>
                          <a:effectLst/>
                          <a:uLnTx/>
                          <a:uFillTx/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[ The wedge only you have ]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8E4DD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4443070"/>
                  </a:ext>
                </a:extLst>
              </a:tr>
            </a:tbl>
          </a:graphicData>
        </a:graphic>
      </p:graphicFrame>
      <p:pic>
        <p:nvPicPr>
          <p:cNvPr id="1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2880" y="3882598"/>
            <a:ext cx="285750" cy="285750"/>
          </a:xfrm>
          <a:prstGeom prst="rect">
            <a:avLst/>
          </a:prstGeom>
        </p:spPr>
      </p:pic>
      <p:pic>
        <p:nvPicPr>
          <p:cNvPr id="24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2880" y="4713430"/>
            <a:ext cx="285750" cy="285750"/>
          </a:xfrm>
          <a:prstGeom prst="rect">
            <a:avLst/>
          </a:prstGeom>
        </p:spPr>
      </p:pic>
      <p:pic>
        <p:nvPicPr>
          <p:cNvPr id="33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2880" y="5544261"/>
            <a:ext cx="285750" cy="285750"/>
          </a:xfrm>
          <a:prstGeom prst="rect">
            <a:avLst/>
          </a:prstGeom>
        </p:spPr>
      </p:pic>
      <p:pic>
        <p:nvPicPr>
          <p:cNvPr id="42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62880" y="6375093"/>
            <a:ext cx="285750" cy="285750"/>
          </a:xfrm>
          <a:prstGeom prst="rect">
            <a:avLst/>
          </a:prstGeom>
        </p:spPr>
      </p:pic>
      <p:pic>
        <p:nvPicPr>
          <p:cNvPr id="51" name="Image 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2880" y="7205924"/>
            <a:ext cx="285750" cy="28575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2F65F57A-DD69-18B4-56A9-62971F273F8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FUNDRAISE</a:t>
            </a:r>
          </a:p>
        </p:txBody>
      </p:sp>
      <p:sp>
        <p:nvSpPr>
          <p:cNvPr id="41" name="Title 40">
            <a:extLst>
              <a:ext uri="{FF2B5EF4-FFF2-40B4-BE49-F238E27FC236}">
                <a16:creationId xmlns:a16="http://schemas.microsoft.com/office/drawing/2014/main" id="{F3946E39-D462-7380-AF05-AF824342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the seed unlocks — the ask.</a:t>
            </a:r>
          </a:p>
        </p:txBody>
      </p:sp>
      <p:sp>
        <p:nvSpPr>
          <p:cNvPr id="19" name="Shape 14"/>
          <p:cNvSpPr/>
          <p:nvPr/>
        </p:nvSpPr>
        <p:spPr>
          <a:xfrm>
            <a:off x="744702" y="2749355"/>
            <a:ext cx="5143500" cy="5240952"/>
          </a:xfrm>
          <a:prstGeom prst="roundRect">
            <a:avLst>
              <a:gd name="adj" fmla="val 2222"/>
            </a:avLst>
          </a:prstGeom>
          <a:solidFill>
            <a:srgbClr val="1B1938"/>
          </a:solidFill>
          <a:ln w="8626">
            <a:solidFill>
              <a:srgbClr val="1B1938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1210529" y="4583396"/>
            <a:ext cx="4633032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THE ASK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6"/>
          <p:cNvSpPr/>
          <p:nvPr/>
        </p:nvSpPr>
        <p:spPr>
          <a:xfrm>
            <a:off x="1210529" y="4966229"/>
            <a:ext cx="4633032" cy="7981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0" cap="none" spc="-12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$X ]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7"/>
          <p:cNvSpPr/>
          <p:nvPr/>
        </p:nvSpPr>
        <p:spPr>
          <a:xfrm>
            <a:off x="11941790" y="3215650"/>
            <a:ext cx="3400000" cy="3055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25" b="1" i="0" u="none" strike="noStrike" kern="0" cap="none" spc="17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PRODUCT &amp; TEAM</a:t>
            </a:r>
            <a:endParaRPr kumimoji="0" lang="en-US" sz="17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18"/>
          <p:cNvSpPr/>
          <p:nvPr/>
        </p:nvSpPr>
        <p:spPr>
          <a:xfrm>
            <a:off x="15443574" y="3172518"/>
            <a:ext cx="950311" cy="357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1" u="none" strike="noStrike" kern="0" cap="none" spc="-2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X% ]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19"/>
          <p:cNvSpPr/>
          <p:nvPr/>
        </p:nvSpPr>
        <p:spPr>
          <a:xfrm>
            <a:off x="11941790" y="3653576"/>
            <a:ext cx="4211847" cy="9525"/>
          </a:xfrm>
          <a:prstGeom prst="rect">
            <a:avLst/>
          </a:prstGeom>
          <a:solidFill>
            <a:schemeClr val="bg1">
              <a:lumMod val="85000"/>
            </a:schemeClr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0"/>
          <p:cNvSpPr/>
          <p:nvPr/>
        </p:nvSpPr>
        <p:spPr>
          <a:xfrm>
            <a:off x="11941790" y="3867214"/>
            <a:ext cx="3400000" cy="3055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25" b="1" i="0" u="none" strike="noStrike" kern="0" cap="none" spc="17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GTM &amp; EARLY SALES</a:t>
            </a:r>
            <a:endParaRPr kumimoji="0" lang="en-US" sz="17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1"/>
          <p:cNvSpPr/>
          <p:nvPr/>
        </p:nvSpPr>
        <p:spPr>
          <a:xfrm>
            <a:off x="15443574" y="3824082"/>
            <a:ext cx="950311" cy="357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1" u="none" strike="noStrike" kern="0" cap="none" spc="-2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X% ]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2"/>
          <p:cNvSpPr/>
          <p:nvPr/>
        </p:nvSpPr>
        <p:spPr>
          <a:xfrm>
            <a:off x="11941790" y="4305139"/>
            <a:ext cx="4211847" cy="9525"/>
          </a:xfrm>
          <a:prstGeom prst="rect">
            <a:avLst/>
          </a:prstGeom>
          <a:solidFill>
            <a:schemeClr val="bg1">
              <a:lumMod val="85000"/>
            </a:schemeClr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3"/>
          <p:cNvSpPr/>
          <p:nvPr/>
        </p:nvSpPr>
        <p:spPr>
          <a:xfrm>
            <a:off x="11941790" y="4518778"/>
            <a:ext cx="3400000" cy="3055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>
              <a:defRPr/>
            </a:pPr>
            <a:r>
              <a:rPr lang="en-US" sz="1725" b="1" kern="0" spc="173" dirty="0">
                <a:solidFill>
                  <a:prstClr val="black"/>
                </a:solidFill>
                <a:latin typeface="Inter" pitchFamily="34" charset="0"/>
                <a:ea typeface="Inter" pitchFamily="34" charset="-122"/>
              </a:rPr>
              <a:t>DESIGN-PARTNER SUCCESS</a:t>
            </a:r>
          </a:p>
        </p:txBody>
      </p:sp>
      <p:sp>
        <p:nvSpPr>
          <p:cNvPr id="29" name="Text 24"/>
          <p:cNvSpPr/>
          <p:nvPr/>
        </p:nvSpPr>
        <p:spPr>
          <a:xfrm>
            <a:off x="15443574" y="4475646"/>
            <a:ext cx="950311" cy="357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1" u="none" strike="noStrike" kern="0" cap="none" spc="-2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X% ]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5"/>
          <p:cNvSpPr/>
          <p:nvPr/>
        </p:nvSpPr>
        <p:spPr>
          <a:xfrm>
            <a:off x="11941790" y="5232473"/>
            <a:ext cx="4211847" cy="9525"/>
          </a:xfrm>
          <a:prstGeom prst="rect">
            <a:avLst/>
          </a:prstGeom>
          <a:solidFill>
            <a:schemeClr val="bg1">
              <a:lumMod val="85000"/>
            </a:schemeClr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26"/>
          <p:cNvSpPr/>
          <p:nvPr/>
        </p:nvSpPr>
        <p:spPr>
          <a:xfrm>
            <a:off x="11941790" y="5446111"/>
            <a:ext cx="3400000" cy="3055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25" b="1" i="0" u="none" strike="noStrike" kern="0" cap="none" spc="17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INFRA &amp; RUNWAY</a:t>
            </a:r>
            <a:endParaRPr kumimoji="0" lang="en-US" sz="17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27"/>
          <p:cNvSpPr/>
          <p:nvPr/>
        </p:nvSpPr>
        <p:spPr>
          <a:xfrm>
            <a:off x="15443574" y="5402979"/>
            <a:ext cx="950311" cy="357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1" u="none" strike="noStrike" kern="0" cap="none" spc="-2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X% ]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Shape 28"/>
          <p:cNvSpPr/>
          <p:nvPr/>
        </p:nvSpPr>
        <p:spPr>
          <a:xfrm>
            <a:off x="6152656" y="6649169"/>
            <a:ext cx="11391990" cy="1341138"/>
          </a:xfrm>
          <a:prstGeom prst="roundRect">
            <a:avLst>
              <a:gd name="adj" fmla="val 852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29"/>
          <p:cNvSpPr/>
          <p:nvPr/>
        </p:nvSpPr>
        <p:spPr>
          <a:xfrm>
            <a:off x="6561333" y="7014308"/>
            <a:ext cx="5007257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WHAT THE SEED UNLOCKS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30"/>
          <p:cNvSpPr/>
          <p:nvPr/>
        </p:nvSpPr>
        <p:spPr>
          <a:xfrm>
            <a:off x="10561849" y="6988034"/>
            <a:ext cx="6541612" cy="752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0" i="1" u="none" strike="noStrike" kern="0" cap="none" spc="-14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Reach $X MRR · convert design partners to paying · prove the wedge · X months runway to a Series A signal ]</a:t>
            </a:r>
            <a:endParaRPr kumimoji="0" lang="en-US" sz="18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 34"/>
          <p:cNvSpPr/>
          <p:nvPr/>
        </p:nvSpPr>
        <p:spPr>
          <a:xfrm>
            <a:off x="761955" y="9664550"/>
            <a:ext cx="4932382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FUNDRAISE · SLIDE 17 OF 19</a:t>
            </a:r>
          </a:p>
        </p:txBody>
      </p:sp>
      <p:graphicFrame>
        <p:nvGraphicFramePr>
          <p:cNvPr id="50" name="Chart 49">
            <a:extLst>
              <a:ext uri="{FF2B5EF4-FFF2-40B4-BE49-F238E27FC236}">
                <a16:creationId xmlns:a16="http://schemas.microsoft.com/office/drawing/2014/main" id="{E93C4AB9-5B04-D846-549A-D42D8E7CA3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4309506"/>
              </p:ext>
            </p:extLst>
          </p:nvPr>
        </p:nvGraphicFramePr>
        <p:xfrm>
          <a:off x="6725162" y="2617132"/>
          <a:ext cx="3937886" cy="3494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1" name="Oval 50">
            <a:extLst>
              <a:ext uri="{FF2B5EF4-FFF2-40B4-BE49-F238E27FC236}">
                <a16:creationId xmlns:a16="http://schemas.microsoft.com/office/drawing/2014/main" id="{A72E1A52-F51F-7911-DFDA-6AA2AD2B696A}"/>
              </a:ext>
            </a:extLst>
          </p:cNvPr>
          <p:cNvSpPr/>
          <p:nvPr/>
        </p:nvSpPr>
        <p:spPr>
          <a:xfrm>
            <a:off x="11562839" y="3263660"/>
            <a:ext cx="221770" cy="221770"/>
          </a:xfrm>
          <a:prstGeom prst="ellipse">
            <a:avLst/>
          </a:prstGeom>
          <a:solidFill>
            <a:srgbClr val="C9B4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3393B55E-DF4B-4137-B1B8-6CD936E912C4}"/>
              </a:ext>
            </a:extLst>
          </p:cNvPr>
          <p:cNvSpPr/>
          <p:nvPr/>
        </p:nvSpPr>
        <p:spPr>
          <a:xfrm>
            <a:off x="11562839" y="3909088"/>
            <a:ext cx="221770" cy="221770"/>
          </a:xfrm>
          <a:prstGeom prst="ellipse">
            <a:avLst/>
          </a:prstGeom>
          <a:solidFill>
            <a:srgbClr val="1B19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6DFC4584-9F45-8234-6107-50F3D258B3B4}"/>
              </a:ext>
            </a:extLst>
          </p:cNvPr>
          <p:cNvSpPr/>
          <p:nvPr/>
        </p:nvSpPr>
        <p:spPr>
          <a:xfrm>
            <a:off x="11562839" y="4560653"/>
            <a:ext cx="221770" cy="221770"/>
          </a:xfrm>
          <a:prstGeom prst="ellipse">
            <a:avLst/>
          </a:prstGeom>
          <a:solidFill>
            <a:srgbClr val="E8E4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334023F3-2FD2-561A-5F49-DC5319ED730A}"/>
              </a:ext>
            </a:extLst>
          </p:cNvPr>
          <p:cNvSpPr/>
          <p:nvPr/>
        </p:nvSpPr>
        <p:spPr>
          <a:xfrm>
            <a:off x="11562839" y="5487986"/>
            <a:ext cx="221770" cy="221770"/>
          </a:xfrm>
          <a:prstGeom prst="ellipse">
            <a:avLst/>
          </a:prstGeom>
          <a:solidFill>
            <a:srgbClr val="675D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41C75D-9A43-57C5-B8FF-1A7E86394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DFEA5BC7-7FE5-B249-BB0C-A4530F7CC80A}"/>
              </a:ext>
            </a:extLst>
          </p:cNvPr>
          <p:cNvSpPr/>
          <p:nvPr/>
        </p:nvSpPr>
        <p:spPr>
          <a:xfrm>
            <a:off x="761955" y="2553457"/>
            <a:ext cx="4002957" cy="5539787"/>
          </a:xfrm>
          <a:prstGeom prst="roundRect">
            <a:avLst>
              <a:gd name="adj" fmla="val 3136"/>
            </a:avLst>
          </a:prstGeom>
          <a:noFill/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25956469-6EFC-1F70-5F1B-EA28ACA2B0F4}"/>
              </a:ext>
            </a:extLst>
          </p:cNvPr>
          <p:cNvSpPr/>
          <p:nvPr/>
        </p:nvSpPr>
        <p:spPr>
          <a:xfrm>
            <a:off x="5015966" y="2553457"/>
            <a:ext cx="4002957" cy="5539787"/>
          </a:xfrm>
          <a:prstGeom prst="roundRect">
            <a:avLst>
              <a:gd name="adj" fmla="val 3136"/>
            </a:avLst>
          </a:prstGeom>
          <a:noFill/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24AC61DB-CE17-A674-9CC4-9F052078B0B1}"/>
              </a:ext>
            </a:extLst>
          </p:cNvPr>
          <p:cNvSpPr/>
          <p:nvPr/>
        </p:nvSpPr>
        <p:spPr>
          <a:xfrm>
            <a:off x="9269978" y="2553457"/>
            <a:ext cx="4002957" cy="5539787"/>
          </a:xfrm>
          <a:prstGeom prst="roundRect">
            <a:avLst>
              <a:gd name="adj" fmla="val 3136"/>
            </a:avLst>
          </a:prstGeom>
          <a:noFill/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hape 10">
            <a:extLst>
              <a:ext uri="{FF2B5EF4-FFF2-40B4-BE49-F238E27FC236}">
                <a16:creationId xmlns:a16="http://schemas.microsoft.com/office/drawing/2014/main" id="{2612A639-C6AF-6FA5-E75E-E4FF84505A86}"/>
              </a:ext>
            </a:extLst>
          </p:cNvPr>
          <p:cNvSpPr/>
          <p:nvPr/>
        </p:nvSpPr>
        <p:spPr>
          <a:xfrm>
            <a:off x="13522951" y="2553457"/>
            <a:ext cx="4002957" cy="5539787"/>
          </a:xfrm>
          <a:prstGeom prst="roundRect">
            <a:avLst>
              <a:gd name="adj" fmla="val 3136"/>
            </a:avLst>
          </a:prstGeom>
          <a:noFill/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CF8E0F60-81FC-E21F-60CE-C572A8192E49}"/>
              </a:ext>
            </a:extLst>
          </p:cNvPr>
          <p:cNvSpPr/>
          <p:nvPr/>
        </p:nvSpPr>
        <p:spPr>
          <a:xfrm>
            <a:off x="1210774" y="3004347"/>
            <a:ext cx="3119685" cy="2464799"/>
          </a:xfrm>
          <a:prstGeom prst="roundRect">
            <a:avLst/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F7DA2C08-1AA9-3A9A-3985-022F318B8522}"/>
              </a:ext>
            </a:extLst>
          </p:cNvPr>
          <p:cNvSpPr/>
          <p:nvPr/>
        </p:nvSpPr>
        <p:spPr>
          <a:xfrm>
            <a:off x="5464784" y="3004347"/>
            <a:ext cx="3119685" cy="2464799"/>
          </a:xfrm>
          <a:prstGeom prst="roundRect">
            <a:avLst/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B7DA773D-E039-17C9-7EB9-B41D1B1CD424}"/>
              </a:ext>
            </a:extLst>
          </p:cNvPr>
          <p:cNvSpPr/>
          <p:nvPr/>
        </p:nvSpPr>
        <p:spPr>
          <a:xfrm>
            <a:off x="9718796" y="3004347"/>
            <a:ext cx="3119685" cy="2464799"/>
          </a:xfrm>
          <a:prstGeom prst="roundRect">
            <a:avLst/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1">
            <a:extLst>
              <a:ext uri="{FF2B5EF4-FFF2-40B4-BE49-F238E27FC236}">
                <a16:creationId xmlns:a16="http://schemas.microsoft.com/office/drawing/2014/main" id="{DF388D29-AD71-65C6-3F72-B738B6848354}"/>
              </a:ext>
            </a:extLst>
          </p:cNvPr>
          <p:cNvSpPr/>
          <p:nvPr/>
        </p:nvSpPr>
        <p:spPr>
          <a:xfrm>
            <a:off x="13971771" y="3004347"/>
            <a:ext cx="3119685" cy="2464799"/>
          </a:xfrm>
          <a:prstGeom prst="roundRect">
            <a:avLst/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50338C27-DE3F-51C0-0A76-D2F6D2D538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8437" y="761955"/>
            <a:ext cx="16764090" cy="314145"/>
          </a:xfrm>
        </p:spPr>
        <p:txBody>
          <a:bodyPr/>
          <a:lstStyle/>
          <a:p>
            <a:r>
              <a:rPr lang="en-IN" dirty="0"/>
              <a:t>TEAM</a:t>
            </a:r>
          </a:p>
        </p:txBody>
      </p:sp>
      <p:sp>
        <p:nvSpPr>
          <p:cNvPr id="41" name="Title 40">
            <a:extLst>
              <a:ext uri="{FF2B5EF4-FFF2-40B4-BE49-F238E27FC236}">
                <a16:creationId xmlns:a16="http://schemas.microsoft.com/office/drawing/2014/main" id="{26515CCE-B305-1954-DE8D-D0EF25E52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37" y="1095170"/>
            <a:ext cx="16763955" cy="766089"/>
          </a:xfrm>
        </p:spPr>
        <p:txBody>
          <a:bodyPr/>
          <a:lstStyle/>
          <a:p>
            <a:r>
              <a:rPr lang="en-US" dirty="0"/>
              <a:t>The team to build this.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D6F375A5-F3F2-726B-FD62-9788CA35F67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03659" y="3005116"/>
            <a:ext cx="3119685" cy="2464799"/>
          </a:xfrm>
        </p:spPr>
        <p:txBody>
          <a:bodyPr/>
          <a:lstStyle/>
          <a:p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B697B31C-0E52-1343-55E1-FC7934E98E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57669" y="3005116"/>
            <a:ext cx="3119685" cy="2464799"/>
          </a:xfrm>
        </p:spPr>
        <p:txBody>
          <a:bodyPr/>
          <a:lstStyle/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4880B778-615C-28CC-D232-E2AFABA787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11681" y="3005116"/>
            <a:ext cx="3119685" cy="2464799"/>
          </a:xfrm>
        </p:spPr>
        <p:txBody>
          <a:bodyPr/>
          <a:lstStyle/>
          <a:p>
            <a:endParaRPr lang="en-US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70BD9BE8-7D98-98B0-F7EC-69258171AE6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964656" y="3005116"/>
            <a:ext cx="3119685" cy="2464799"/>
          </a:xfrm>
        </p:spPr>
        <p:txBody>
          <a:bodyPr/>
          <a:lstStyle/>
          <a:p>
            <a:endParaRPr lang="en-US"/>
          </a:p>
        </p:txBody>
      </p:sp>
      <p:sp>
        <p:nvSpPr>
          <p:cNvPr id="39" name="Text 34">
            <a:extLst>
              <a:ext uri="{FF2B5EF4-FFF2-40B4-BE49-F238E27FC236}">
                <a16:creationId xmlns:a16="http://schemas.microsoft.com/office/drawing/2014/main" id="{32E966E9-2B85-EDBF-AA32-56C7C89D4AF1}"/>
              </a:ext>
            </a:extLst>
          </p:cNvPr>
          <p:cNvSpPr/>
          <p:nvPr/>
        </p:nvSpPr>
        <p:spPr>
          <a:xfrm>
            <a:off x="761955" y="9664550"/>
            <a:ext cx="4932382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TEAM · SLIDE 17 OF 19</a:t>
            </a: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D15D4E67-7E99-C59F-3BF9-3CFCF1FDD16B}"/>
              </a:ext>
            </a:extLst>
          </p:cNvPr>
          <p:cNvSpPr/>
          <p:nvPr/>
        </p:nvSpPr>
        <p:spPr>
          <a:xfrm>
            <a:off x="1210775" y="5856479"/>
            <a:ext cx="3100000" cy="3874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-4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Inter" pitchFamily="34" charset="-120"/>
              </a:rPr>
              <a:t>[ Founder / Name ]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 Medium" panose="02000503000000020004" pitchFamily="2" charset="0"/>
              <a:ea typeface="Inter Medium" panose="02000503000000020004" pitchFamily="2" charset="0"/>
              <a:cs typeface="+mn-cs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3D99D387-43AA-2771-06F1-2F650B2B0F86}"/>
              </a:ext>
            </a:extLst>
          </p:cNvPr>
          <p:cNvSpPr/>
          <p:nvPr/>
        </p:nvSpPr>
        <p:spPr>
          <a:xfrm>
            <a:off x="1210775" y="6290000"/>
            <a:ext cx="3100000" cy="690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Role · why you, for this problem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 4">
            <a:extLst>
              <a:ext uri="{FF2B5EF4-FFF2-40B4-BE49-F238E27FC236}">
                <a16:creationId xmlns:a16="http://schemas.microsoft.com/office/drawing/2014/main" id="{8AD423C9-6897-0480-A2A0-1EBB736A1432}"/>
              </a:ext>
            </a:extLst>
          </p:cNvPr>
          <p:cNvSpPr/>
          <p:nvPr/>
        </p:nvSpPr>
        <p:spPr>
          <a:xfrm>
            <a:off x="5464785" y="5856479"/>
            <a:ext cx="3100000" cy="3874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-4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Inter" pitchFamily="34" charset="-120"/>
              </a:rPr>
              <a:t>[ Founder / Name ]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 Medium" panose="02000503000000020004" pitchFamily="2" charset="0"/>
              <a:ea typeface="Inter Medium" panose="02000503000000020004" pitchFamily="2" charset="0"/>
              <a:cs typeface="+mn-cs"/>
            </a:endParaRPr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83C24BE5-FCE3-DB92-0702-800B8C895EE5}"/>
              </a:ext>
            </a:extLst>
          </p:cNvPr>
          <p:cNvSpPr/>
          <p:nvPr/>
        </p:nvSpPr>
        <p:spPr>
          <a:xfrm>
            <a:off x="5464785" y="6290000"/>
            <a:ext cx="3100000" cy="690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Role · why you, for this problem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Text 4">
            <a:extLst>
              <a:ext uri="{FF2B5EF4-FFF2-40B4-BE49-F238E27FC236}">
                <a16:creationId xmlns:a16="http://schemas.microsoft.com/office/drawing/2014/main" id="{F30EE26C-E0CE-DFF0-E014-6BBFB613D829}"/>
              </a:ext>
            </a:extLst>
          </p:cNvPr>
          <p:cNvSpPr/>
          <p:nvPr/>
        </p:nvSpPr>
        <p:spPr>
          <a:xfrm>
            <a:off x="9718797" y="5856479"/>
            <a:ext cx="3100000" cy="3874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-4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Inter" pitchFamily="34" charset="-120"/>
              </a:rPr>
              <a:t>[ Founder / Name ]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 Medium" panose="02000503000000020004" pitchFamily="2" charset="0"/>
              <a:ea typeface="Inter Medium" panose="02000503000000020004" pitchFamily="2" charset="0"/>
              <a:cs typeface="+mn-cs"/>
            </a:endParaRPr>
          </a:p>
        </p:txBody>
      </p:sp>
      <p:sp>
        <p:nvSpPr>
          <p:cNvPr id="18" name="Text 13">
            <a:extLst>
              <a:ext uri="{FF2B5EF4-FFF2-40B4-BE49-F238E27FC236}">
                <a16:creationId xmlns:a16="http://schemas.microsoft.com/office/drawing/2014/main" id="{24847569-9420-0D89-13CF-C4C911C7C75D}"/>
              </a:ext>
            </a:extLst>
          </p:cNvPr>
          <p:cNvSpPr/>
          <p:nvPr/>
        </p:nvSpPr>
        <p:spPr>
          <a:xfrm>
            <a:off x="9718797" y="6290000"/>
            <a:ext cx="3100000" cy="690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Role · why you, for this problem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Text 4">
            <a:extLst>
              <a:ext uri="{FF2B5EF4-FFF2-40B4-BE49-F238E27FC236}">
                <a16:creationId xmlns:a16="http://schemas.microsoft.com/office/drawing/2014/main" id="{1100907F-FF92-5AD7-5376-EB9743F7CC64}"/>
              </a:ext>
            </a:extLst>
          </p:cNvPr>
          <p:cNvSpPr/>
          <p:nvPr/>
        </p:nvSpPr>
        <p:spPr>
          <a:xfrm>
            <a:off x="13971772" y="5856479"/>
            <a:ext cx="3100000" cy="3874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-4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Inter" pitchFamily="34" charset="-120"/>
              </a:rPr>
              <a:t>[ Founder / Name ]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 Medium" panose="02000503000000020004" pitchFamily="2" charset="0"/>
              <a:ea typeface="Inter Medium" panose="02000503000000020004" pitchFamily="2" charset="0"/>
              <a:cs typeface="+mn-cs"/>
            </a:endParaRPr>
          </a:p>
        </p:txBody>
      </p:sp>
      <p:sp>
        <p:nvSpPr>
          <p:cNvPr id="38" name="Text 13">
            <a:extLst>
              <a:ext uri="{FF2B5EF4-FFF2-40B4-BE49-F238E27FC236}">
                <a16:creationId xmlns:a16="http://schemas.microsoft.com/office/drawing/2014/main" id="{055A2FD5-FE70-377B-D8A8-5AEB5070102B}"/>
              </a:ext>
            </a:extLst>
          </p:cNvPr>
          <p:cNvSpPr/>
          <p:nvPr/>
        </p:nvSpPr>
        <p:spPr>
          <a:xfrm>
            <a:off x="13971772" y="6290000"/>
            <a:ext cx="3100000" cy="690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Role · why you, for this problem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Shape 2">
            <a:extLst>
              <a:ext uri="{FF2B5EF4-FFF2-40B4-BE49-F238E27FC236}">
                <a16:creationId xmlns:a16="http://schemas.microsoft.com/office/drawing/2014/main" id="{0F3686DA-B44A-269E-8381-3ADD4289AA38}"/>
              </a:ext>
            </a:extLst>
          </p:cNvPr>
          <p:cNvSpPr>
            <a:spLocks/>
          </p:cNvSpPr>
          <p:nvPr/>
        </p:nvSpPr>
        <p:spPr>
          <a:xfrm>
            <a:off x="1203659" y="7150000"/>
            <a:ext cx="1506250" cy="722840"/>
          </a:xfrm>
          <a:prstGeom prst="roundRect">
            <a:avLst>
              <a:gd name="adj" fmla="val 17511"/>
            </a:avLst>
          </a:prstGeom>
          <a:noFill/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Shape 2">
            <a:extLst>
              <a:ext uri="{FF2B5EF4-FFF2-40B4-BE49-F238E27FC236}">
                <a16:creationId xmlns:a16="http://schemas.microsoft.com/office/drawing/2014/main" id="{756BBC4B-88C0-C8B5-2E57-D277BD7255F7}"/>
              </a:ext>
            </a:extLst>
          </p:cNvPr>
          <p:cNvSpPr>
            <a:spLocks/>
          </p:cNvSpPr>
          <p:nvPr/>
        </p:nvSpPr>
        <p:spPr>
          <a:xfrm>
            <a:off x="2824209" y="7150000"/>
            <a:ext cx="1506250" cy="722840"/>
          </a:xfrm>
          <a:prstGeom prst="roundRect">
            <a:avLst>
              <a:gd name="adj" fmla="val 17511"/>
            </a:avLst>
          </a:prstGeom>
          <a:noFill/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Shape 2">
            <a:extLst>
              <a:ext uri="{FF2B5EF4-FFF2-40B4-BE49-F238E27FC236}">
                <a16:creationId xmlns:a16="http://schemas.microsoft.com/office/drawing/2014/main" id="{631BE473-2E0B-E6F2-475A-3FCF491999B4}"/>
              </a:ext>
            </a:extLst>
          </p:cNvPr>
          <p:cNvSpPr>
            <a:spLocks/>
          </p:cNvSpPr>
          <p:nvPr/>
        </p:nvSpPr>
        <p:spPr>
          <a:xfrm>
            <a:off x="5464785" y="7150000"/>
            <a:ext cx="1506250" cy="722840"/>
          </a:xfrm>
          <a:prstGeom prst="roundRect">
            <a:avLst>
              <a:gd name="adj" fmla="val 17511"/>
            </a:avLst>
          </a:prstGeom>
          <a:noFill/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Shape 2">
            <a:extLst>
              <a:ext uri="{FF2B5EF4-FFF2-40B4-BE49-F238E27FC236}">
                <a16:creationId xmlns:a16="http://schemas.microsoft.com/office/drawing/2014/main" id="{8F9679EF-6BA6-4CCB-86A4-90634C5B1FE0}"/>
              </a:ext>
            </a:extLst>
          </p:cNvPr>
          <p:cNvSpPr>
            <a:spLocks/>
          </p:cNvSpPr>
          <p:nvPr/>
        </p:nvSpPr>
        <p:spPr>
          <a:xfrm>
            <a:off x="7085335" y="7150000"/>
            <a:ext cx="1506250" cy="722840"/>
          </a:xfrm>
          <a:prstGeom prst="roundRect">
            <a:avLst>
              <a:gd name="adj" fmla="val 17511"/>
            </a:avLst>
          </a:prstGeom>
          <a:noFill/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Shape 2">
            <a:extLst>
              <a:ext uri="{FF2B5EF4-FFF2-40B4-BE49-F238E27FC236}">
                <a16:creationId xmlns:a16="http://schemas.microsoft.com/office/drawing/2014/main" id="{EE657F4C-8B24-2292-0838-2CD68EA393FE}"/>
              </a:ext>
            </a:extLst>
          </p:cNvPr>
          <p:cNvSpPr>
            <a:spLocks/>
          </p:cNvSpPr>
          <p:nvPr/>
        </p:nvSpPr>
        <p:spPr>
          <a:xfrm>
            <a:off x="9708057" y="7150000"/>
            <a:ext cx="1506250" cy="722840"/>
          </a:xfrm>
          <a:prstGeom prst="roundRect">
            <a:avLst>
              <a:gd name="adj" fmla="val 17511"/>
            </a:avLst>
          </a:prstGeom>
          <a:noFill/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Shape 2">
            <a:extLst>
              <a:ext uri="{FF2B5EF4-FFF2-40B4-BE49-F238E27FC236}">
                <a16:creationId xmlns:a16="http://schemas.microsoft.com/office/drawing/2014/main" id="{76BC499E-C081-BC3A-EB18-48DEA19F5A92}"/>
              </a:ext>
            </a:extLst>
          </p:cNvPr>
          <p:cNvSpPr>
            <a:spLocks/>
          </p:cNvSpPr>
          <p:nvPr/>
        </p:nvSpPr>
        <p:spPr>
          <a:xfrm>
            <a:off x="11328607" y="7150000"/>
            <a:ext cx="1506250" cy="722840"/>
          </a:xfrm>
          <a:prstGeom prst="roundRect">
            <a:avLst>
              <a:gd name="adj" fmla="val 17511"/>
            </a:avLst>
          </a:prstGeom>
          <a:noFill/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Shape 2">
            <a:extLst>
              <a:ext uri="{FF2B5EF4-FFF2-40B4-BE49-F238E27FC236}">
                <a16:creationId xmlns:a16="http://schemas.microsoft.com/office/drawing/2014/main" id="{3C1F7D03-DB86-5CDC-7501-63412CB58F7E}"/>
              </a:ext>
            </a:extLst>
          </p:cNvPr>
          <p:cNvSpPr>
            <a:spLocks/>
          </p:cNvSpPr>
          <p:nvPr/>
        </p:nvSpPr>
        <p:spPr>
          <a:xfrm>
            <a:off x="13961028" y="7150000"/>
            <a:ext cx="1506250" cy="722840"/>
          </a:xfrm>
          <a:prstGeom prst="roundRect">
            <a:avLst>
              <a:gd name="adj" fmla="val 17511"/>
            </a:avLst>
          </a:prstGeom>
          <a:noFill/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Shape 2">
            <a:extLst>
              <a:ext uri="{FF2B5EF4-FFF2-40B4-BE49-F238E27FC236}">
                <a16:creationId xmlns:a16="http://schemas.microsoft.com/office/drawing/2014/main" id="{FD027BE7-5BC1-4FE1-E223-AFA1CE985692}"/>
              </a:ext>
            </a:extLst>
          </p:cNvPr>
          <p:cNvSpPr>
            <a:spLocks/>
          </p:cNvSpPr>
          <p:nvPr/>
        </p:nvSpPr>
        <p:spPr>
          <a:xfrm>
            <a:off x="15581578" y="7150000"/>
            <a:ext cx="1506250" cy="722840"/>
          </a:xfrm>
          <a:prstGeom prst="roundRect">
            <a:avLst>
              <a:gd name="adj" fmla="val 17511"/>
            </a:avLst>
          </a:prstGeom>
          <a:noFill/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1692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555A137-D39A-2267-9021-7E8B16AEC8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ROADMAP</a:t>
            </a:r>
          </a:p>
        </p:txBody>
      </p:sp>
      <p:sp>
        <p:nvSpPr>
          <p:cNvPr id="28" name="Title 27">
            <a:extLst>
              <a:ext uri="{FF2B5EF4-FFF2-40B4-BE49-F238E27FC236}">
                <a16:creationId xmlns:a16="http://schemas.microsoft.com/office/drawing/2014/main" id="{D39C12BB-A1A9-56CC-DB47-64A56A198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path to Series A — next 12 to 18 months.</a:t>
            </a:r>
          </a:p>
        </p:txBody>
      </p:sp>
      <p:sp>
        <p:nvSpPr>
          <p:cNvPr id="3" name="Shape 1"/>
          <p:cNvSpPr/>
          <p:nvPr/>
        </p:nvSpPr>
        <p:spPr>
          <a:xfrm>
            <a:off x="2363233" y="761955"/>
            <a:ext cx="1505040" cy="369723"/>
          </a:xfrm>
          <a:prstGeom prst="roundRect">
            <a:avLst>
              <a:gd name="adj" fmla="val 50000"/>
            </a:avLst>
          </a:prstGeom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2524259" y="864933"/>
            <a:ext cx="1182987" cy="219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25" b="1" i="0" u="none" strike="noStrike" kern="0" cap="none" spc="171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OPTIONAL</a:t>
            </a:r>
            <a:endParaRPr kumimoji="0" lang="en-US" sz="14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761955" y="3823936"/>
            <a:ext cx="4107279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Q1–Q2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761955" y="4273184"/>
            <a:ext cx="4107279" cy="3528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75" b="0" i="0" u="none" strike="noStrike" kern="0" cap="none" spc="-4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Product</a:t>
            </a:r>
            <a:endParaRPr kumimoji="0" lang="en-US" sz="21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761955" y="4721218"/>
            <a:ext cx="4107279" cy="3695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Ship to design partners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105355" y="3823936"/>
            <a:ext cx="4107279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Q3–Q4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105355" y="4273184"/>
            <a:ext cx="4107279" cy="3528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75" b="0" i="0" u="none" strike="noStrike" kern="0" cap="none" spc="-4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GTM</a:t>
            </a:r>
            <a:endParaRPr kumimoji="0" lang="en-US" sz="21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105355" y="4721218"/>
            <a:ext cx="4107279" cy="3695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Convert pilots to paying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448755" y="3823936"/>
            <a:ext cx="4107279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Q5–Q6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9448755" y="4273184"/>
            <a:ext cx="4107279" cy="3528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75" b="0" i="0" u="none" strike="noStrike" kern="0" cap="none" spc="-4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Team</a:t>
            </a:r>
            <a:endParaRPr kumimoji="0" lang="en-US" sz="21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48755" y="4721218"/>
            <a:ext cx="4107279" cy="3695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Key early hires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3792156" y="3823936"/>
            <a:ext cx="4107279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Q7–Q8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3792156" y="4273184"/>
            <a:ext cx="4107279" cy="3528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75" b="0" i="0" u="none" strike="noStrike" kern="0" cap="none" spc="-4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Growth</a:t>
            </a:r>
            <a:endParaRPr kumimoji="0" lang="en-US" sz="21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3792156" y="4721218"/>
            <a:ext cx="4107279" cy="3695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Reach the Series A signal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61955" y="9664550"/>
            <a:ext cx="3658921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ROADMAP · SLIDE 18 OF 19</a:t>
            </a:r>
          </a:p>
        </p:txBody>
      </p:sp>
      <p:sp>
        <p:nvSpPr>
          <p:cNvPr id="24" name="Text 12">
            <a:extLst>
              <a:ext uri="{FF2B5EF4-FFF2-40B4-BE49-F238E27FC236}">
                <a16:creationId xmlns:a16="http://schemas.microsoft.com/office/drawing/2014/main" id="{8C3F07D3-537D-9B4D-5826-EB74958A6638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Keep it directional. Milestones, not a feature backlog.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0220FB4-320B-D603-9633-3A09F3127A22}"/>
              </a:ext>
            </a:extLst>
          </p:cNvPr>
          <p:cNvCxnSpPr>
            <a:cxnSpLocks/>
          </p:cNvCxnSpPr>
          <p:nvPr/>
        </p:nvCxnSpPr>
        <p:spPr>
          <a:xfrm>
            <a:off x="0" y="3391001"/>
            <a:ext cx="1828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564D89DA-4B4C-A5B9-C321-99B2CBF82669}"/>
              </a:ext>
            </a:extLst>
          </p:cNvPr>
          <p:cNvSpPr/>
          <p:nvPr/>
        </p:nvSpPr>
        <p:spPr>
          <a:xfrm>
            <a:off x="761954" y="3269251"/>
            <a:ext cx="243500" cy="2435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00965FD-DDA2-7077-969D-73E5B373BA9A}"/>
              </a:ext>
            </a:extLst>
          </p:cNvPr>
          <p:cNvSpPr/>
          <p:nvPr/>
        </p:nvSpPr>
        <p:spPr>
          <a:xfrm>
            <a:off x="5105355" y="3269251"/>
            <a:ext cx="243500" cy="2435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42FC8CE-96CD-F90B-3690-F4724B595DD7}"/>
              </a:ext>
            </a:extLst>
          </p:cNvPr>
          <p:cNvSpPr/>
          <p:nvPr/>
        </p:nvSpPr>
        <p:spPr>
          <a:xfrm>
            <a:off x="9448755" y="3269251"/>
            <a:ext cx="243500" cy="2435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091A686-B377-BF5F-DD86-3C2D97E9197C}"/>
              </a:ext>
            </a:extLst>
          </p:cNvPr>
          <p:cNvSpPr/>
          <p:nvPr/>
        </p:nvSpPr>
        <p:spPr>
          <a:xfrm>
            <a:off x="13792156" y="3269251"/>
            <a:ext cx="243500" cy="2435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A1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C9B4FA">
                  <a:alpha val="42000"/>
                </a:srgbClr>
              </a:gs>
              <a:gs pos="68000">
                <a:srgbClr val="C9B4FA">
                  <a:alpha val="0"/>
                </a:srgbClr>
              </a:gs>
            </a:gsLst>
            <a:path path="circle">
              <a:fillToRect l="82000" t="18000" r="18000" b="82000"/>
            </a:path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61955" y="761955"/>
            <a:ext cx="1372058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CLOSING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761955" y="3497337"/>
            <a:ext cx="16089584" cy="23757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50" b="0" i="0" u="none" strike="noStrike" kern="0" cap="none" spc="-212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Final one-line positioning statement. ]</a:t>
            </a:r>
            <a:endParaRPr kumimoji="0" lang="en-US" sz="88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761955" y="6444613"/>
            <a:ext cx="5712857" cy="3831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1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Founder ] · [ Email ] · [ Company URL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61955" y="9382709"/>
            <a:ext cx="14621909" cy="9525"/>
          </a:xfrm>
          <a:prstGeom prst="rect">
            <a:avLst/>
          </a:prstGeom>
          <a:solidFill>
            <a:srgbClr val="3F3A5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15841063" y="9249000"/>
            <a:ext cx="1853480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180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Slide 19 of 19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A1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C9B4FA">
                  <a:alpha val="42000"/>
                </a:srgbClr>
              </a:gs>
              <a:gs pos="68000">
                <a:srgbClr val="C9B4FA">
                  <a:alpha val="0"/>
                </a:srgbClr>
              </a:gs>
            </a:gsLst>
            <a:path path="circle">
              <a:fillToRect l="82000" t="18000" r="18000" b="82000"/>
            </a:path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61955" y="2751961"/>
            <a:ext cx="1889657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C9B4FA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PART THREE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61955" y="3485214"/>
            <a:ext cx="13254878" cy="20496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0" cap="none" spc="-412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Components.</a:t>
            </a:r>
            <a:endParaRPr kumimoji="0" lang="en-US" sz="1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761955" y="6011303"/>
            <a:ext cx="9040847" cy="5238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50" b="0" i="0" u="none" strike="noStrike" kern="0" cap="none" spc="-19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Reusable charts and components to build faster.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61955" y="9382709"/>
            <a:ext cx="15978547" cy="9525"/>
          </a:xfrm>
          <a:prstGeom prst="rect">
            <a:avLst/>
          </a:prstGeom>
          <a:solidFill>
            <a:srgbClr val="3F3A5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7197703" y="9249000"/>
            <a:ext cx="404543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180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36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B47EB312-F9CB-D184-5578-36F0810C643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COMPONENTS</a:t>
            </a:r>
          </a:p>
        </p:txBody>
      </p:sp>
      <p:sp>
        <p:nvSpPr>
          <p:cNvPr id="36" name="Title 35">
            <a:extLst>
              <a:ext uri="{FF2B5EF4-FFF2-40B4-BE49-F238E27FC236}">
                <a16:creationId xmlns:a16="http://schemas.microsoft.com/office/drawing/2014/main" id="{01B3FD4D-2945-2285-6297-D79FB4C4B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Charts you can reuse.</a:t>
            </a:r>
          </a:p>
        </p:txBody>
      </p:sp>
      <p:sp>
        <p:nvSpPr>
          <p:cNvPr id="13" name="Shape 11"/>
          <p:cNvSpPr/>
          <p:nvPr/>
        </p:nvSpPr>
        <p:spPr>
          <a:xfrm>
            <a:off x="6426140" y="3308927"/>
            <a:ext cx="5435585" cy="5700578"/>
          </a:xfrm>
          <a:prstGeom prst="roundRect">
            <a:avLst>
              <a:gd name="adj" fmla="val 210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12090325" y="3308927"/>
            <a:ext cx="5435585" cy="5700578"/>
          </a:xfrm>
          <a:prstGeom prst="roundRect">
            <a:avLst>
              <a:gd name="adj" fmla="val 210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id="{59D3789A-5D82-93BB-EE8C-3A329CC378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81783"/>
              </p:ext>
            </p:extLst>
          </p:nvPr>
        </p:nvGraphicFramePr>
        <p:xfrm>
          <a:off x="12706733" y="3308927"/>
          <a:ext cx="4202634" cy="4512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2"/>
          <p:cNvSpPr/>
          <p:nvPr/>
        </p:nvSpPr>
        <p:spPr>
          <a:xfrm>
            <a:off x="761955" y="2204316"/>
            <a:ext cx="11315700" cy="4750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4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25" b="0" i="0" u="none" strike="noStrike" kern="0" cap="none" spc="-17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Column · growth line · use-of-funds donut. Recolor to match your slide.</a:t>
            </a:r>
            <a:endParaRPr kumimoji="0" lang="en-US" sz="23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761955" y="3308927"/>
            <a:ext cx="5435585" cy="5700578"/>
          </a:xfrm>
          <a:prstGeom prst="roundRect">
            <a:avLst>
              <a:gd name="adj" fmla="val 210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002585" y="7915433"/>
            <a:ext cx="4954326" cy="3313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0" i="0" u="none" strike="noStrike" kern="0" cap="none" spc="-1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Column</a:t>
            </a:r>
            <a:endParaRPr kumimoji="0" lang="en-US" sz="18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002585" y="8323031"/>
            <a:ext cx="4954326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Quarterly revenue, customers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6666770" y="7915433"/>
            <a:ext cx="4954326" cy="3313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0" i="0" u="none" strike="noStrike" kern="0" cap="none" spc="-1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Growth line</a:t>
            </a:r>
            <a:endParaRPr kumimoji="0" lang="en-US" sz="18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6666770" y="8323031"/>
            <a:ext cx="4954326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ARR curve, usage over time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5"/>
          <p:cNvSpPr/>
          <p:nvPr/>
        </p:nvSpPr>
        <p:spPr>
          <a:xfrm>
            <a:off x="12330956" y="7915433"/>
            <a:ext cx="4954326" cy="3313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0" i="0" u="none" strike="noStrike" kern="0" cap="none" spc="-1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Use-of-funds donut</a:t>
            </a:r>
            <a:endParaRPr kumimoji="0" lang="en-US" sz="18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6"/>
          <p:cNvSpPr/>
          <p:nvPr/>
        </p:nvSpPr>
        <p:spPr>
          <a:xfrm>
            <a:off x="12330956" y="8323031"/>
            <a:ext cx="4954326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Allocation of the raise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8"/>
          <p:cNvSpPr/>
          <p:nvPr/>
        </p:nvSpPr>
        <p:spPr>
          <a:xfrm>
            <a:off x="761955" y="9664550"/>
            <a:ext cx="3346968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b="1" kern="0" spc="189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COMPONENTS · CHARTS</a:t>
            </a:r>
          </a:p>
        </p:txBody>
      </p:sp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F2A445C6-0714-D71D-9987-9F07074EAC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7928227"/>
              </p:ext>
            </p:extLst>
          </p:nvPr>
        </p:nvGraphicFramePr>
        <p:xfrm>
          <a:off x="1371599" y="3647973"/>
          <a:ext cx="4218708" cy="3928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E49C9E65-AE5E-D731-6627-CF9BE336A4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90213"/>
              </p:ext>
            </p:extLst>
          </p:nvPr>
        </p:nvGraphicFramePr>
        <p:xfrm>
          <a:off x="6520546" y="4172591"/>
          <a:ext cx="5104637" cy="3358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E3CABE-71FB-344A-CCDB-B2717CA07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 Placeholder 57">
            <a:extLst>
              <a:ext uri="{FF2B5EF4-FFF2-40B4-BE49-F238E27FC236}">
                <a16:creationId xmlns:a16="http://schemas.microsoft.com/office/drawing/2014/main" id="{ED46FE5F-7AB4-FBA5-6BCC-2A2F57CE62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LIBRARY</a:t>
            </a:r>
          </a:p>
        </p:txBody>
      </p:sp>
      <p:sp>
        <p:nvSpPr>
          <p:cNvPr id="57" name="Title 56">
            <a:extLst>
              <a:ext uri="{FF2B5EF4-FFF2-40B4-BE49-F238E27FC236}">
                <a16:creationId xmlns:a16="http://schemas.microsoft.com/office/drawing/2014/main" id="{8F7F45C0-A871-15CE-800A-46BD130EF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Icons you can reuse.</a:t>
            </a:r>
          </a:p>
        </p:txBody>
      </p:sp>
      <p:sp>
        <p:nvSpPr>
          <p:cNvPr id="18" name="Shape 15">
            <a:extLst>
              <a:ext uri="{FF2B5EF4-FFF2-40B4-BE49-F238E27FC236}">
                <a16:creationId xmlns:a16="http://schemas.microsoft.com/office/drawing/2014/main" id="{268A6EBD-EDFF-D9C1-A691-E0ED4E0392ED}"/>
              </a:ext>
            </a:extLst>
          </p:cNvPr>
          <p:cNvSpPr/>
          <p:nvPr/>
        </p:nvSpPr>
        <p:spPr>
          <a:xfrm>
            <a:off x="1595638" y="2492415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Image 1" descr="preencoded.png">
            <a:extLst>
              <a:ext uri="{FF2B5EF4-FFF2-40B4-BE49-F238E27FC236}">
                <a16:creationId xmlns:a16="http://schemas.microsoft.com/office/drawing/2014/main" id="{D88A88B0-39B3-837F-2C88-2EB85A428B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8311" y="2695088"/>
            <a:ext cx="335717" cy="335717"/>
          </a:xfrm>
          <a:prstGeom prst="rect">
            <a:avLst/>
          </a:prstGeom>
        </p:spPr>
      </p:pic>
      <p:sp>
        <p:nvSpPr>
          <p:cNvPr id="20" name="Text 16">
            <a:extLst>
              <a:ext uri="{FF2B5EF4-FFF2-40B4-BE49-F238E27FC236}">
                <a16:creationId xmlns:a16="http://schemas.microsoft.com/office/drawing/2014/main" id="{161B2F97-952D-6B63-F4CA-E79930F4909A}"/>
              </a:ext>
            </a:extLst>
          </p:cNvPr>
          <p:cNvSpPr/>
          <p:nvPr/>
        </p:nvSpPr>
        <p:spPr>
          <a:xfrm>
            <a:off x="1521639" y="3404927"/>
            <a:ext cx="965260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Analytics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7">
            <a:extLst>
              <a:ext uri="{FF2B5EF4-FFF2-40B4-BE49-F238E27FC236}">
                <a16:creationId xmlns:a16="http://schemas.microsoft.com/office/drawing/2014/main" id="{59809216-B2A4-ED6F-1498-AC74FDB0E51F}"/>
              </a:ext>
            </a:extLst>
          </p:cNvPr>
          <p:cNvSpPr/>
          <p:nvPr/>
        </p:nvSpPr>
        <p:spPr>
          <a:xfrm>
            <a:off x="4427798" y="2492415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Image 2" descr="preencoded.png">
            <a:extLst>
              <a:ext uri="{FF2B5EF4-FFF2-40B4-BE49-F238E27FC236}">
                <a16:creationId xmlns:a16="http://schemas.microsoft.com/office/drawing/2014/main" id="{16CA55C3-BCB0-2969-F5B1-E81D173B76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80182" y="2678302"/>
            <a:ext cx="236294" cy="369289"/>
          </a:xfrm>
          <a:prstGeom prst="rect">
            <a:avLst/>
          </a:prstGeom>
        </p:spPr>
      </p:pic>
      <p:sp>
        <p:nvSpPr>
          <p:cNvPr id="23" name="Text 18">
            <a:extLst>
              <a:ext uri="{FF2B5EF4-FFF2-40B4-BE49-F238E27FC236}">
                <a16:creationId xmlns:a16="http://schemas.microsoft.com/office/drawing/2014/main" id="{44C78A6F-DE58-59ED-B9F6-5C33DEDD5CE0}"/>
              </a:ext>
            </a:extLst>
          </p:cNvPr>
          <p:cNvSpPr/>
          <p:nvPr/>
        </p:nvSpPr>
        <p:spPr>
          <a:xfrm>
            <a:off x="4242733" y="3404927"/>
            <a:ext cx="15603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Automation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19">
            <a:extLst>
              <a:ext uri="{FF2B5EF4-FFF2-40B4-BE49-F238E27FC236}">
                <a16:creationId xmlns:a16="http://schemas.microsoft.com/office/drawing/2014/main" id="{166B4637-09CD-A1F7-7D6D-1E4D7994993C}"/>
              </a:ext>
            </a:extLst>
          </p:cNvPr>
          <p:cNvSpPr/>
          <p:nvPr/>
        </p:nvSpPr>
        <p:spPr>
          <a:xfrm>
            <a:off x="7259823" y="2492415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Image 3" descr="preencoded.png">
            <a:extLst>
              <a:ext uri="{FF2B5EF4-FFF2-40B4-BE49-F238E27FC236}">
                <a16:creationId xmlns:a16="http://schemas.microsoft.com/office/drawing/2014/main" id="{FC06D13F-4EE1-2E88-DCEC-51C4AF1D10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73389" y="2678302"/>
            <a:ext cx="313931" cy="369289"/>
          </a:xfrm>
          <a:prstGeom prst="rect">
            <a:avLst/>
          </a:prstGeom>
        </p:spPr>
      </p:pic>
      <p:sp>
        <p:nvSpPr>
          <p:cNvPr id="26" name="Text 20">
            <a:extLst>
              <a:ext uri="{FF2B5EF4-FFF2-40B4-BE49-F238E27FC236}">
                <a16:creationId xmlns:a16="http://schemas.microsoft.com/office/drawing/2014/main" id="{3602744D-748F-600E-4A4D-B0BCE5735AF5}"/>
              </a:ext>
            </a:extLst>
          </p:cNvPr>
          <p:cNvSpPr/>
          <p:nvPr/>
        </p:nvSpPr>
        <p:spPr>
          <a:xfrm>
            <a:off x="7228282" y="3404927"/>
            <a:ext cx="880344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Security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1">
            <a:extLst>
              <a:ext uri="{FF2B5EF4-FFF2-40B4-BE49-F238E27FC236}">
                <a16:creationId xmlns:a16="http://schemas.microsoft.com/office/drawing/2014/main" id="{2DEAC37D-334F-82B0-218E-12CB1389F8E1}"/>
              </a:ext>
            </a:extLst>
          </p:cNvPr>
          <p:cNvSpPr/>
          <p:nvPr/>
        </p:nvSpPr>
        <p:spPr>
          <a:xfrm>
            <a:off x="10091983" y="2492415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Image 4" descr="preencoded.png">
            <a:extLst>
              <a:ext uri="{FF2B5EF4-FFF2-40B4-BE49-F238E27FC236}">
                <a16:creationId xmlns:a16="http://schemas.microsoft.com/office/drawing/2014/main" id="{77B22D19-CB72-45D9-4CD3-B4D5333078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77870" y="2678302"/>
            <a:ext cx="369289" cy="369289"/>
          </a:xfrm>
          <a:prstGeom prst="rect">
            <a:avLst/>
          </a:prstGeom>
        </p:spPr>
      </p:pic>
      <p:sp>
        <p:nvSpPr>
          <p:cNvPr id="29" name="Text 22">
            <a:extLst>
              <a:ext uri="{FF2B5EF4-FFF2-40B4-BE49-F238E27FC236}">
                <a16:creationId xmlns:a16="http://schemas.microsoft.com/office/drawing/2014/main" id="{6A894481-DE80-375E-B47A-DA52ED1BAB88}"/>
              </a:ext>
            </a:extLst>
          </p:cNvPr>
          <p:cNvSpPr/>
          <p:nvPr/>
        </p:nvSpPr>
        <p:spPr>
          <a:xfrm>
            <a:off x="10032541" y="3404927"/>
            <a:ext cx="1170632" cy="362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Integrate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3">
            <a:extLst>
              <a:ext uri="{FF2B5EF4-FFF2-40B4-BE49-F238E27FC236}">
                <a16:creationId xmlns:a16="http://schemas.microsoft.com/office/drawing/2014/main" id="{376B0449-87E7-D7FA-8163-564D1DB631C5}"/>
              </a:ext>
            </a:extLst>
          </p:cNvPr>
          <p:cNvSpPr/>
          <p:nvPr/>
        </p:nvSpPr>
        <p:spPr>
          <a:xfrm>
            <a:off x="12924143" y="2492415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24">
            <a:extLst>
              <a:ext uri="{FF2B5EF4-FFF2-40B4-BE49-F238E27FC236}">
                <a16:creationId xmlns:a16="http://schemas.microsoft.com/office/drawing/2014/main" id="{3965CB43-1BFD-1296-F245-3396661666A7}"/>
              </a:ext>
            </a:extLst>
          </p:cNvPr>
          <p:cNvSpPr/>
          <p:nvPr/>
        </p:nvSpPr>
        <p:spPr>
          <a:xfrm>
            <a:off x="13070252" y="3404927"/>
            <a:ext cx="713072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Data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Shape 25">
            <a:extLst>
              <a:ext uri="{FF2B5EF4-FFF2-40B4-BE49-F238E27FC236}">
                <a16:creationId xmlns:a16="http://schemas.microsoft.com/office/drawing/2014/main" id="{41DC7DB5-843B-BFC2-B290-C19670E0A23B}"/>
              </a:ext>
            </a:extLst>
          </p:cNvPr>
          <p:cNvSpPr/>
          <p:nvPr/>
        </p:nvSpPr>
        <p:spPr>
          <a:xfrm>
            <a:off x="15756168" y="2492415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Image 6" descr="preencoded.png">
            <a:extLst>
              <a:ext uri="{FF2B5EF4-FFF2-40B4-BE49-F238E27FC236}">
                <a16:creationId xmlns:a16="http://schemas.microsoft.com/office/drawing/2014/main" id="{26E1FAB4-AD05-7EFD-3ECD-1EA750E405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942055" y="2678302"/>
            <a:ext cx="369289" cy="369289"/>
          </a:xfrm>
          <a:prstGeom prst="rect">
            <a:avLst/>
          </a:prstGeom>
        </p:spPr>
      </p:pic>
      <p:sp>
        <p:nvSpPr>
          <p:cNvPr id="35" name="Text 26">
            <a:extLst>
              <a:ext uri="{FF2B5EF4-FFF2-40B4-BE49-F238E27FC236}">
                <a16:creationId xmlns:a16="http://schemas.microsoft.com/office/drawing/2014/main" id="{8DAA5DAF-72A2-FD1C-5970-EA32BB1755D9}"/>
              </a:ext>
            </a:extLst>
          </p:cNvPr>
          <p:cNvSpPr/>
          <p:nvPr/>
        </p:nvSpPr>
        <p:spPr>
          <a:xfrm>
            <a:off x="15808331" y="3404927"/>
            <a:ext cx="763168" cy="362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Teams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Shape 15">
            <a:extLst>
              <a:ext uri="{FF2B5EF4-FFF2-40B4-BE49-F238E27FC236}">
                <a16:creationId xmlns:a16="http://schemas.microsoft.com/office/drawing/2014/main" id="{8ACFFD7A-C259-1F5E-B051-9A0A20DBBBB5}"/>
              </a:ext>
            </a:extLst>
          </p:cNvPr>
          <p:cNvSpPr/>
          <p:nvPr/>
        </p:nvSpPr>
        <p:spPr>
          <a:xfrm>
            <a:off x="1595638" y="4155623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 16">
            <a:extLst>
              <a:ext uri="{FF2B5EF4-FFF2-40B4-BE49-F238E27FC236}">
                <a16:creationId xmlns:a16="http://schemas.microsoft.com/office/drawing/2014/main" id="{280D2108-1EF9-B79D-0752-D44F5D971396}"/>
              </a:ext>
            </a:extLst>
          </p:cNvPr>
          <p:cNvSpPr/>
          <p:nvPr/>
        </p:nvSpPr>
        <p:spPr>
          <a:xfrm>
            <a:off x="1483539" y="5068135"/>
            <a:ext cx="965260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AI / ML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Shape 17">
            <a:extLst>
              <a:ext uri="{FF2B5EF4-FFF2-40B4-BE49-F238E27FC236}">
                <a16:creationId xmlns:a16="http://schemas.microsoft.com/office/drawing/2014/main" id="{49C560FB-8E2C-329B-8990-EE42139B68EC}"/>
              </a:ext>
            </a:extLst>
          </p:cNvPr>
          <p:cNvSpPr/>
          <p:nvPr/>
        </p:nvSpPr>
        <p:spPr>
          <a:xfrm>
            <a:off x="4427798" y="4155623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 18">
            <a:extLst>
              <a:ext uri="{FF2B5EF4-FFF2-40B4-BE49-F238E27FC236}">
                <a16:creationId xmlns:a16="http://schemas.microsoft.com/office/drawing/2014/main" id="{72D19AAC-65A0-780C-85E3-8BC092FC453C}"/>
              </a:ext>
            </a:extLst>
          </p:cNvPr>
          <p:cNvSpPr/>
          <p:nvPr/>
        </p:nvSpPr>
        <p:spPr>
          <a:xfrm>
            <a:off x="4018178" y="5068135"/>
            <a:ext cx="15603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Chips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Shape 19">
            <a:extLst>
              <a:ext uri="{FF2B5EF4-FFF2-40B4-BE49-F238E27FC236}">
                <a16:creationId xmlns:a16="http://schemas.microsoft.com/office/drawing/2014/main" id="{C89BBCAB-4445-F26B-5FA3-751278A219E4}"/>
              </a:ext>
            </a:extLst>
          </p:cNvPr>
          <p:cNvSpPr/>
          <p:nvPr/>
        </p:nvSpPr>
        <p:spPr>
          <a:xfrm>
            <a:off x="7259823" y="4155623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Text 20">
            <a:extLst>
              <a:ext uri="{FF2B5EF4-FFF2-40B4-BE49-F238E27FC236}">
                <a16:creationId xmlns:a16="http://schemas.microsoft.com/office/drawing/2014/main" id="{7A2FF165-6333-3F6A-FE12-9365DB977C18}"/>
              </a:ext>
            </a:extLst>
          </p:cNvPr>
          <p:cNvSpPr/>
          <p:nvPr/>
        </p:nvSpPr>
        <p:spPr>
          <a:xfrm>
            <a:off x="7044485" y="5068135"/>
            <a:ext cx="1171738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Dashboard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Shape 21">
            <a:extLst>
              <a:ext uri="{FF2B5EF4-FFF2-40B4-BE49-F238E27FC236}">
                <a16:creationId xmlns:a16="http://schemas.microsoft.com/office/drawing/2014/main" id="{78FFD6C6-068E-3B72-CD46-7939AFE91BAD}"/>
              </a:ext>
            </a:extLst>
          </p:cNvPr>
          <p:cNvSpPr/>
          <p:nvPr/>
        </p:nvSpPr>
        <p:spPr>
          <a:xfrm>
            <a:off x="10091983" y="4155623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Text 22">
            <a:extLst>
              <a:ext uri="{FF2B5EF4-FFF2-40B4-BE49-F238E27FC236}">
                <a16:creationId xmlns:a16="http://schemas.microsoft.com/office/drawing/2014/main" id="{02202F8D-CAEB-71C7-B8FF-E27DF7343E69}"/>
              </a:ext>
            </a:extLst>
          </p:cNvPr>
          <p:cNvSpPr/>
          <p:nvPr/>
        </p:nvSpPr>
        <p:spPr>
          <a:xfrm>
            <a:off x="9877198" y="5068135"/>
            <a:ext cx="1170632" cy="362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Analyze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Shape 23">
            <a:extLst>
              <a:ext uri="{FF2B5EF4-FFF2-40B4-BE49-F238E27FC236}">
                <a16:creationId xmlns:a16="http://schemas.microsoft.com/office/drawing/2014/main" id="{7B9C9C9C-B4AD-5B49-3374-F1B328CB787B}"/>
              </a:ext>
            </a:extLst>
          </p:cNvPr>
          <p:cNvSpPr/>
          <p:nvPr/>
        </p:nvSpPr>
        <p:spPr>
          <a:xfrm>
            <a:off x="12924143" y="4155623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Text 24">
            <a:extLst>
              <a:ext uri="{FF2B5EF4-FFF2-40B4-BE49-F238E27FC236}">
                <a16:creationId xmlns:a16="http://schemas.microsoft.com/office/drawing/2014/main" id="{FAEF245B-00EE-95E2-3269-9641CBD4D5EA}"/>
              </a:ext>
            </a:extLst>
          </p:cNvPr>
          <p:cNvSpPr/>
          <p:nvPr/>
        </p:nvSpPr>
        <p:spPr>
          <a:xfrm>
            <a:off x="12938138" y="5068135"/>
            <a:ext cx="713072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Cloud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Shape 25">
            <a:extLst>
              <a:ext uri="{FF2B5EF4-FFF2-40B4-BE49-F238E27FC236}">
                <a16:creationId xmlns:a16="http://schemas.microsoft.com/office/drawing/2014/main" id="{9385CE3F-E7AC-746F-A095-61D81B510C94}"/>
              </a:ext>
            </a:extLst>
          </p:cNvPr>
          <p:cNvSpPr/>
          <p:nvPr/>
        </p:nvSpPr>
        <p:spPr>
          <a:xfrm>
            <a:off x="15756169" y="4155623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Text 26">
            <a:extLst>
              <a:ext uri="{FF2B5EF4-FFF2-40B4-BE49-F238E27FC236}">
                <a16:creationId xmlns:a16="http://schemas.microsoft.com/office/drawing/2014/main" id="{34CCD325-84E9-82F9-9271-037896473CFE}"/>
              </a:ext>
            </a:extLst>
          </p:cNvPr>
          <p:cNvSpPr/>
          <p:nvPr/>
        </p:nvSpPr>
        <p:spPr>
          <a:xfrm>
            <a:off x="15568022" y="5068135"/>
            <a:ext cx="1117355" cy="362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Database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Shape 15">
            <a:extLst>
              <a:ext uri="{FF2B5EF4-FFF2-40B4-BE49-F238E27FC236}">
                <a16:creationId xmlns:a16="http://schemas.microsoft.com/office/drawing/2014/main" id="{08380CE8-913E-46B6-6F34-22D342DD318A}"/>
              </a:ext>
            </a:extLst>
          </p:cNvPr>
          <p:cNvSpPr/>
          <p:nvPr/>
        </p:nvSpPr>
        <p:spPr>
          <a:xfrm>
            <a:off x="1595638" y="5818831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Text 16">
            <a:extLst>
              <a:ext uri="{FF2B5EF4-FFF2-40B4-BE49-F238E27FC236}">
                <a16:creationId xmlns:a16="http://schemas.microsoft.com/office/drawing/2014/main" id="{55CEF869-6FBF-57E6-35C2-C081DFEFB110}"/>
              </a:ext>
            </a:extLst>
          </p:cNvPr>
          <p:cNvSpPr/>
          <p:nvPr/>
        </p:nvSpPr>
        <p:spPr>
          <a:xfrm>
            <a:off x="1483539" y="6731343"/>
            <a:ext cx="965260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Network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Shape 17">
            <a:extLst>
              <a:ext uri="{FF2B5EF4-FFF2-40B4-BE49-F238E27FC236}">
                <a16:creationId xmlns:a16="http://schemas.microsoft.com/office/drawing/2014/main" id="{64AFEB32-9C4D-6008-83B4-741AF740CFEA}"/>
              </a:ext>
            </a:extLst>
          </p:cNvPr>
          <p:cNvSpPr/>
          <p:nvPr/>
        </p:nvSpPr>
        <p:spPr>
          <a:xfrm>
            <a:off x="4427798" y="5818831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Text 18">
            <a:extLst>
              <a:ext uri="{FF2B5EF4-FFF2-40B4-BE49-F238E27FC236}">
                <a16:creationId xmlns:a16="http://schemas.microsoft.com/office/drawing/2014/main" id="{33EB42F9-85E9-F4F7-C2F4-1C33F5BC613E}"/>
              </a:ext>
            </a:extLst>
          </p:cNvPr>
          <p:cNvSpPr/>
          <p:nvPr/>
        </p:nvSpPr>
        <p:spPr>
          <a:xfrm>
            <a:off x="4018178" y="6731343"/>
            <a:ext cx="15603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Code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Shape 19">
            <a:extLst>
              <a:ext uri="{FF2B5EF4-FFF2-40B4-BE49-F238E27FC236}">
                <a16:creationId xmlns:a16="http://schemas.microsoft.com/office/drawing/2014/main" id="{C62B80A3-4A26-E250-E6B4-2A2CAB33A576}"/>
              </a:ext>
            </a:extLst>
          </p:cNvPr>
          <p:cNvSpPr/>
          <p:nvPr/>
        </p:nvSpPr>
        <p:spPr>
          <a:xfrm>
            <a:off x="7259823" y="5818831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Text 20">
            <a:extLst>
              <a:ext uri="{FF2B5EF4-FFF2-40B4-BE49-F238E27FC236}">
                <a16:creationId xmlns:a16="http://schemas.microsoft.com/office/drawing/2014/main" id="{ED5C17FB-4A39-4D44-D581-F4D77FFC3730}"/>
              </a:ext>
            </a:extLst>
          </p:cNvPr>
          <p:cNvSpPr/>
          <p:nvPr/>
        </p:nvSpPr>
        <p:spPr>
          <a:xfrm>
            <a:off x="7146165" y="6731343"/>
            <a:ext cx="968378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Robotics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Shape 21">
            <a:extLst>
              <a:ext uri="{FF2B5EF4-FFF2-40B4-BE49-F238E27FC236}">
                <a16:creationId xmlns:a16="http://schemas.microsoft.com/office/drawing/2014/main" id="{6B85A284-A210-19B7-78D2-070C83CE8AC4}"/>
              </a:ext>
            </a:extLst>
          </p:cNvPr>
          <p:cNvSpPr/>
          <p:nvPr/>
        </p:nvSpPr>
        <p:spPr>
          <a:xfrm>
            <a:off x="10091983" y="5818831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Text 22">
            <a:extLst>
              <a:ext uri="{FF2B5EF4-FFF2-40B4-BE49-F238E27FC236}">
                <a16:creationId xmlns:a16="http://schemas.microsoft.com/office/drawing/2014/main" id="{EA1324B2-32BD-D5A6-999B-023A522839FF}"/>
              </a:ext>
            </a:extLst>
          </p:cNvPr>
          <p:cNvSpPr/>
          <p:nvPr/>
        </p:nvSpPr>
        <p:spPr>
          <a:xfrm>
            <a:off x="9877198" y="6731343"/>
            <a:ext cx="1170632" cy="362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API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Shape 23">
            <a:extLst>
              <a:ext uri="{FF2B5EF4-FFF2-40B4-BE49-F238E27FC236}">
                <a16:creationId xmlns:a16="http://schemas.microsoft.com/office/drawing/2014/main" id="{B8C39DFC-88F5-8D88-4969-212FC5DAE300}"/>
              </a:ext>
            </a:extLst>
          </p:cNvPr>
          <p:cNvSpPr/>
          <p:nvPr/>
        </p:nvSpPr>
        <p:spPr>
          <a:xfrm>
            <a:off x="12924143" y="5818831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Text 24">
            <a:extLst>
              <a:ext uri="{FF2B5EF4-FFF2-40B4-BE49-F238E27FC236}">
                <a16:creationId xmlns:a16="http://schemas.microsoft.com/office/drawing/2014/main" id="{28124D1F-FA02-3A96-BA5C-7E4BAC34A3A5}"/>
              </a:ext>
            </a:extLst>
          </p:cNvPr>
          <p:cNvSpPr/>
          <p:nvPr/>
        </p:nvSpPr>
        <p:spPr>
          <a:xfrm>
            <a:off x="12720469" y="6731343"/>
            <a:ext cx="1148410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Encryption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Shape 25">
            <a:extLst>
              <a:ext uri="{FF2B5EF4-FFF2-40B4-BE49-F238E27FC236}">
                <a16:creationId xmlns:a16="http://schemas.microsoft.com/office/drawing/2014/main" id="{A30F8DD4-3639-E42F-CB12-521295357139}"/>
              </a:ext>
            </a:extLst>
          </p:cNvPr>
          <p:cNvSpPr/>
          <p:nvPr/>
        </p:nvSpPr>
        <p:spPr>
          <a:xfrm>
            <a:off x="15756168" y="5818831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Text 26">
            <a:extLst>
              <a:ext uri="{FF2B5EF4-FFF2-40B4-BE49-F238E27FC236}">
                <a16:creationId xmlns:a16="http://schemas.microsoft.com/office/drawing/2014/main" id="{D6E431D7-63B3-CD16-6EF3-7EB1199E147D}"/>
              </a:ext>
            </a:extLst>
          </p:cNvPr>
          <p:cNvSpPr/>
          <p:nvPr/>
        </p:nvSpPr>
        <p:spPr>
          <a:xfrm>
            <a:off x="15808331" y="6731343"/>
            <a:ext cx="763168" cy="362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Deploy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Shape 15">
            <a:extLst>
              <a:ext uri="{FF2B5EF4-FFF2-40B4-BE49-F238E27FC236}">
                <a16:creationId xmlns:a16="http://schemas.microsoft.com/office/drawing/2014/main" id="{71B017C6-72EF-8073-B152-2BC99CE63B43}"/>
              </a:ext>
            </a:extLst>
          </p:cNvPr>
          <p:cNvSpPr/>
          <p:nvPr/>
        </p:nvSpPr>
        <p:spPr>
          <a:xfrm>
            <a:off x="1595638" y="7482040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Text 16">
            <a:extLst>
              <a:ext uri="{FF2B5EF4-FFF2-40B4-BE49-F238E27FC236}">
                <a16:creationId xmlns:a16="http://schemas.microsoft.com/office/drawing/2014/main" id="{E328E9CD-F9F9-F17D-AF01-1F7C60C50675}"/>
              </a:ext>
            </a:extLst>
          </p:cNvPr>
          <p:cNvSpPr/>
          <p:nvPr/>
        </p:nvSpPr>
        <p:spPr>
          <a:xfrm>
            <a:off x="1483539" y="8394552"/>
            <a:ext cx="965260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Global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Shape 17">
            <a:extLst>
              <a:ext uri="{FF2B5EF4-FFF2-40B4-BE49-F238E27FC236}">
                <a16:creationId xmlns:a16="http://schemas.microsoft.com/office/drawing/2014/main" id="{6D759CEE-2706-45E8-7910-53A06A93DCEA}"/>
              </a:ext>
            </a:extLst>
          </p:cNvPr>
          <p:cNvSpPr/>
          <p:nvPr/>
        </p:nvSpPr>
        <p:spPr>
          <a:xfrm>
            <a:off x="4427798" y="7482040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Text 18">
            <a:extLst>
              <a:ext uri="{FF2B5EF4-FFF2-40B4-BE49-F238E27FC236}">
                <a16:creationId xmlns:a16="http://schemas.microsoft.com/office/drawing/2014/main" id="{41808E2E-F141-4D32-567E-E08C29EB4D5A}"/>
              </a:ext>
            </a:extLst>
          </p:cNvPr>
          <p:cNvSpPr/>
          <p:nvPr/>
        </p:nvSpPr>
        <p:spPr>
          <a:xfrm>
            <a:off x="4018178" y="8394552"/>
            <a:ext cx="15603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Debug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9" name="Shape 19">
            <a:extLst>
              <a:ext uri="{FF2B5EF4-FFF2-40B4-BE49-F238E27FC236}">
                <a16:creationId xmlns:a16="http://schemas.microsoft.com/office/drawing/2014/main" id="{B36E2DBD-EEF3-6290-2E19-0AC1A80CB3F8}"/>
              </a:ext>
            </a:extLst>
          </p:cNvPr>
          <p:cNvSpPr/>
          <p:nvPr/>
        </p:nvSpPr>
        <p:spPr>
          <a:xfrm>
            <a:off x="7259823" y="7482040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Text 20">
            <a:extLst>
              <a:ext uri="{FF2B5EF4-FFF2-40B4-BE49-F238E27FC236}">
                <a16:creationId xmlns:a16="http://schemas.microsoft.com/office/drawing/2014/main" id="{9B255520-F7ED-7304-0A26-B8E7C29D5B4D}"/>
              </a:ext>
            </a:extLst>
          </p:cNvPr>
          <p:cNvSpPr/>
          <p:nvPr/>
        </p:nvSpPr>
        <p:spPr>
          <a:xfrm>
            <a:off x="7190182" y="8394552"/>
            <a:ext cx="880344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DevOps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Shape 21">
            <a:extLst>
              <a:ext uri="{FF2B5EF4-FFF2-40B4-BE49-F238E27FC236}">
                <a16:creationId xmlns:a16="http://schemas.microsoft.com/office/drawing/2014/main" id="{F19CCA13-D9EB-6A8B-7DE5-E45FB1D63814}"/>
              </a:ext>
            </a:extLst>
          </p:cNvPr>
          <p:cNvSpPr/>
          <p:nvPr/>
        </p:nvSpPr>
        <p:spPr>
          <a:xfrm>
            <a:off x="10091983" y="7482040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Text 22">
            <a:extLst>
              <a:ext uri="{FF2B5EF4-FFF2-40B4-BE49-F238E27FC236}">
                <a16:creationId xmlns:a16="http://schemas.microsoft.com/office/drawing/2014/main" id="{0902475E-7EB0-DF8D-62C3-F6607035A82A}"/>
              </a:ext>
            </a:extLst>
          </p:cNvPr>
          <p:cNvSpPr/>
          <p:nvPr/>
        </p:nvSpPr>
        <p:spPr>
          <a:xfrm>
            <a:off x="9877198" y="8394552"/>
            <a:ext cx="1170632" cy="362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Mobile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Shape 23">
            <a:extLst>
              <a:ext uri="{FF2B5EF4-FFF2-40B4-BE49-F238E27FC236}">
                <a16:creationId xmlns:a16="http://schemas.microsoft.com/office/drawing/2014/main" id="{EBD82EED-FF55-E413-DD25-5BA452E16A87}"/>
              </a:ext>
            </a:extLst>
          </p:cNvPr>
          <p:cNvSpPr/>
          <p:nvPr/>
        </p:nvSpPr>
        <p:spPr>
          <a:xfrm>
            <a:off x="12924143" y="7482040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Text 24">
            <a:extLst>
              <a:ext uri="{FF2B5EF4-FFF2-40B4-BE49-F238E27FC236}">
                <a16:creationId xmlns:a16="http://schemas.microsoft.com/office/drawing/2014/main" id="{B158D75F-499D-BECD-43EC-44529E39BEC0}"/>
              </a:ext>
            </a:extLst>
          </p:cNvPr>
          <p:cNvSpPr/>
          <p:nvPr/>
        </p:nvSpPr>
        <p:spPr>
          <a:xfrm>
            <a:off x="12772670" y="8394552"/>
            <a:ext cx="1044009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Terminal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Shape 25">
            <a:extLst>
              <a:ext uri="{FF2B5EF4-FFF2-40B4-BE49-F238E27FC236}">
                <a16:creationId xmlns:a16="http://schemas.microsoft.com/office/drawing/2014/main" id="{7C531724-2E56-BD18-6722-341C639242E5}"/>
              </a:ext>
            </a:extLst>
          </p:cNvPr>
          <p:cNvSpPr/>
          <p:nvPr/>
        </p:nvSpPr>
        <p:spPr>
          <a:xfrm>
            <a:off x="15756168" y="7482040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6" name="Text 26">
            <a:extLst>
              <a:ext uri="{FF2B5EF4-FFF2-40B4-BE49-F238E27FC236}">
                <a16:creationId xmlns:a16="http://schemas.microsoft.com/office/drawing/2014/main" id="{44DA60D5-3F49-B5D9-CC9A-1DD40DF1CBC7}"/>
              </a:ext>
            </a:extLst>
          </p:cNvPr>
          <p:cNvSpPr/>
          <p:nvPr/>
        </p:nvSpPr>
        <p:spPr>
          <a:xfrm>
            <a:off x="15575370" y="8394552"/>
            <a:ext cx="1229091" cy="362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Innovation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0" name="Icon AI / ML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81525" y="4341510"/>
            <a:ext cx="369289" cy="369289"/>
          </a:xfrm>
          <a:prstGeom prst="rect">
            <a:avLst/>
          </a:prstGeom>
        </p:spPr>
      </p:pic>
      <p:pic>
        <p:nvPicPr>
          <p:cNvPr id="201" name="Icon Chips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13685" y="4341510"/>
            <a:ext cx="369289" cy="369289"/>
          </a:xfrm>
          <a:prstGeom prst="rect">
            <a:avLst/>
          </a:prstGeom>
        </p:spPr>
      </p:pic>
      <p:pic>
        <p:nvPicPr>
          <p:cNvPr id="202" name="Icon Dashboard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45710" y="4354362"/>
            <a:ext cx="369289" cy="343586"/>
          </a:xfrm>
          <a:prstGeom prst="rect">
            <a:avLst/>
          </a:prstGeom>
        </p:spPr>
      </p:pic>
      <p:pic>
        <p:nvPicPr>
          <p:cNvPr id="203" name="Icon Analyze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277870" y="4347936"/>
            <a:ext cx="369289" cy="356437"/>
          </a:xfrm>
          <a:prstGeom prst="rect">
            <a:avLst/>
          </a:prstGeom>
        </p:spPr>
      </p:pic>
      <p:pic>
        <p:nvPicPr>
          <p:cNvPr id="204" name="Icon Cloud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3110030" y="4377709"/>
            <a:ext cx="369289" cy="296891"/>
          </a:xfrm>
          <a:prstGeom prst="rect">
            <a:avLst/>
          </a:prstGeom>
        </p:spPr>
      </p:pic>
      <p:pic>
        <p:nvPicPr>
          <p:cNvPr id="205" name="Icon Database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5942055" y="4347936"/>
            <a:ext cx="369289" cy="356437"/>
          </a:xfrm>
          <a:prstGeom prst="rect">
            <a:avLst/>
          </a:prstGeom>
        </p:spPr>
      </p:pic>
      <p:pic>
        <p:nvPicPr>
          <p:cNvPr id="206" name="Icon Network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781525" y="6004718"/>
            <a:ext cx="369289" cy="369289"/>
          </a:xfrm>
          <a:prstGeom prst="rect">
            <a:avLst/>
          </a:prstGeom>
        </p:spPr>
      </p:pic>
      <p:pic>
        <p:nvPicPr>
          <p:cNvPr id="207" name="Icon Code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613685" y="6004718"/>
            <a:ext cx="369289" cy="369289"/>
          </a:xfrm>
          <a:prstGeom prst="rect">
            <a:avLst/>
          </a:prstGeom>
        </p:spPr>
      </p:pic>
      <p:pic>
        <p:nvPicPr>
          <p:cNvPr id="208" name="Icon Robotics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445710" y="6025356"/>
            <a:ext cx="369289" cy="328013"/>
          </a:xfrm>
          <a:prstGeom prst="rect">
            <a:avLst/>
          </a:prstGeom>
        </p:spPr>
      </p:pic>
      <p:pic>
        <p:nvPicPr>
          <p:cNvPr id="209" name="Icon API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295456" y="6004718"/>
            <a:ext cx="334117" cy="369289"/>
          </a:xfrm>
          <a:prstGeom prst="rect">
            <a:avLst/>
          </a:prstGeom>
        </p:spPr>
      </p:pic>
      <p:pic>
        <p:nvPicPr>
          <p:cNvPr id="210" name="Icon Encrypti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3138991" y="6004718"/>
            <a:ext cx="311366" cy="369289"/>
          </a:xfrm>
          <a:prstGeom prst="rect">
            <a:avLst/>
          </a:prstGeom>
        </p:spPr>
      </p:pic>
      <p:pic>
        <p:nvPicPr>
          <p:cNvPr id="211" name="Icon Deploy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5942055" y="6004718"/>
            <a:ext cx="369289" cy="369289"/>
          </a:xfrm>
          <a:prstGeom prst="rect">
            <a:avLst/>
          </a:prstGeom>
        </p:spPr>
      </p:pic>
      <p:pic>
        <p:nvPicPr>
          <p:cNvPr id="212" name="Icon Global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786192" y="7658157"/>
            <a:ext cx="359954" cy="388828"/>
          </a:xfrm>
          <a:prstGeom prst="rect">
            <a:avLst/>
          </a:prstGeom>
        </p:spPr>
      </p:pic>
      <p:pic>
        <p:nvPicPr>
          <p:cNvPr id="213" name="Icon Debu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613685" y="7667927"/>
            <a:ext cx="369289" cy="369289"/>
          </a:xfrm>
          <a:prstGeom prst="rect">
            <a:avLst/>
          </a:prstGeom>
        </p:spPr>
      </p:pic>
      <p:pic>
        <p:nvPicPr>
          <p:cNvPr id="214" name="Icon DevOps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445710" y="7745822"/>
            <a:ext cx="369289" cy="213498"/>
          </a:xfrm>
          <a:prstGeom prst="rect">
            <a:avLst/>
          </a:prstGeom>
        </p:spPr>
      </p:pic>
      <p:pic>
        <p:nvPicPr>
          <p:cNvPr id="215" name="Icon Mobile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350917" y="7667927"/>
            <a:ext cx="223195" cy="369289"/>
          </a:xfrm>
          <a:prstGeom prst="rect">
            <a:avLst/>
          </a:prstGeom>
        </p:spPr>
      </p:pic>
      <p:pic>
        <p:nvPicPr>
          <p:cNvPr id="216" name="Icon Terminal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3110030" y="7724774"/>
            <a:ext cx="369289" cy="271960"/>
          </a:xfrm>
          <a:prstGeom prst="rect">
            <a:avLst/>
          </a:prstGeom>
        </p:spPr>
      </p:pic>
      <p:pic>
        <p:nvPicPr>
          <p:cNvPr id="217" name="Icon Innovati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5942055" y="7667927"/>
            <a:ext cx="369289" cy="369289"/>
          </a:xfrm>
          <a:prstGeom prst="rect">
            <a:avLst/>
          </a:prstGeom>
        </p:spPr>
      </p:pic>
      <p:pic>
        <p:nvPicPr>
          <p:cNvPr id="2" name="Icon Database">
            <a:extLst>
              <a:ext uri="{FF2B5EF4-FFF2-40B4-BE49-F238E27FC236}">
                <a16:creationId xmlns:a16="http://schemas.microsoft.com/office/drawing/2014/main" id="{6710E531-9FBF-8451-65B8-EE19C1B3BA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110029" y="2684728"/>
            <a:ext cx="369289" cy="35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692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2868</Words>
  <Application>Microsoft Office PowerPoint</Application>
  <PresentationFormat>Custom</PresentationFormat>
  <Paragraphs>534</Paragraphs>
  <Slides>39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Inter</vt:lpstr>
      <vt:lpstr>Arial</vt:lpstr>
      <vt:lpstr>Aptos</vt:lpstr>
      <vt:lpstr>Inter Medium</vt:lpstr>
      <vt:lpstr>Calibri</vt:lpstr>
      <vt:lpstr>Office Theme</vt:lpstr>
      <vt:lpstr>PowerPoint Presentation</vt:lpstr>
      <vt:lpstr>Three parts, one system.</vt:lpstr>
      <vt:lpstr>PowerPoint Presentation</vt:lpstr>
      <vt:lpstr>Investors skim first, read second.</vt:lpstr>
      <vt:lpstr>What seed actually tests.</vt:lpstr>
      <vt:lpstr>Every slide answers a doubt.</vt:lpstr>
      <vt:lpstr>What loses the room.</vt:lpstr>
      <vt:lpstr>Your seed story in four acts.</vt:lpstr>
      <vt:lpstr>PowerPoint Presentation</vt:lpstr>
      <vt:lpstr>PowerPoint Presentation</vt:lpstr>
      <vt:lpstr>PowerPoint Presentation</vt:lpstr>
      <vt:lpstr>A quick view of the opportunity.</vt:lpstr>
      <vt:lpstr>[ ICP ] still runs [ workflow ] on tools that weren’t built for it.</vt:lpstr>
      <vt:lpstr>Every week, [ ICP ] pays for the same broken [ workflow ].</vt:lpstr>
      <vt:lpstr>A shift is forcing [ ICP ] to rethink how [ workflow ] gets done.</vt:lpstr>
      <vt:lpstr>[ The non-obvious truth we build on. ]</vt:lpstr>
      <vt:lpstr>[ Company ] gives [ ICP ] one platform to [ job ] and [ outcome ].</vt:lpstr>
      <vt:lpstr>[ Company ] turns [ workflow ] into one system. Three shifts.</vt:lpstr>
      <vt:lpstr>One platform for [ workflow ], [ automation ], and [ insight ].</vt:lpstr>
      <vt:lpstr>From fragmented inputs to automated outcomes.</vt:lpstr>
      <vt:lpstr>Where early users get real value across [ ICP ].</vt:lpstr>
      <vt:lpstr>Why our advantage compounds as we learn.</vt:lpstr>
      <vt:lpstr>Early users [ save / earn / reduce ] [ measurable outcome ].</vt:lpstr>
      <vt:lpstr>Bottom-up sizing — the opportunity, credibly.</vt:lpstr>
      <vt:lpstr>Bottom-up sizing — credible beats inflated.</vt:lpstr>
      <vt:lpstr>The market, as an equation.</vt:lpstr>
      <vt:lpstr>Early signal shows real pull from [ ICP ].</vt:lpstr>
      <vt:lpstr>Early signal shows real pull from [ ICP ].</vt:lpstr>
      <vt:lpstr>An early motion: land with [ wedge ], a path to expand.</vt:lpstr>
      <vt:lpstr>How we’ll make money — the model, early.</vt:lpstr>
      <vt:lpstr>Where you sit — and why incumbents can’t follow.</vt:lpstr>
      <vt:lpstr>Where incumbents stop, [ Company ] keeps going.</vt:lpstr>
      <vt:lpstr>What the seed unlocks — the ask.</vt:lpstr>
      <vt:lpstr>The team to build this.</vt:lpstr>
      <vt:lpstr>The path to Series A — next 12 to 18 months.</vt:lpstr>
      <vt:lpstr>PowerPoint Presentation</vt:lpstr>
      <vt:lpstr>PowerPoint Presentation</vt:lpstr>
      <vt:lpstr>Charts you can reuse.</vt:lpstr>
      <vt:lpstr>Icons you can reuse.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Mansi Dave</cp:lastModifiedBy>
  <cp:revision>4</cp:revision>
  <dcterms:created xsi:type="dcterms:W3CDTF">2026-06-24T21:21:40Z</dcterms:created>
  <dcterms:modified xsi:type="dcterms:W3CDTF">2026-08-19T13:49:41Z</dcterms:modified>
</cp:coreProperties>
</file>